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71.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165.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167.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56.xml"/>
  <Override ContentType="application/vnd.openxmlformats-officedocument.presentationml.slideLayout+xml" PartName="/ppt/slideLayouts/slideLayout173.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22" r:id="rId4"/>
    <p:sldMasterId id="2147483823" r:id="rId5"/>
    <p:sldMasterId id="2147483824" r:id="rId6"/>
    <p:sldMasterId id="2147483825" r:id="rId7"/>
    <p:sldMasterId id="214748382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Lst>
  <p:sldSz cy="5143500" cx="9144000"/>
  <p:notesSz cx="6858000" cy="9144000"/>
  <p:embeddedFontLst>
    <p:embeddedFont>
      <p:font typeface="Proxima Nova"/>
      <p:regular r:id="rId37"/>
      <p:bold r:id="rId38"/>
      <p:italic r:id="rId39"/>
      <p:boldItalic r:id="rId40"/>
    </p:embeddedFont>
    <p:embeddedFont>
      <p:font typeface="Caveat"/>
      <p:regular r:id="rId41"/>
      <p:bold r:id="rId42"/>
    </p:embeddedFont>
    <p:embeddedFont>
      <p:font typeface="Lato"/>
      <p:regular r:id="rId43"/>
      <p:bold r:id="rId44"/>
      <p:italic r:id="rId45"/>
      <p:boldItalic r:id="rId46"/>
    </p:embeddedFont>
    <p:embeddedFont>
      <p:font typeface="Proxima Nova Semibold"/>
      <p:regular r:id="rId47"/>
      <p:bold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roximaNova-boldItalic.fntdata"/><Relationship Id="rId42" Type="http://schemas.openxmlformats.org/officeDocument/2006/relationships/font" Target="fonts/Caveat-bold.fntdata"/><Relationship Id="rId41" Type="http://schemas.openxmlformats.org/officeDocument/2006/relationships/font" Target="fonts/Caveat-regular.fntdata"/><Relationship Id="rId44" Type="http://schemas.openxmlformats.org/officeDocument/2006/relationships/font" Target="fonts/Lato-bold.fntdata"/><Relationship Id="rId43" Type="http://schemas.openxmlformats.org/officeDocument/2006/relationships/font" Target="fonts/Lato-regular.fntdata"/><Relationship Id="rId46" Type="http://schemas.openxmlformats.org/officeDocument/2006/relationships/font" Target="fonts/Lato-boldItalic.fntdata"/><Relationship Id="rId45" Type="http://schemas.openxmlformats.org/officeDocument/2006/relationships/font" Target="fonts/Lato-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font" Target="fonts/ProximaNovaSemibold-bold.fntdata"/><Relationship Id="rId47" Type="http://schemas.openxmlformats.org/officeDocument/2006/relationships/font" Target="fonts/ProximaNovaSemibold-regular.fntdata"/><Relationship Id="rId49" Type="http://schemas.openxmlformats.org/officeDocument/2006/relationships/font" Target="fonts/ProximaNovaSemibold-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font" Target="fonts/ProximaNova-regular.fntdata"/><Relationship Id="rId36" Type="http://schemas.openxmlformats.org/officeDocument/2006/relationships/slide" Target="slides/slide27.xml"/><Relationship Id="rId39" Type="http://schemas.openxmlformats.org/officeDocument/2006/relationships/font" Target="fonts/ProximaNova-italic.fntdata"/><Relationship Id="rId38" Type="http://schemas.openxmlformats.org/officeDocument/2006/relationships/font" Target="fonts/ProximaNova-bold.fntdata"/><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11" Type="http://schemas.openxmlformats.org/officeDocument/2006/relationships/slide" Target="slides/slide2.xml"/><Relationship Id="rId10" Type="http://schemas.openxmlformats.org/officeDocument/2006/relationships/slide" Target="slides/slide1.xml"/><Relationship Id="rId13" Type="http://schemas.openxmlformats.org/officeDocument/2006/relationships/slide" Target="slides/slide4.xml"/><Relationship Id="rId12" Type="http://schemas.openxmlformats.org/officeDocument/2006/relationships/slide" Target="slides/slide3.xml"/><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6" name="Shape 3646"/>
        <p:cNvGrpSpPr/>
        <p:nvPr/>
      </p:nvGrpSpPr>
      <p:grpSpPr>
        <a:xfrm>
          <a:off x="0" y="0"/>
          <a:ext cx="0" cy="0"/>
          <a:chOff x="0" y="0"/>
          <a:chExt cx="0" cy="0"/>
        </a:xfrm>
      </p:grpSpPr>
      <p:sp>
        <p:nvSpPr>
          <p:cNvPr id="3647" name="Google Shape;3647;gf9b5450d9f_2_1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8" name="Google Shape;3648;gf9b5450d9f_2_1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9" name="Shape 3729"/>
        <p:cNvGrpSpPr/>
        <p:nvPr/>
      </p:nvGrpSpPr>
      <p:grpSpPr>
        <a:xfrm>
          <a:off x="0" y="0"/>
          <a:ext cx="0" cy="0"/>
          <a:chOff x="0" y="0"/>
          <a:chExt cx="0" cy="0"/>
        </a:xfrm>
      </p:grpSpPr>
      <p:sp>
        <p:nvSpPr>
          <p:cNvPr id="3730" name="Google Shape;3730;gf9b5450d9f_1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1" name="Google Shape;3731;gf9b5450d9f_1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5" name="Shape 3735"/>
        <p:cNvGrpSpPr/>
        <p:nvPr/>
      </p:nvGrpSpPr>
      <p:grpSpPr>
        <a:xfrm>
          <a:off x="0" y="0"/>
          <a:ext cx="0" cy="0"/>
          <a:chOff x="0" y="0"/>
          <a:chExt cx="0" cy="0"/>
        </a:xfrm>
      </p:grpSpPr>
      <p:sp>
        <p:nvSpPr>
          <p:cNvPr id="3736" name="Google Shape;3736;gf9b5450d9f_1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7" name="Google Shape;3737;gf9b5450d9f_1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6" name="Shape 3746"/>
        <p:cNvGrpSpPr/>
        <p:nvPr/>
      </p:nvGrpSpPr>
      <p:grpSpPr>
        <a:xfrm>
          <a:off x="0" y="0"/>
          <a:ext cx="0" cy="0"/>
          <a:chOff x="0" y="0"/>
          <a:chExt cx="0" cy="0"/>
        </a:xfrm>
      </p:grpSpPr>
      <p:sp>
        <p:nvSpPr>
          <p:cNvPr id="3747" name="Google Shape;3747;gf9b5450d9f_2_1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8" name="Google Shape;3748;gf9b5450d9f_2_1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4" name="Shape 3754"/>
        <p:cNvGrpSpPr/>
        <p:nvPr/>
      </p:nvGrpSpPr>
      <p:grpSpPr>
        <a:xfrm>
          <a:off x="0" y="0"/>
          <a:ext cx="0" cy="0"/>
          <a:chOff x="0" y="0"/>
          <a:chExt cx="0" cy="0"/>
        </a:xfrm>
      </p:grpSpPr>
      <p:sp>
        <p:nvSpPr>
          <p:cNvPr id="3755" name="Google Shape;3755;gf9b5450d9f_2_1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6" name="Google Shape;3756;gf9b5450d9f_2_1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2" name="Shape 3762"/>
        <p:cNvGrpSpPr/>
        <p:nvPr/>
      </p:nvGrpSpPr>
      <p:grpSpPr>
        <a:xfrm>
          <a:off x="0" y="0"/>
          <a:ext cx="0" cy="0"/>
          <a:chOff x="0" y="0"/>
          <a:chExt cx="0" cy="0"/>
        </a:xfrm>
      </p:grpSpPr>
      <p:sp>
        <p:nvSpPr>
          <p:cNvPr id="3763" name="Google Shape;3763;gf9b5450d9f_1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4" name="Google Shape;3764;gf9b5450d9f_1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HK"/>
              <a:t>Filter features by the rate of missing values</a:t>
            </a:r>
            <a:endParaRPr/>
          </a:p>
          <a:p>
            <a:pPr indent="0" lvl="0" marL="0" rtl="0" algn="l">
              <a:spcBef>
                <a:spcPts val="0"/>
              </a:spcBef>
              <a:spcAft>
                <a:spcPts val="0"/>
              </a:spcAft>
              <a:buClr>
                <a:schemeClr val="dk1"/>
              </a:buClr>
              <a:buSzPts val="1100"/>
              <a:buFont typeface="Arial"/>
              <a:buNone/>
            </a:pPr>
            <a:r>
              <a:rPr lang="zh-HK"/>
              <a:t>Select features with missing value rate &lt; 70%</a:t>
            </a:r>
            <a:endParaRPr/>
          </a:p>
          <a:p>
            <a:pPr indent="0" lvl="0" marL="0" rtl="0" algn="l">
              <a:spcBef>
                <a:spcPts val="0"/>
              </a:spcBef>
              <a:spcAft>
                <a:spcPts val="0"/>
              </a:spcAft>
              <a:buClr>
                <a:schemeClr val="dk1"/>
              </a:buClr>
              <a:buSzPts val="1100"/>
              <a:buFont typeface="Arial"/>
              <a:buNone/>
            </a:pPr>
            <a:r>
              <a:rPr lang="zh-HK"/>
              <a:t>Select features with sufficient correlations vs. target</a:t>
            </a:r>
            <a:endParaRPr/>
          </a:p>
          <a:p>
            <a:pPr indent="0" lvl="0" marL="0" rtl="0" algn="l">
              <a:spcBef>
                <a:spcPts val="0"/>
              </a:spcBef>
              <a:spcAft>
                <a:spcPts val="0"/>
              </a:spcAft>
              <a:buClr>
                <a:schemeClr val="dk1"/>
              </a:buClr>
              <a:buSzPts val="1100"/>
              <a:buFont typeface="Arial"/>
              <a:buNone/>
            </a:pPr>
            <a:r>
              <a:rPr lang="zh-HK"/>
              <a:t>Remove highly inter-correlated features to avoid multicollinearity</a:t>
            </a:r>
            <a:endParaRPr/>
          </a:p>
          <a:p>
            <a:pPr indent="0" lvl="0" marL="0" rtl="0" algn="l">
              <a:spcBef>
                <a:spcPts val="0"/>
              </a:spcBef>
              <a:spcAft>
                <a:spcPts val="0"/>
              </a:spcAft>
              <a:buNone/>
            </a:pPr>
            <a:r>
              <a:rPr lang="zh-HK"/>
              <a:t>Keep the features with the highest information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0" name="Shape 3770"/>
        <p:cNvGrpSpPr/>
        <p:nvPr/>
      </p:nvGrpSpPr>
      <p:grpSpPr>
        <a:xfrm>
          <a:off x="0" y="0"/>
          <a:ext cx="0" cy="0"/>
          <a:chOff x="0" y="0"/>
          <a:chExt cx="0" cy="0"/>
        </a:xfrm>
      </p:grpSpPr>
      <p:sp>
        <p:nvSpPr>
          <p:cNvPr id="3771" name="Google Shape;3771;gf9d3f6dcfe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2" name="Google Shape;3772;gf9d3f6dcfe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8" name="Shape 3778"/>
        <p:cNvGrpSpPr/>
        <p:nvPr/>
      </p:nvGrpSpPr>
      <p:grpSpPr>
        <a:xfrm>
          <a:off x="0" y="0"/>
          <a:ext cx="0" cy="0"/>
          <a:chOff x="0" y="0"/>
          <a:chExt cx="0" cy="0"/>
        </a:xfrm>
      </p:grpSpPr>
      <p:sp>
        <p:nvSpPr>
          <p:cNvPr id="3779" name="Google Shape;3779;gf9b5450d9f_1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0" name="Google Shape;3780;gf9b5450d9f_1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4" name="Shape 3794"/>
        <p:cNvGrpSpPr/>
        <p:nvPr/>
      </p:nvGrpSpPr>
      <p:grpSpPr>
        <a:xfrm>
          <a:off x="0" y="0"/>
          <a:ext cx="0" cy="0"/>
          <a:chOff x="0" y="0"/>
          <a:chExt cx="0" cy="0"/>
        </a:xfrm>
      </p:grpSpPr>
      <p:sp>
        <p:nvSpPr>
          <p:cNvPr id="3795" name="Google Shape;3795;gf9b5450d9f_1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6" name="Google Shape;3796;gf9b5450d9f_10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5" name="Shape 3805"/>
        <p:cNvGrpSpPr/>
        <p:nvPr/>
      </p:nvGrpSpPr>
      <p:grpSpPr>
        <a:xfrm>
          <a:off x="0" y="0"/>
          <a:ext cx="0" cy="0"/>
          <a:chOff x="0" y="0"/>
          <a:chExt cx="0" cy="0"/>
        </a:xfrm>
      </p:grpSpPr>
      <p:sp>
        <p:nvSpPr>
          <p:cNvPr id="3806" name="Google Shape;3806;gf9b5450d9f_9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7" name="Google Shape;3807;gf9b5450d9f_9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HK"/>
              <a:t>At a high level, the idea is that a data point with a small gradient is already minimized, so focus should be put onto those points with larger gradients.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7" name="Shape 3817"/>
        <p:cNvGrpSpPr/>
        <p:nvPr/>
      </p:nvGrpSpPr>
      <p:grpSpPr>
        <a:xfrm>
          <a:off x="0" y="0"/>
          <a:ext cx="0" cy="0"/>
          <a:chOff x="0" y="0"/>
          <a:chExt cx="0" cy="0"/>
        </a:xfrm>
      </p:grpSpPr>
      <p:sp>
        <p:nvSpPr>
          <p:cNvPr id="3818" name="Google Shape;3818;gf9b5450d9f_1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9" name="Google Shape;3819;gf9b5450d9f_1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3" name="Shape 3653"/>
        <p:cNvGrpSpPr/>
        <p:nvPr/>
      </p:nvGrpSpPr>
      <p:grpSpPr>
        <a:xfrm>
          <a:off x="0" y="0"/>
          <a:ext cx="0" cy="0"/>
          <a:chOff x="0" y="0"/>
          <a:chExt cx="0" cy="0"/>
        </a:xfrm>
      </p:grpSpPr>
      <p:sp>
        <p:nvSpPr>
          <p:cNvPr id="3654" name="Google Shape;3654;gf9b5450d9f_5_24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5" name="Google Shape;3655;gf9b5450d9f_5_24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7" name="Shape 3827"/>
        <p:cNvGrpSpPr/>
        <p:nvPr/>
      </p:nvGrpSpPr>
      <p:grpSpPr>
        <a:xfrm>
          <a:off x="0" y="0"/>
          <a:ext cx="0" cy="0"/>
          <a:chOff x="0" y="0"/>
          <a:chExt cx="0" cy="0"/>
        </a:xfrm>
      </p:grpSpPr>
      <p:sp>
        <p:nvSpPr>
          <p:cNvPr id="3828" name="Google Shape;3828;gf9b5450d9f_1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9" name="Google Shape;3829;gf9b5450d9f_10_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7" name="Shape 3837"/>
        <p:cNvGrpSpPr/>
        <p:nvPr/>
      </p:nvGrpSpPr>
      <p:grpSpPr>
        <a:xfrm>
          <a:off x="0" y="0"/>
          <a:ext cx="0" cy="0"/>
          <a:chOff x="0" y="0"/>
          <a:chExt cx="0" cy="0"/>
        </a:xfrm>
      </p:grpSpPr>
      <p:sp>
        <p:nvSpPr>
          <p:cNvPr id="3838" name="Google Shape;3838;gf9d3f6dcfe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9" name="Google Shape;3839;gf9d3f6dcfe_1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2" name="Shape 3842"/>
        <p:cNvGrpSpPr/>
        <p:nvPr/>
      </p:nvGrpSpPr>
      <p:grpSpPr>
        <a:xfrm>
          <a:off x="0" y="0"/>
          <a:ext cx="0" cy="0"/>
          <a:chOff x="0" y="0"/>
          <a:chExt cx="0" cy="0"/>
        </a:xfrm>
      </p:grpSpPr>
      <p:sp>
        <p:nvSpPr>
          <p:cNvPr id="3843" name="Google Shape;3843;gf9b5450d9f_11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4" name="Google Shape;3844;gf9b5450d9f_11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3" name="Shape 3863"/>
        <p:cNvGrpSpPr/>
        <p:nvPr/>
      </p:nvGrpSpPr>
      <p:grpSpPr>
        <a:xfrm>
          <a:off x="0" y="0"/>
          <a:ext cx="0" cy="0"/>
          <a:chOff x="0" y="0"/>
          <a:chExt cx="0" cy="0"/>
        </a:xfrm>
      </p:grpSpPr>
      <p:sp>
        <p:nvSpPr>
          <p:cNvPr id="3864" name="Google Shape;3864;gf9b5450d9f_10_1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5" name="Google Shape;3865;gf9b5450d9f_10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0" name="Shape 3870"/>
        <p:cNvGrpSpPr/>
        <p:nvPr/>
      </p:nvGrpSpPr>
      <p:grpSpPr>
        <a:xfrm>
          <a:off x="0" y="0"/>
          <a:ext cx="0" cy="0"/>
          <a:chOff x="0" y="0"/>
          <a:chExt cx="0" cy="0"/>
        </a:xfrm>
      </p:grpSpPr>
      <p:sp>
        <p:nvSpPr>
          <p:cNvPr id="3871" name="Google Shape;3871;gf9b5450d9f_10_2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2" name="Google Shape;3872;gf9b5450d9f_10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0" name="Shape 3880"/>
        <p:cNvGrpSpPr/>
        <p:nvPr/>
      </p:nvGrpSpPr>
      <p:grpSpPr>
        <a:xfrm>
          <a:off x="0" y="0"/>
          <a:ext cx="0" cy="0"/>
          <a:chOff x="0" y="0"/>
          <a:chExt cx="0" cy="0"/>
        </a:xfrm>
      </p:grpSpPr>
      <p:sp>
        <p:nvSpPr>
          <p:cNvPr id="3881" name="Google Shape;3881;gf9b5450d9f_1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2" name="Google Shape;3882;gf9b5450d9f_11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5" name="Shape 3885"/>
        <p:cNvGrpSpPr/>
        <p:nvPr/>
      </p:nvGrpSpPr>
      <p:grpSpPr>
        <a:xfrm>
          <a:off x="0" y="0"/>
          <a:ext cx="0" cy="0"/>
          <a:chOff x="0" y="0"/>
          <a:chExt cx="0" cy="0"/>
        </a:xfrm>
      </p:grpSpPr>
      <p:sp>
        <p:nvSpPr>
          <p:cNvPr id="3886" name="Google Shape;3886;gf9b5450d9f_11_1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7" name="Google Shape;3887;gf9b5450d9f_11_16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0" name="Shape 3900"/>
        <p:cNvGrpSpPr/>
        <p:nvPr/>
      </p:nvGrpSpPr>
      <p:grpSpPr>
        <a:xfrm>
          <a:off x="0" y="0"/>
          <a:ext cx="0" cy="0"/>
          <a:chOff x="0" y="0"/>
          <a:chExt cx="0" cy="0"/>
        </a:xfrm>
      </p:grpSpPr>
      <p:sp>
        <p:nvSpPr>
          <p:cNvPr id="3901" name="Google Shape;3901;gf9b5450d9f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2" name="Google Shape;3902;gf9b5450d9f_2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7" name="Shape 3677"/>
        <p:cNvGrpSpPr/>
        <p:nvPr/>
      </p:nvGrpSpPr>
      <p:grpSpPr>
        <a:xfrm>
          <a:off x="0" y="0"/>
          <a:ext cx="0" cy="0"/>
          <a:chOff x="0" y="0"/>
          <a:chExt cx="0" cy="0"/>
        </a:xfrm>
      </p:grpSpPr>
      <p:sp>
        <p:nvSpPr>
          <p:cNvPr id="3678" name="Google Shape;3678;gf9b5450d9f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9" name="Google Shape;3679;gf9b5450d9f_2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2" name="Shape 3682"/>
        <p:cNvGrpSpPr/>
        <p:nvPr/>
      </p:nvGrpSpPr>
      <p:grpSpPr>
        <a:xfrm>
          <a:off x="0" y="0"/>
          <a:ext cx="0" cy="0"/>
          <a:chOff x="0" y="0"/>
          <a:chExt cx="0" cy="0"/>
        </a:xfrm>
      </p:grpSpPr>
      <p:sp>
        <p:nvSpPr>
          <p:cNvPr id="3683" name="Google Shape;3683;gf9b5450d9f_2_1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4" name="Google Shape;3684;gf9b5450d9f_2_1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8" name="Shape 3688"/>
        <p:cNvGrpSpPr/>
        <p:nvPr/>
      </p:nvGrpSpPr>
      <p:grpSpPr>
        <a:xfrm>
          <a:off x="0" y="0"/>
          <a:ext cx="0" cy="0"/>
          <a:chOff x="0" y="0"/>
          <a:chExt cx="0" cy="0"/>
        </a:xfrm>
      </p:grpSpPr>
      <p:sp>
        <p:nvSpPr>
          <p:cNvPr id="3689" name="Google Shape;3689;gf9b5450d9f_1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0" name="Google Shape;3690;gf9b5450d9f_11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7" name="Shape 3697"/>
        <p:cNvGrpSpPr/>
        <p:nvPr/>
      </p:nvGrpSpPr>
      <p:grpSpPr>
        <a:xfrm>
          <a:off x="0" y="0"/>
          <a:ext cx="0" cy="0"/>
          <a:chOff x="0" y="0"/>
          <a:chExt cx="0" cy="0"/>
        </a:xfrm>
      </p:grpSpPr>
      <p:sp>
        <p:nvSpPr>
          <p:cNvPr id="3698" name="Google Shape;3698;gf9d3f6dcfe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9" name="Google Shape;3699;gf9d3f6dcfe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4" name="Shape 3704"/>
        <p:cNvGrpSpPr/>
        <p:nvPr/>
      </p:nvGrpSpPr>
      <p:grpSpPr>
        <a:xfrm>
          <a:off x="0" y="0"/>
          <a:ext cx="0" cy="0"/>
          <a:chOff x="0" y="0"/>
          <a:chExt cx="0" cy="0"/>
        </a:xfrm>
      </p:grpSpPr>
      <p:sp>
        <p:nvSpPr>
          <p:cNvPr id="3705" name="Google Shape;3705;gf9b5450d9f_1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6" name="Google Shape;3706;gf9b5450d9f_1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3" name="Shape 3713"/>
        <p:cNvGrpSpPr/>
        <p:nvPr/>
      </p:nvGrpSpPr>
      <p:grpSpPr>
        <a:xfrm>
          <a:off x="0" y="0"/>
          <a:ext cx="0" cy="0"/>
          <a:chOff x="0" y="0"/>
          <a:chExt cx="0" cy="0"/>
        </a:xfrm>
      </p:grpSpPr>
      <p:sp>
        <p:nvSpPr>
          <p:cNvPr id="3714" name="Google Shape;3714;gf9d3f6dcfe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5" name="Google Shape;3715;gf9d3f6dcfe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1" name="Shape 3721"/>
        <p:cNvGrpSpPr/>
        <p:nvPr/>
      </p:nvGrpSpPr>
      <p:grpSpPr>
        <a:xfrm>
          <a:off x="0" y="0"/>
          <a:ext cx="0" cy="0"/>
          <a:chOff x="0" y="0"/>
          <a:chExt cx="0" cy="0"/>
        </a:xfrm>
      </p:grpSpPr>
      <p:sp>
        <p:nvSpPr>
          <p:cNvPr id="3722" name="Google Shape;3722;gf9b5450d9f_1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3" name="Google Shape;3723;gf9b5450d9f_1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52.png"/><Relationship Id="rId4" Type="http://schemas.openxmlformats.org/officeDocument/2006/relationships/image" Target="../media/image66.png"/><Relationship Id="rId5" Type="http://schemas.openxmlformats.org/officeDocument/2006/relationships/image" Target="../media/image48.png"/><Relationship Id="rId6" Type="http://schemas.openxmlformats.org/officeDocument/2006/relationships/image" Target="../media/image55.png"/><Relationship Id="rId7" Type="http://schemas.openxmlformats.org/officeDocument/2006/relationships/image" Target="../media/image50.png"/><Relationship Id="rId8" Type="http://schemas.openxmlformats.org/officeDocument/2006/relationships/image" Target="../media/image59.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png"/><Relationship Id="rId3" Type="http://schemas.openxmlformats.org/officeDocument/2006/relationships/image" Target="../media/image60.png"/><Relationship Id="rId4" Type="http://schemas.openxmlformats.org/officeDocument/2006/relationships/image" Target="../media/image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1.png"/><Relationship Id="rId3"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62.png"/><Relationship Id="rId5" Type="http://schemas.openxmlformats.org/officeDocument/2006/relationships/image" Target="../media/image54.png"/><Relationship Id="rId6" Type="http://schemas.openxmlformats.org/officeDocument/2006/relationships/image" Target="../media/image58.png"/><Relationship Id="rId7" Type="http://schemas.openxmlformats.org/officeDocument/2006/relationships/image" Target="../media/image57.png"/><Relationship Id="rId8" Type="http://schemas.openxmlformats.org/officeDocument/2006/relationships/image" Target="../media/image61.png"/><Relationship Id="rId10" Type="http://schemas.openxmlformats.org/officeDocument/2006/relationships/image" Target="../media/image1.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 Id="rId3" Type="http://schemas.openxmlformats.org/officeDocument/2006/relationships/image" Target="../media/image5.jpg"/><Relationship Id="rId4" Type="http://schemas.openxmlformats.org/officeDocument/2006/relationships/image" Target="../media/image2.jpg"/><Relationship Id="rId9" Type="http://schemas.openxmlformats.org/officeDocument/2006/relationships/image" Target="../media/image11.png"/><Relationship Id="rId5" Type="http://schemas.openxmlformats.org/officeDocument/2006/relationships/image" Target="../media/image13.png"/><Relationship Id="rId6" Type="http://schemas.openxmlformats.org/officeDocument/2006/relationships/image" Target="../media/image9.jpg"/><Relationship Id="rId7" Type="http://schemas.openxmlformats.org/officeDocument/2006/relationships/image" Target="../media/image17.png"/><Relationship Id="rId8" Type="http://schemas.openxmlformats.org/officeDocument/2006/relationships/image" Target="../media/image6.png"/><Relationship Id="rId20" Type="http://schemas.openxmlformats.org/officeDocument/2006/relationships/image" Target="../media/image34.png"/><Relationship Id="rId22" Type="http://schemas.openxmlformats.org/officeDocument/2006/relationships/image" Target="../media/image29.png"/><Relationship Id="rId21" Type="http://schemas.openxmlformats.org/officeDocument/2006/relationships/image" Target="../media/image12.png"/><Relationship Id="rId24" Type="http://schemas.openxmlformats.org/officeDocument/2006/relationships/image" Target="../media/image28.png"/><Relationship Id="rId23" Type="http://schemas.openxmlformats.org/officeDocument/2006/relationships/image" Target="../media/image32.png"/><Relationship Id="rId25" Type="http://schemas.openxmlformats.org/officeDocument/2006/relationships/image" Target="../media/image31.png"/><Relationship Id="rId11" Type="http://schemas.openxmlformats.org/officeDocument/2006/relationships/image" Target="../media/image14.png"/><Relationship Id="rId10" Type="http://schemas.openxmlformats.org/officeDocument/2006/relationships/image" Target="../media/image4.jpg"/><Relationship Id="rId13" Type="http://schemas.openxmlformats.org/officeDocument/2006/relationships/image" Target="../media/image22.jpg"/><Relationship Id="rId12" Type="http://schemas.openxmlformats.org/officeDocument/2006/relationships/image" Target="../media/image15.jpg"/><Relationship Id="rId15" Type="http://schemas.openxmlformats.org/officeDocument/2006/relationships/image" Target="../media/image8.jpg"/><Relationship Id="rId14" Type="http://schemas.openxmlformats.org/officeDocument/2006/relationships/image" Target="../media/image19.png"/><Relationship Id="rId17" Type="http://schemas.openxmlformats.org/officeDocument/2006/relationships/image" Target="../media/image16.png"/><Relationship Id="rId16" Type="http://schemas.openxmlformats.org/officeDocument/2006/relationships/image" Target="../media/image7.jpg"/><Relationship Id="rId19" Type="http://schemas.openxmlformats.org/officeDocument/2006/relationships/image" Target="../media/image1.png"/><Relationship Id="rId18" Type="http://schemas.openxmlformats.org/officeDocument/2006/relationships/image" Target="../media/image3.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65.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63.jpg"/><Relationship Id="rId4" Type="http://schemas.openxmlformats.org/officeDocument/2006/relationships/image" Target="../media/image68.jpg"/><Relationship Id="rId9" Type="http://schemas.openxmlformats.org/officeDocument/2006/relationships/image" Target="../media/image69.png"/><Relationship Id="rId5" Type="http://schemas.openxmlformats.org/officeDocument/2006/relationships/image" Target="../media/image67.jpg"/><Relationship Id="rId6" Type="http://schemas.openxmlformats.org/officeDocument/2006/relationships/image" Target="../media/image72.jpg"/><Relationship Id="rId7" Type="http://schemas.openxmlformats.org/officeDocument/2006/relationships/image" Target="../media/image73.gif"/><Relationship Id="rId8" Type="http://schemas.openxmlformats.org/officeDocument/2006/relationships/image" Target="../media/image70.png"/><Relationship Id="rId11" Type="http://schemas.openxmlformats.org/officeDocument/2006/relationships/image" Target="../media/image74.jpg"/><Relationship Id="rId10" Type="http://schemas.openxmlformats.org/officeDocument/2006/relationships/image" Target="../media/image71.png"/><Relationship Id="rId13" Type="http://schemas.openxmlformats.org/officeDocument/2006/relationships/image" Target="../media/image75.jpg"/><Relationship Id="rId12" Type="http://schemas.openxmlformats.org/officeDocument/2006/relationships/image" Target="../media/image76.jpg"/><Relationship Id="rId14" Type="http://schemas.openxmlformats.org/officeDocument/2006/relationships/image" Target="../media/image85.gi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jpg"/><Relationship Id="rId3" Type="http://schemas.openxmlformats.org/officeDocument/2006/relationships/image" Target="../media/image78.jpg"/><Relationship Id="rId4" Type="http://schemas.openxmlformats.org/officeDocument/2006/relationships/image" Target="../media/image24.png"/><Relationship Id="rId5" Type="http://schemas.openxmlformats.org/officeDocument/2006/relationships/image" Target="../media/image80.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jpg"/><Relationship Id="rId3" Type="http://schemas.openxmlformats.org/officeDocument/2006/relationships/image" Target="../media/image78.jpg"/><Relationship Id="rId4" Type="http://schemas.openxmlformats.org/officeDocument/2006/relationships/image" Target="../media/image24.png"/><Relationship Id="rId5" Type="http://schemas.openxmlformats.org/officeDocument/2006/relationships/image" Target="../media/image32.png"/></Relationships>
</file>

<file path=ppt/slideLayouts/_rels/slideLayout113.xml.rels><?xml version="1.0" encoding="UTF-8" standalone="yes"?><Relationships xmlns="http://schemas.openxmlformats.org/package/2006/relationships"><Relationship Id="rId40" Type="http://schemas.openxmlformats.org/officeDocument/2006/relationships/image" Target="../media/image122.png"/><Relationship Id="rId42" Type="http://schemas.openxmlformats.org/officeDocument/2006/relationships/image" Target="../media/image114.jpg"/><Relationship Id="rId41" Type="http://schemas.openxmlformats.org/officeDocument/2006/relationships/image" Target="../media/image117.png"/><Relationship Id="rId44" Type="http://schemas.openxmlformats.org/officeDocument/2006/relationships/image" Target="../media/image123.jpg"/><Relationship Id="rId43" Type="http://schemas.openxmlformats.org/officeDocument/2006/relationships/image" Target="../media/image131.png"/><Relationship Id="rId46" Type="http://schemas.openxmlformats.org/officeDocument/2006/relationships/image" Target="../media/image121.jpg"/><Relationship Id="rId45" Type="http://schemas.openxmlformats.org/officeDocument/2006/relationships/image" Target="../media/image119.jpg"/><Relationship Id="rId1" Type="http://schemas.openxmlformats.org/officeDocument/2006/relationships/slideMaster" Target="../slideMasters/slideMaster3.xml"/><Relationship Id="rId2" Type="http://schemas.openxmlformats.org/officeDocument/2006/relationships/image" Target="../media/image81.jpg"/><Relationship Id="rId3" Type="http://schemas.openxmlformats.org/officeDocument/2006/relationships/image" Target="../media/image82.jpg"/><Relationship Id="rId4" Type="http://schemas.openxmlformats.org/officeDocument/2006/relationships/image" Target="../media/image79.png"/><Relationship Id="rId9" Type="http://schemas.openxmlformats.org/officeDocument/2006/relationships/image" Target="../media/image89.png"/><Relationship Id="rId48" Type="http://schemas.openxmlformats.org/officeDocument/2006/relationships/image" Target="../media/image124.png"/><Relationship Id="rId47" Type="http://schemas.openxmlformats.org/officeDocument/2006/relationships/image" Target="../media/image133.gif"/><Relationship Id="rId49" Type="http://schemas.openxmlformats.org/officeDocument/2006/relationships/image" Target="../media/image125.png"/><Relationship Id="rId5" Type="http://schemas.openxmlformats.org/officeDocument/2006/relationships/image" Target="../media/image77.png"/><Relationship Id="rId6" Type="http://schemas.openxmlformats.org/officeDocument/2006/relationships/image" Target="../media/image83.png"/><Relationship Id="rId7" Type="http://schemas.openxmlformats.org/officeDocument/2006/relationships/image" Target="../media/image87.png"/><Relationship Id="rId8" Type="http://schemas.openxmlformats.org/officeDocument/2006/relationships/image" Target="../media/image88.png"/><Relationship Id="rId73" Type="http://schemas.openxmlformats.org/officeDocument/2006/relationships/image" Target="../media/image152.png"/><Relationship Id="rId72" Type="http://schemas.openxmlformats.org/officeDocument/2006/relationships/image" Target="../media/image154.png"/><Relationship Id="rId31" Type="http://schemas.openxmlformats.org/officeDocument/2006/relationships/image" Target="../media/image105.png"/><Relationship Id="rId75" Type="http://schemas.openxmlformats.org/officeDocument/2006/relationships/image" Target="../media/image24.png"/><Relationship Id="rId30" Type="http://schemas.openxmlformats.org/officeDocument/2006/relationships/image" Target="../media/image112.png"/><Relationship Id="rId74" Type="http://schemas.openxmlformats.org/officeDocument/2006/relationships/image" Target="../media/image148.png"/><Relationship Id="rId33" Type="http://schemas.openxmlformats.org/officeDocument/2006/relationships/image" Target="../media/image113.jpg"/><Relationship Id="rId32" Type="http://schemas.openxmlformats.org/officeDocument/2006/relationships/image" Target="../media/image110.gif"/><Relationship Id="rId35" Type="http://schemas.openxmlformats.org/officeDocument/2006/relationships/image" Target="../media/image108.jpg"/><Relationship Id="rId34" Type="http://schemas.openxmlformats.org/officeDocument/2006/relationships/image" Target="../media/image111.png"/><Relationship Id="rId71" Type="http://schemas.openxmlformats.org/officeDocument/2006/relationships/image" Target="../media/image156.png"/><Relationship Id="rId70" Type="http://schemas.openxmlformats.org/officeDocument/2006/relationships/image" Target="../media/image151.png"/><Relationship Id="rId37" Type="http://schemas.openxmlformats.org/officeDocument/2006/relationships/image" Target="../media/image115.png"/><Relationship Id="rId36" Type="http://schemas.openxmlformats.org/officeDocument/2006/relationships/image" Target="../media/image118.gif"/><Relationship Id="rId39" Type="http://schemas.openxmlformats.org/officeDocument/2006/relationships/image" Target="../media/image120.jpg"/><Relationship Id="rId38" Type="http://schemas.openxmlformats.org/officeDocument/2006/relationships/image" Target="../media/image116.png"/><Relationship Id="rId62" Type="http://schemas.openxmlformats.org/officeDocument/2006/relationships/image" Target="../media/image139.png"/><Relationship Id="rId61" Type="http://schemas.openxmlformats.org/officeDocument/2006/relationships/image" Target="../media/image142.png"/><Relationship Id="rId20" Type="http://schemas.openxmlformats.org/officeDocument/2006/relationships/image" Target="../media/image99.png"/><Relationship Id="rId64" Type="http://schemas.openxmlformats.org/officeDocument/2006/relationships/image" Target="../media/image141.png"/><Relationship Id="rId63" Type="http://schemas.openxmlformats.org/officeDocument/2006/relationships/image" Target="../media/image147.png"/><Relationship Id="rId22" Type="http://schemas.openxmlformats.org/officeDocument/2006/relationships/image" Target="../media/image93.jpg"/><Relationship Id="rId66" Type="http://schemas.openxmlformats.org/officeDocument/2006/relationships/image" Target="../media/image140.png"/><Relationship Id="rId21" Type="http://schemas.openxmlformats.org/officeDocument/2006/relationships/image" Target="../media/image96.jpg"/><Relationship Id="rId65" Type="http://schemas.openxmlformats.org/officeDocument/2006/relationships/image" Target="../media/image143.jpg"/><Relationship Id="rId24" Type="http://schemas.openxmlformats.org/officeDocument/2006/relationships/image" Target="../media/image107.jpg"/><Relationship Id="rId68" Type="http://schemas.openxmlformats.org/officeDocument/2006/relationships/image" Target="../media/image149.png"/><Relationship Id="rId23" Type="http://schemas.openxmlformats.org/officeDocument/2006/relationships/image" Target="../media/image100.jpg"/><Relationship Id="rId67" Type="http://schemas.openxmlformats.org/officeDocument/2006/relationships/image" Target="../media/image138.png"/><Relationship Id="rId60" Type="http://schemas.openxmlformats.org/officeDocument/2006/relationships/image" Target="../media/image146.png"/><Relationship Id="rId26" Type="http://schemas.openxmlformats.org/officeDocument/2006/relationships/image" Target="../media/image98.jpg"/><Relationship Id="rId25" Type="http://schemas.openxmlformats.org/officeDocument/2006/relationships/image" Target="../media/image103.png"/><Relationship Id="rId69" Type="http://schemas.openxmlformats.org/officeDocument/2006/relationships/image" Target="../media/image150.png"/><Relationship Id="rId28" Type="http://schemas.openxmlformats.org/officeDocument/2006/relationships/image" Target="../media/image106.jpg"/><Relationship Id="rId27" Type="http://schemas.openxmlformats.org/officeDocument/2006/relationships/image" Target="../media/image104.png"/><Relationship Id="rId29" Type="http://schemas.openxmlformats.org/officeDocument/2006/relationships/image" Target="../media/image101.png"/><Relationship Id="rId51" Type="http://schemas.openxmlformats.org/officeDocument/2006/relationships/image" Target="../media/image126.png"/><Relationship Id="rId50" Type="http://schemas.openxmlformats.org/officeDocument/2006/relationships/image" Target="../media/image132.png"/><Relationship Id="rId53" Type="http://schemas.openxmlformats.org/officeDocument/2006/relationships/image" Target="../media/image129.png"/><Relationship Id="rId52" Type="http://schemas.openxmlformats.org/officeDocument/2006/relationships/image" Target="../media/image128.png"/><Relationship Id="rId11" Type="http://schemas.openxmlformats.org/officeDocument/2006/relationships/image" Target="../media/image86.jpg"/><Relationship Id="rId55" Type="http://schemas.openxmlformats.org/officeDocument/2006/relationships/image" Target="../media/image137.png"/><Relationship Id="rId10" Type="http://schemas.openxmlformats.org/officeDocument/2006/relationships/image" Target="../media/image84.png"/><Relationship Id="rId54" Type="http://schemas.openxmlformats.org/officeDocument/2006/relationships/image" Target="../media/image136.png"/><Relationship Id="rId13" Type="http://schemas.openxmlformats.org/officeDocument/2006/relationships/image" Target="../media/image91.png"/><Relationship Id="rId57" Type="http://schemas.openxmlformats.org/officeDocument/2006/relationships/image" Target="../media/image130.png"/><Relationship Id="rId12" Type="http://schemas.openxmlformats.org/officeDocument/2006/relationships/image" Target="../media/image90.png"/><Relationship Id="rId56" Type="http://schemas.openxmlformats.org/officeDocument/2006/relationships/image" Target="../media/image135.png"/><Relationship Id="rId15" Type="http://schemas.openxmlformats.org/officeDocument/2006/relationships/image" Target="../media/image92.png"/><Relationship Id="rId59" Type="http://schemas.openxmlformats.org/officeDocument/2006/relationships/image" Target="../media/image134.png"/><Relationship Id="rId14" Type="http://schemas.openxmlformats.org/officeDocument/2006/relationships/image" Target="../media/image109.png"/><Relationship Id="rId58" Type="http://schemas.openxmlformats.org/officeDocument/2006/relationships/image" Target="../media/image127.jpg"/><Relationship Id="rId17" Type="http://schemas.openxmlformats.org/officeDocument/2006/relationships/image" Target="../media/image95.png"/><Relationship Id="rId16" Type="http://schemas.openxmlformats.org/officeDocument/2006/relationships/image" Target="../media/image97.jpg"/><Relationship Id="rId19" Type="http://schemas.openxmlformats.org/officeDocument/2006/relationships/image" Target="../media/image102.png"/><Relationship Id="rId18" Type="http://schemas.openxmlformats.org/officeDocument/2006/relationships/image" Target="../media/image94.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7.jpg"/><Relationship Id="rId3" Type="http://schemas.openxmlformats.org/officeDocument/2006/relationships/image" Target="../media/image24.png"/><Relationship Id="rId4" Type="http://schemas.openxmlformats.org/officeDocument/2006/relationships/image" Target="../media/image145.png"/><Relationship Id="rId5" Type="http://schemas.openxmlformats.org/officeDocument/2006/relationships/image" Target="../media/image153.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7.jpg"/><Relationship Id="rId3" Type="http://schemas.openxmlformats.org/officeDocument/2006/relationships/image" Target="../media/image24.png"/><Relationship Id="rId4" Type="http://schemas.openxmlformats.org/officeDocument/2006/relationships/image" Target="../media/image145.png"/><Relationship Id="rId5" Type="http://schemas.openxmlformats.org/officeDocument/2006/relationships/image" Target="../media/image153.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4.jp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jp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jp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jp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jp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 Id="rId3" Type="http://schemas.openxmlformats.org/officeDocument/2006/relationships/image" Target="../media/image1.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jp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jpg"/><Relationship Id="rId3" Type="http://schemas.openxmlformats.org/officeDocument/2006/relationships/image" Target="../media/image25.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jpg"/><Relationship Id="rId3" Type="http://schemas.openxmlformats.org/officeDocument/2006/relationships/image" Target="../media/image24.png"/><Relationship Id="rId4" Type="http://schemas.openxmlformats.org/officeDocument/2006/relationships/image" Target="../media/image25.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jpg"/><Relationship Id="rId3" Type="http://schemas.openxmlformats.org/officeDocument/2006/relationships/image" Target="../media/image24.png"/><Relationship Id="rId4" Type="http://schemas.openxmlformats.org/officeDocument/2006/relationships/image" Target="../media/image2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jp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36.png"/><Relationship Id="rId4" Type="http://schemas.openxmlformats.org/officeDocument/2006/relationships/image" Target="../media/image35.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43.png"/><Relationship Id="rId8" Type="http://schemas.openxmlformats.org/officeDocument/2006/relationships/image" Target="../media/image42.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0.png"/><Relationship Id="rId3" Type="http://schemas.openxmlformats.org/officeDocument/2006/relationships/image" Target="../media/image39.png"/><Relationship Id="rId4" Type="http://schemas.openxmlformats.org/officeDocument/2006/relationships/image" Target="../media/image1.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20" Type="http://schemas.openxmlformats.org/officeDocument/2006/relationships/image" Target="../media/image34.png"/><Relationship Id="rId22" Type="http://schemas.openxmlformats.org/officeDocument/2006/relationships/image" Target="../media/image29.png"/><Relationship Id="rId21" Type="http://schemas.openxmlformats.org/officeDocument/2006/relationships/image" Target="../media/image12.png"/><Relationship Id="rId24" Type="http://schemas.openxmlformats.org/officeDocument/2006/relationships/image" Target="../media/image28.png"/><Relationship Id="rId23" Type="http://schemas.openxmlformats.org/officeDocument/2006/relationships/image" Target="../media/image32.png"/><Relationship Id="rId1" Type="http://schemas.openxmlformats.org/officeDocument/2006/relationships/slideMaster" Target="../slideMasters/slideMaster2.xml"/><Relationship Id="rId2" Type="http://schemas.openxmlformats.org/officeDocument/2006/relationships/image" Target="../media/image10.jpg"/><Relationship Id="rId3" Type="http://schemas.openxmlformats.org/officeDocument/2006/relationships/image" Target="../media/image5.jpg"/><Relationship Id="rId4" Type="http://schemas.openxmlformats.org/officeDocument/2006/relationships/image" Target="../media/image2.jpg"/><Relationship Id="rId9" Type="http://schemas.openxmlformats.org/officeDocument/2006/relationships/image" Target="../media/image11.png"/><Relationship Id="rId25" Type="http://schemas.openxmlformats.org/officeDocument/2006/relationships/image" Target="../media/image31.png"/><Relationship Id="rId5" Type="http://schemas.openxmlformats.org/officeDocument/2006/relationships/image" Target="../media/image13.png"/><Relationship Id="rId6" Type="http://schemas.openxmlformats.org/officeDocument/2006/relationships/image" Target="../media/image9.jpg"/><Relationship Id="rId7" Type="http://schemas.openxmlformats.org/officeDocument/2006/relationships/image" Target="../media/image17.png"/><Relationship Id="rId8" Type="http://schemas.openxmlformats.org/officeDocument/2006/relationships/image" Target="../media/image6.png"/><Relationship Id="rId11" Type="http://schemas.openxmlformats.org/officeDocument/2006/relationships/image" Target="../media/image14.png"/><Relationship Id="rId10" Type="http://schemas.openxmlformats.org/officeDocument/2006/relationships/image" Target="../media/image4.jpg"/><Relationship Id="rId13" Type="http://schemas.openxmlformats.org/officeDocument/2006/relationships/image" Target="../media/image22.jpg"/><Relationship Id="rId12" Type="http://schemas.openxmlformats.org/officeDocument/2006/relationships/image" Target="../media/image15.jpg"/><Relationship Id="rId15" Type="http://schemas.openxmlformats.org/officeDocument/2006/relationships/image" Target="../media/image8.jpg"/><Relationship Id="rId14" Type="http://schemas.openxmlformats.org/officeDocument/2006/relationships/image" Target="../media/image19.png"/><Relationship Id="rId17" Type="http://schemas.openxmlformats.org/officeDocument/2006/relationships/image" Target="../media/image16.png"/><Relationship Id="rId16" Type="http://schemas.openxmlformats.org/officeDocument/2006/relationships/image" Target="../media/image7.jpg"/><Relationship Id="rId19" Type="http://schemas.openxmlformats.org/officeDocument/2006/relationships/image" Target="../media/image1.png"/><Relationship Id="rId18" Type="http://schemas.openxmlformats.org/officeDocument/2006/relationships/image" Target="../media/image3.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5.png"/><Relationship Id="rId3" Type="http://schemas.openxmlformats.org/officeDocument/2006/relationships/image" Target="../media/image1.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1.png"/><Relationship Id="rId3" Type="http://schemas.openxmlformats.org/officeDocument/2006/relationships/image" Target="../media/image1.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64.png"/><Relationship Id="rId4" Type="http://schemas.openxmlformats.org/officeDocument/2006/relationships/image" Target="../media/image46.png"/><Relationship Id="rId5" Type="http://schemas.openxmlformats.org/officeDocument/2006/relationships/image" Target="../media/image47.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52.png"/><Relationship Id="rId4" Type="http://schemas.openxmlformats.org/officeDocument/2006/relationships/image" Target="../media/image66.png"/><Relationship Id="rId5" Type="http://schemas.openxmlformats.org/officeDocument/2006/relationships/image" Target="../media/image48.png"/><Relationship Id="rId6" Type="http://schemas.openxmlformats.org/officeDocument/2006/relationships/image" Target="../media/image55.png"/><Relationship Id="rId7" Type="http://schemas.openxmlformats.org/officeDocument/2006/relationships/image" Target="../media/image50.png"/><Relationship Id="rId8" Type="http://schemas.openxmlformats.org/officeDocument/2006/relationships/image" Target="../media/image5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9.png"/><Relationship Id="rId3" Type="http://schemas.openxmlformats.org/officeDocument/2006/relationships/image" Target="../media/image60.png"/><Relationship Id="rId4" Type="http://schemas.openxmlformats.org/officeDocument/2006/relationships/image" Target="../media/image1.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1.png"/><Relationship Id="rId3"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62.png"/><Relationship Id="rId5" Type="http://schemas.openxmlformats.org/officeDocument/2006/relationships/image" Target="../media/image54.png"/><Relationship Id="rId6" Type="http://schemas.openxmlformats.org/officeDocument/2006/relationships/image" Target="../media/image58.png"/><Relationship Id="rId7" Type="http://schemas.openxmlformats.org/officeDocument/2006/relationships/image" Target="../media/image57.png"/><Relationship Id="rId8" Type="http://schemas.openxmlformats.org/officeDocument/2006/relationships/image" Target="../media/image61.png"/><Relationship Id="rId10" Type="http://schemas.openxmlformats.org/officeDocument/2006/relationships/image" Target="../media/image1.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jpg"/><Relationship Id="rId3" Type="http://schemas.openxmlformats.org/officeDocument/2006/relationships/image" Target="../media/image5.jpg"/><Relationship Id="rId4" Type="http://schemas.openxmlformats.org/officeDocument/2006/relationships/image" Target="../media/image2.jpg"/><Relationship Id="rId9" Type="http://schemas.openxmlformats.org/officeDocument/2006/relationships/image" Target="../media/image11.png"/><Relationship Id="rId5" Type="http://schemas.openxmlformats.org/officeDocument/2006/relationships/image" Target="../media/image13.png"/><Relationship Id="rId6" Type="http://schemas.openxmlformats.org/officeDocument/2006/relationships/image" Target="../media/image9.jpg"/><Relationship Id="rId7" Type="http://schemas.openxmlformats.org/officeDocument/2006/relationships/image" Target="../media/image17.png"/><Relationship Id="rId8" Type="http://schemas.openxmlformats.org/officeDocument/2006/relationships/image" Target="../media/image6.png"/><Relationship Id="rId20" Type="http://schemas.openxmlformats.org/officeDocument/2006/relationships/image" Target="../media/image34.png"/><Relationship Id="rId22" Type="http://schemas.openxmlformats.org/officeDocument/2006/relationships/image" Target="../media/image29.png"/><Relationship Id="rId21" Type="http://schemas.openxmlformats.org/officeDocument/2006/relationships/image" Target="../media/image12.png"/><Relationship Id="rId24" Type="http://schemas.openxmlformats.org/officeDocument/2006/relationships/image" Target="../media/image28.png"/><Relationship Id="rId23" Type="http://schemas.openxmlformats.org/officeDocument/2006/relationships/image" Target="../media/image32.png"/><Relationship Id="rId25" Type="http://schemas.openxmlformats.org/officeDocument/2006/relationships/image" Target="../media/image31.png"/><Relationship Id="rId11" Type="http://schemas.openxmlformats.org/officeDocument/2006/relationships/image" Target="../media/image14.png"/><Relationship Id="rId10" Type="http://schemas.openxmlformats.org/officeDocument/2006/relationships/image" Target="../media/image4.jpg"/><Relationship Id="rId13" Type="http://schemas.openxmlformats.org/officeDocument/2006/relationships/image" Target="../media/image22.jpg"/><Relationship Id="rId12" Type="http://schemas.openxmlformats.org/officeDocument/2006/relationships/image" Target="../media/image15.jpg"/><Relationship Id="rId15" Type="http://schemas.openxmlformats.org/officeDocument/2006/relationships/image" Target="../media/image8.jpg"/><Relationship Id="rId14" Type="http://schemas.openxmlformats.org/officeDocument/2006/relationships/image" Target="../media/image19.png"/><Relationship Id="rId17" Type="http://schemas.openxmlformats.org/officeDocument/2006/relationships/image" Target="../media/image16.png"/><Relationship Id="rId16" Type="http://schemas.openxmlformats.org/officeDocument/2006/relationships/image" Target="../media/image7.jpg"/><Relationship Id="rId19" Type="http://schemas.openxmlformats.org/officeDocument/2006/relationships/image" Target="../media/image1.png"/><Relationship Id="rId18" Type="http://schemas.openxmlformats.org/officeDocument/2006/relationships/image" Target="../media/image3.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65.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63.jpg"/><Relationship Id="rId4" Type="http://schemas.openxmlformats.org/officeDocument/2006/relationships/image" Target="../media/image68.jpg"/><Relationship Id="rId9" Type="http://schemas.openxmlformats.org/officeDocument/2006/relationships/image" Target="../media/image69.png"/><Relationship Id="rId5" Type="http://schemas.openxmlformats.org/officeDocument/2006/relationships/image" Target="../media/image67.jpg"/><Relationship Id="rId6" Type="http://schemas.openxmlformats.org/officeDocument/2006/relationships/image" Target="../media/image72.jpg"/><Relationship Id="rId7" Type="http://schemas.openxmlformats.org/officeDocument/2006/relationships/image" Target="../media/image73.gif"/><Relationship Id="rId8" Type="http://schemas.openxmlformats.org/officeDocument/2006/relationships/image" Target="../media/image70.png"/><Relationship Id="rId11" Type="http://schemas.openxmlformats.org/officeDocument/2006/relationships/image" Target="../media/image74.jpg"/><Relationship Id="rId10" Type="http://schemas.openxmlformats.org/officeDocument/2006/relationships/image" Target="../media/image71.png"/><Relationship Id="rId13" Type="http://schemas.openxmlformats.org/officeDocument/2006/relationships/image" Target="../media/image75.jpg"/><Relationship Id="rId12" Type="http://schemas.openxmlformats.org/officeDocument/2006/relationships/image" Target="../media/image76.jpg"/><Relationship Id="rId14" Type="http://schemas.openxmlformats.org/officeDocument/2006/relationships/image" Target="../media/image85.gif"/></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jpg"/><Relationship Id="rId3" Type="http://schemas.openxmlformats.org/officeDocument/2006/relationships/image" Target="../media/image78.jpg"/><Relationship Id="rId4" Type="http://schemas.openxmlformats.org/officeDocument/2006/relationships/image" Target="../media/image24.png"/><Relationship Id="rId5" Type="http://schemas.openxmlformats.org/officeDocument/2006/relationships/image" Target="../media/image80.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jpg"/><Relationship Id="rId3" Type="http://schemas.openxmlformats.org/officeDocument/2006/relationships/image" Target="../media/image78.jpg"/><Relationship Id="rId4" Type="http://schemas.openxmlformats.org/officeDocument/2006/relationships/image" Target="../media/image24.png"/><Relationship Id="rId5" Type="http://schemas.openxmlformats.org/officeDocument/2006/relationships/image" Target="../media/image32.png"/></Relationships>
</file>

<file path=ppt/slideLayouts/_rels/slideLayout162.xml.rels><?xml version="1.0" encoding="UTF-8" standalone="yes"?><Relationships xmlns="http://schemas.openxmlformats.org/package/2006/relationships"><Relationship Id="rId40" Type="http://schemas.openxmlformats.org/officeDocument/2006/relationships/image" Target="../media/image122.png"/><Relationship Id="rId42" Type="http://schemas.openxmlformats.org/officeDocument/2006/relationships/image" Target="../media/image114.jpg"/><Relationship Id="rId41" Type="http://schemas.openxmlformats.org/officeDocument/2006/relationships/image" Target="../media/image117.png"/><Relationship Id="rId44" Type="http://schemas.openxmlformats.org/officeDocument/2006/relationships/image" Target="../media/image123.jpg"/><Relationship Id="rId43" Type="http://schemas.openxmlformats.org/officeDocument/2006/relationships/image" Target="../media/image131.png"/><Relationship Id="rId46" Type="http://schemas.openxmlformats.org/officeDocument/2006/relationships/image" Target="../media/image121.jpg"/><Relationship Id="rId45" Type="http://schemas.openxmlformats.org/officeDocument/2006/relationships/image" Target="../media/image119.jpg"/><Relationship Id="rId1" Type="http://schemas.openxmlformats.org/officeDocument/2006/relationships/slideMaster" Target="../slideMasters/slideMaster4.xml"/><Relationship Id="rId2" Type="http://schemas.openxmlformats.org/officeDocument/2006/relationships/image" Target="../media/image81.jpg"/><Relationship Id="rId3" Type="http://schemas.openxmlformats.org/officeDocument/2006/relationships/image" Target="../media/image82.jpg"/><Relationship Id="rId4" Type="http://schemas.openxmlformats.org/officeDocument/2006/relationships/image" Target="../media/image79.png"/><Relationship Id="rId9" Type="http://schemas.openxmlformats.org/officeDocument/2006/relationships/image" Target="../media/image89.png"/><Relationship Id="rId48" Type="http://schemas.openxmlformats.org/officeDocument/2006/relationships/image" Target="../media/image124.png"/><Relationship Id="rId47" Type="http://schemas.openxmlformats.org/officeDocument/2006/relationships/image" Target="../media/image133.gif"/><Relationship Id="rId49" Type="http://schemas.openxmlformats.org/officeDocument/2006/relationships/image" Target="../media/image125.png"/><Relationship Id="rId5" Type="http://schemas.openxmlformats.org/officeDocument/2006/relationships/image" Target="../media/image77.png"/><Relationship Id="rId6" Type="http://schemas.openxmlformats.org/officeDocument/2006/relationships/image" Target="../media/image83.png"/><Relationship Id="rId7" Type="http://schemas.openxmlformats.org/officeDocument/2006/relationships/image" Target="../media/image87.png"/><Relationship Id="rId8" Type="http://schemas.openxmlformats.org/officeDocument/2006/relationships/image" Target="../media/image88.png"/><Relationship Id="rId73" Type="http://schemas.openxmlformats.org/officeDocument/2006/relationships/image" Target="../media/image152.png"/><Relationship Id="rId72" Type="http://schemas.openxmlformats.org/officeDocument/2006/relationships/image" Target="../media/image154.png"/><Relationship Id="rId31" Type="http://schemas.openxmlformats.org/officeDocument/2006/relationships/image" Target="../media/image105.png"/><Relationship Id="rId75" Type="http://schemas.openxmlformats.org/officeDocument/2006/relationships/image" Target="../media/image24.png"/><Relationship Id="rId30" Type="http://schemas.openxmlformats.org/officeDocument/2006/relationships/image" Target="../media/image112.png"/><Relationship Id="rId74" Type="http://schemas.openxmlformats.org/officeDocument/2006/relationships/image" Target="../media/image148.png"/><Relationship Id="rId33" Type="http://schemas.openxmlformats.org/officeDocument/2006/relationships/image" Target="../media/image113.jpg"/><Relationship Id="rId32" Type="http://schemas.openxmlformats.org/officeDocument/2006/relationships/image" Target="../media/image110.gif"/><Relationship Id="rId35" Type="http://schemas.openxmlformats.org/officeDocument/2006/relationships/image" Target="../media/image108.jpg"/><Relationship Id="rId34" Type="http://schemas.openxmlformats.org/officeDocument/2006/relationships/image" Target="../media/image111.png"/><Relationship Id="rId71" Type="http://schemas.openxmlformats.org/officeDocument/2006/relationships/image" Target="../media/image156.png"/><Relationship Id="rId70" Type="http://schemas.openxmlformats.org/officeDocument/2006/relationships/image" Target="../media/image151.png"/><Relationship Id="rId37" Type="http://schemas.openxmlformats.org/officeDocument/2006/relationships/image" Target="../media/image115.png"/><Relationship Id="rId36" Type="http://schemas.openxmlformats.org/officeDocument/2006/relationships/image" Target="../media/image118.gif"/><Relationship Id="rId39" Type="http://schemas.openxmlformats.org/officeDocument/2006/relationships/image" Target="../media/image120.jpg"/><Relationship Id="rId38" Type="http://schemas.openxmlformats.org/officeDocument/2006/relationships/image" Target="../media/image116.png"/><Relationship Id="rId62" Type="http://schemas.openxmlformats.org/officeDocument/2006/relationships/image" Target="../media/image139.png"/><Relationship Id="rId61" Type="http://schemas.openxmlformats.org/officeDocument/2006/relationships/image" Target="../media/image142.png"/><Relationship Id="rId20" Type="http://schemas.openxmlformats.org/officeDocument/2006/relationships/image" Target="../media/image99.png"/><Relationship Id="rId64" Type="http://schemas.openxmlformats.org/officeDocument/2006/relationships/image" Target="../media/image141.png"/><Relationship Id="rId63" Type="http://schemas.openxmlformats.org/officeDocument/2006/relationships/image" Target="../media/image147.png"/><Relationship Id="rId22" Type="http://schemas.openxmlformats.org/officeDocument/2006/relationships/image" Target="../media/image93.jpg"/><Relationship Id="rId66" Type="http://schemas.openxmlformats.org/officeDocument/2006/relationships/image" Target="../media/image140.png"/><Relationship Id="rId21" Type="http://schemas.openxmlformats.org/officeDocument/2006/relationships/image" Target="../media/image96.jpg"/><Relationship Id="rId65" Type="http://schemas.openxmlformats.org/officeDocument/2006/relationships/image" Target="../media/image143.jpg"/><Relationship Id="rId24" Type="http://schemas.openxmlformats.org/officeDocument/2006/relationships/image" Target="../media/image107.jpg"/><Relationship Id="rId68" Type="http://schemas.openxmlformats.org/officeDocument/2006/relationships/image" Target="../media/image149.png"/><Relationship Id="rId23" Type="http://schemas.openxmlformats.org/officeDocument/2006/relationships/image" Target="../media/image100.jpg"/><Relationship Id="rId67" Type="http://schemas.openxmlformats.org/officeDocument/2006/relationships/image" Target="../media/image138.png"/><Relationship Id="rId60" Type="http://schemas.openxmlformats.org/officeDocument/2006/relationships/image" Target="../media/image146.png"/><Relationship Id="rId26" Type="http://schemas.openxmlformats.org/officeDocument/2006/relationships/image" Target="../media/image98.jpg"/><Relationship Id="rId25" Type="http://schemas.openxmlformats.org/officeDocument/2006/relationships/image" Target="../media/image103.png"/><Relationship Id="rId69" Type="http://schemas.openxmlformats.org/officeDocument/2006/relationships/image" Target="../media/image150.png"/><Relationship Id="rId28" Type="http://schemas.openxmlformats.org/officeDocument/2006/relationships/image" Target="../media/image106.jpg"/><Relationship Id="rId27" Type="http://schemas.openxmlformats.org/officeDocument/2006/relationships/image" Target="../media/image104.png"/><Relationship Id="rId29" Type="http://schemas.openxmlformats.org/officeDocument/2006/relationships/image" Target="../media/image101.png"/><Relationship Id="rId51" Type="http://schemas.openxmlformats.org/officeDocument/2006/relationships/image" Target="../media/image126.png"/><Relationship Id="rId50" Type="http://schemas.openxmlformats.org/officeDocument/2006/relationships/image" Target="../media/image132.png"/><Relationship Id="rId53" Type="http://schemas.openxmlformats.org/officeDocument/2006/relationships/image" Target="../media/image129.png"/><Relationship Id="rId52" Type="http://schemas.openxmlformats.org/officeDocument/2006/relationships/image" Target="../media/image128.png"/><Relationship Id="rId11" Type="http://schemas.openxmlformats.org/officeDocument/2006/relationships/image" Target="../media/image86.jpg"/><Relationship Id="rId55" Type="http://schemas.openxmlformats.org/officeDocument/2006/relationships/image" Target="../media/image137.png"/><Relationship Id="rId10" Type="http://schemas.openxmlformats.org/officeDocument/2006/relationships/image" Target="../media/image84.png"/><Relationship Id="rId54" Type="http://schemas.openxmlformats.org/officeDocument/2006/relationships/image" Target="../media/image136.png"/><Relationship Id="rId13" Type="http://schemas.openxmlformats.org/officeDocument/2006/relationships/image" Target="../media/image91.png"/><Relationship Id="rId57" Type="http://schemas.openxmlformats.org/officeDocument/2006/relationships/image" Target="../media/image130.png"/><Relationship Id="rId12" Type="http://schemas.openxmlformats.org/officeDocument/2006/relationships/image" Target="../media/image90.png"/><Relationship Id="rId56" Type="http://schemas.openxmlformats.org/officeDocument/2006/relationships/image" Target="../media/image135.png"/><Relationship Id="rId15" Type="http://schemas.openxmlformats.org/officeDocument/2006/relationships/image" Target="../media/image92.png"/><Relationship Id="rId59" Type="http://schemas.openxmlformats.org/officeDocument/2006/relationships/image" Target="../media/image134.png"/><Relationship Id="rId14" Type="http://schemas.openxmlformats.org/officeDocument/2006/relationships/image" Target="../media/image109.png"/><Relationship Id="rId58" Type="http://schemas.openxmlformats.org/officeDocument/2006/relationships/image" Target="../media/image127.jpg"/><Relationship Id="rId17" Type="http://schemas.openxmlformats.org/officeDocument/2006/relationships/image" Target="../media/image95.png"/><Relationship Id="rId16" Type="http://schemas.openxmlformats.org/officeDocument/2006/relationships/image" Target="../media/image97.jpg"/><Relationship Id="rId19" Type="http://schemas.openxmlformats.org/officeDocument/2006/relationships/image" Target="../media/image102.png"/><Relationship Id="rId18" Type="http://schemas.openxmlformats.org/officeDocument/2006/relationships/image" Target="../media/image94.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7.jpg"/><Relationship Id="rId3" Type="http://schemas.openxmlformats.org/officeDocument/2006/relationships/image" Target="../media/image24.png"/><Relationship Id="rId4" Type="http://schemas.openxmlformats.org/officeDocument/2006/relationships/image" Target="../media/image145.png"/><Relationship Id="rId5" Type="http://schemas.openxmlformats.org/officeDocument/2006/relationships/image" Target="../media/image153.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4.jp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jpg"/><Relationship Id="rId3" Type="http://schemas.openxmlformats.org/officeDocument/2006/relationships/image" Target="../media/image24.png"/><Relationship Id="rId4" Type="http://schemas.openxmlformats.org/officeDocument/2006/relationships/image" Target="../media/image25.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jpg"/><Relationship Id="rId3" Type="http://schemas.openxmlformats.org/officeDocument/2006/relationships/image" Target="../media/image2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jpg"/><Relationship Id="rId3" Type="http://schemas.openxmlformats.org/officeDocument/2006/relationships/image" Target="../media/image24.png"/><Relationship Id="rId4" Type="http://schemas.openxmlformats.org/officeDocument/2006/relationships/image" Target="../media/image2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jpg"/><Relationship Id="rId3" Type="http://schemas.openxmlformats.org/officeDocument/2006/relationships/image" Target="../media/image24.png"/><Relationship Id="rId4" Type="http://schemas.openxmlformats.org/officeDocument/2006/relationships/image" Target="../media/image2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6.png"/><Relationship Id="rId4" Type="http://schemas.openxmlformats.org/officeDocument/2006/relationships/image" Target="../media/image35.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43.png"/><Relationship Id="rId8" Type="http://schemas.openxmlformats.org/officeDocument/2006/relationships/image" Target="../media/image4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39.png"/><Relationship Id="rId4"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64.png"/><Relationship Id="rId4" Type="http://schemas.openxmlformats.org/officeDocument/2006/relationships/image" Target="../media/image46.png"/><Relationship Id="rId5" Type="http://schemas.openxmlformats.org/officeDocument/2006/relationships/image" Target="../media/image4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52.png"/><Relationship Id="rId4" Type="http://schemas.openxmlformats.org/officeDocument/2006/relationships/image" Target="../media/image66.png"/><Relationship Id="rId5" Type="http://schemas.openxmlformats.org/officeDocument/2006/relationships/image" Target="../media/image48.png"/><Relationship Id="rId6" Type="http://schemas.openxmlformats.org/officeDocument/2006/relationships/image" Target="../media/image55.png"/><Relationship Id="rId7" Type="http://schemas.openxmlformats.org/officeDocument/2006/relationships/image" Target="../media/image50.png"/><Relationship Id="rId8" Type="http://schemas.openxmlformats.org/officeDocument/2006/relationships/image" Target="../media/image5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png"/><Relationship Id="rId3" Type="http://schemas.openxmlformats.org/officeDocument/2006/relationships/image" Target="../media/image60.png"/><Relationship Id="rId4"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 Id="rId3"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62.png"/><Relationship Id="rId5" Type="http://schemas.openxmlformats.org/officeDocument/2006/relationships/image" Target="../media/image54.png"/><Relationship Id="rId6" Type="http://schemas.openxmlformats.org/officeDocument/2006/relationships/image" Target="../media/image58.png"/><Relationship Id="rId7" Type="http://schemas.openxmlformats.org/officeDocument/2006/relationships/image" Target="../media/image57.png"/><Relationship Id="rId8" Type="http://schemas.openxmlformats.org/officeDocument/2006/relationships/image" Target="../media/image61.png"/><Relationship Id="rId10"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6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63.jpg"/><Relationship Id="rId4" Type="http://schemas.openxmlformats.org/officeDocument/2006/relationships/image" Target="../media/image68.jpg"/><Relationship Id="rId9" Type="http://schemas.openxmlformats.org/officeDocument/2006/relationships/image" Target="../media/image69.png"/><Relationship Id="rId5" Type="http://schemas.openxmlformats.org/officeDocument/2006/relationships/image" Target="../media/image67.jpg"/><Relationship Id="rId6" Type="http://schemas.openxmlformats.org/officeDocument/2006/relationships/image" Target="../media/image72.jpg"/><Relationship Id="rId7" Type="http://schemas.openxmlformats.org/officeDocument/2006/relationships/image" Target="../media/image73.gif"/><Relationship Id="rId8" Type="http://schemas.openxmlformats.org/officeDocument/2006/relationships/image" Target="../media/image70.png"/><Relationship Id="rId11" Type="http://schemas.openxmlformats.org/officeDocument/2006/relationships/image" Target="../media/image74.jpg"/><Relationship Id="rId10" Type="http://schemas.openxmlformats.org/officeDocument/2006/relationships/image" Target="../media/image71.png"/><Relationship Id="rId13" Type="http://schemas.openxmlformats.org/officeDocument/2006/relationships/image" Target="../media/image75.jpg"/><Relationship Id="rId12" Type="http://schemas.openxmlformats.org/officeDocument/2006/relationships/image" Target="../media/image76.jpg"/><Relationship Id="rId14" Type="http://schemas.openxmlformats.org/officeDocument/2006/relationships/image" Target="../media/image85.gif"/></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jpg"/><Relationship Id="rId3" Type="http://schemas.openxmlformats.org/officeDocument/2006/relationships/image" Target="../media/image78.jpg"/><Relationship Id="rId4" Type="http://schemas.openxmlformats.org/officeDocument/2006/relationships/image" Target="../media/image24.png"/><Relationship Id="rId5" Type="http://schemas.openxmlformats.org/officeDocument/2006/relationships/image" Target="../media/image8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jpg"/><Relationship Id="rId3" Type="http://schemas.openxmlformats.org/officeDocument/2006/relationships/image" Target="../media/image78.jpg"/><Relationship Id="rId4" Type="http://schemas.openxmlformats.org/officeDocument/2006/relationships/image" Target="../media/image24.png"/><Relationship Id="rId5" Type="http://schemas.openxmlformats.org/officeDocument/2006/relationships/image" Target="../media/image32.png"/></Relationships>
</file>

<file path=ppt/slideLayouts/_rels/slideLayout58.xml.rels><?xml version="1.0" encoding="UTF-8" standalone="yes"?><Relationships xmlns="http://schemas.openxmlformats.org/package/2006/relationships"><Relationship Id="rId40" Type="http://schemas.openxmlformats.org/officeDocument/2006/relationships/image" Target="../media/image122.png"/><Relationship Id="rId42" Type="http://schemas.openxmlformats.org/officeDocument/2006/relationships/image" Target="../media/image114.jpg"/><Relationship Id="rId41" Type="http://schemas.openxmlformats.org/officeDocument/2006/relationships/image" Target="../media/image117.png"/><Relationship Id="rId44" Type="http://schemas.openxmlformats.org/officeDocument/2006/relationships/image" Target="../media/image123.jpg"/><Relationship Id="rId43" Type="http://schemas.openxmlformats.org/officeDocument/2006/relationships/image" Target="../media/image131.png"/><Relationship Id="rId46" Type="http://schemas.openxmlformats.org/officeDocument/2006/relationships/image" Target="../media/image121.jpg"/><Relationship Id="rId45" Type="http://schemas.openxmlformats.org/officeDocument/2006/relationships/image" Target="../media/image119.jpg"/><Relationship Id="rId1" Type="http://schemas.openxmlformats.org/officeDocument/2006/relationships/slideMaster" Target="../slideMasters/slideMaster2.xml"/><Relationship Id="rId2" Type="http://schemas.openxmlformats.org/officeDocument/2006/relationships/image" Target="../media/image81.jpg"/><Relationship Id="rId3" Type="http://schemas.openxmlformats.org/officeDocument/2006/relationships/image" Target="../media/image82.jpg"/><Relationship Id="rId4" Type="http://schemas.openxmlformats.org/officeDocument/2006/relationships/image" Target="../media/image79.png"/><Relationship Id="rId9" Type="http://schemas.openxmlformats.org/officeDocument/2006/relationships/image" Target="../media/image89.png"/><Relationship Id="rId48" Type="http://schemas.openxmlformats.org/officeDocument/2006/relationships/image" Target="../media/image124.png"/><Relationship Id="rId47" Type="http://schemas.openxmlformats.org/officeDocument/2006/relationships/image" Target="../media/image133.gif"/><Relationship Id="rId49" Type="http://schemas.openxmlformats.org/officeDocument/2006/relationships/image" Target="../media/image125.png"/><Relationship Id="rId5" Type="http://schemas.openxmlformats.org/officeDocument/2006/relationships/image" Target="../media/image77.png"/><Relationship Id="rId6" Type="http://schemas.openxmlformats.org/officeDocument/2006/relationships/image" Target="../media/image83.png"/><Relationship Id="rId7" Type="http://schemas.openxmlformats.org/officeDocument/2006/relationships/image" Target="../media/image87.png"/><Relationship Id="rId8" Type="http://schemas.openxmlformats.org/officeDocument/2006/relationships/image" Target="../media/image88.png"/><Relationship Id="rId73" Type="http://schemas.openxmlformats.org/officeDocument/2006/relationships/image" Target="../media/image152.png"/><Relationship Id="rId72" Type="http://schemas.openxmlformats.org/officeDocument/2006/relationships/image" Target="../media/image154.png"/><Relationship Id="rId31" Type="http://schemas.openxmlformats.org/officeDocument/2006/relationships/image" Target="../media/image105.png"/><Relationship Id="rId75" Type="http://schemas.openxmlformats.org/officeDocument/2006/relationships/image" Target="../media/image24.png"/><Relationship Id="rId30" Type="http://schemas.openxmlformats.org/officeDocument/2006/relationships/image" Target="../media/image112.png"/><Relationship Id="rId74" Type="http://schemas.openxmlformats.org/officeDocument/2006/relationships/image" Target="../media/image148.png"/><Relationship Id="rId33" Type="http://schemas.openxmlformats.org/officeDocument/2006/relationships/image" Target="../media/image113.jpg"/><Relationship Id="rId32" Type="http://schemas.openxmlformats.org/officeDocument/2006/relationships/image" Target="../media/image110.gif"/><Relationship Id="rId35" Type="http://schemas.openxmlformats.org/officeDocument/2006/relationships/image" Target="../media/image108.jpg"/><Relationship Id="rId34" Type="http://schemas.openxmlformats.org/officeDocument/2006/relationships/image" Target="../media/image111.png"/><Relationship Id="rId71" Type="http://schemas.openxmlformats.org/officeDocument/2006/relationships/image" Target="../media/image156.png"/><Relationship Id="rId70" Type="http://schemas.openxmlformats.org/officeDocument/2006/relationships/image" Target="../media/image151.png"/><Relationship Id="rId37" Type="http://schemas.openxmlformats.org/officeDocument/2006/relationships/image" Target="../media/image115.png"/><Relationship Id="rId36" Type="http://schemas.openxmlformats.org/officeDocument/2006/relationships/image" Target="../media/image118.gif"/><Relationship Id="rId39" Type="http://schemas.openxmlformats.org/officeDocument/2006/relationships/image" Target="../media/image120.jpg"/><Relationship Id="rId38" Type="http://schemas.openxmlformats.org/officeDocument/2006/relationships/image" Target="../media/image116.png"/><Relationship Id="rId62" Type="http://schemas.openxmlformats.org/officeDocument/2006/relationships/image" Target="../media/image139.png"/><Relationship Id="rId61" Type="http://schemas.openxmlformats.org/officeDocument/2006/relationships/image" Target="../media/image142.png"/><Relationship Id="rId20" Type="http://schemas.openxmlformats.org/officeDocument/2006/relationships/image" Target="../media/image99.png"/><Relationship Id="rId64" Type="http://schemas.openxmlformats.org/officeDocument/2006/relationships/image" Target="../media/image141.png"/><Relationship Id="rId63" Type="http://schemas.openxmlformats.org/officeDocument/2006/relationships/image" Target="../media/image147.png"/><Relationship Id="rId22" Type="http://schemas.openxmlformats.org/officeDocument/2006/relationships/image" Target="../media/image93.jpg"/><Relationship Id="rId66" Type="http://schemas.openxmlformats.org/officeDocument/2006/relationships/image" Target="../media/image140.png"/><Relationship Id="rId21" Type="http://schemas.openxmlformats.org/officeDocument/2006/relationships/image" Target="../media/image96.jpg"/><Relationship Id="rId65" Type="http://schemas.openxmlformats.org/officeDocument/2006/relationships/image" Target="../media/image143.jpg"/><Relationship Id="rId24" Type="http://schemas.openxmlformats.org/officeDocument/2006/relationships/image" Target="../media/image107.jpg"/><Relationship Id="rId68" Type="http://schemas.openxmlformats.org/officeDocument/2006/relationships/image" Target="../media/image149.png"/><Relationship Id="rId23" Type="http://schemas.openxmlformats.org/officeDocument/2006/relationships/image" Target="../media/image100.jpg"/><Relationship Id="rId67" Type="http://schemas.openxmlformats.org/officeDocument/2006/relationships/image" Target="../media/image138.png"/><Relationship Id="rId60" Type="http://schemas.openxmlformats.org/officeDocument/2006/relationships/image" Target="../media/image146.png"/><Relationship Id="rId26" Type="http://schemas.openxmlformats.org/officeDocument/2006/relationships/image" Target="../media/image98.jpg"/><Relationship Id="rId25" Type="http://schemas.openxmlformats.org/officeDocument/2006/relationships/image" Target="../media/image103.png"/><Relationship Id="rId69" Type="http://schemas.openxmlformats.org/officeDocument/2006/relationships/image" Target="../media/image150.png"/><Relationship Id="rId28" Type="http://schemas.openxmlformats.org/officeDocument/2006/relationships/image" Target="../media/image106.jpg"/><Relationship Id="rId27" Type="http://schemas.openxmlformats.org/officeDocument/2006/relationships/image" Target="../media/image104.png"/><Relationship Id="rId29" Type="http://schemas.openxmlformats.org/officeDocument/2006/relationships/image" Target="../media/image101.png"/><Relationship Id="rId51" Type="http://schemas.openxmlformats.org/officeDocument/2006/relationships/image" Target="../media/image126.png"/><Relationship Id="rId50" Type="http://schemas.openxmlformats.org/officeDocument/2006/relationships/image" Target="../media/image132.png"/><Relationship Id="rId53" Type="http://schemas.openxmlformats.org/officeDocument/2006/relationships/image" Target="../media/image129.png"/><Relationship Id="rId52" Type="http://schemas.openxmlformats.org/officeDocument/2006/relationships/image" Target="../media/image128.png"/><Relationship Id="rId11" Type="http://schemas.openxmlformats.org/officeDocument/2006/relationships/image" Target="../media/image86.jpg"/><Relationship Id="rId55" Type="http://schemas.openxmlformats.org/officeDocument/2006/relationships/image" Target="../media/image137.png"/><Relationship Id="rId10" Type="http://schemas.openxmlformats.org/officeDocument/2006/relationships/image" Target="../media/image84.png"/><Relationship Id="rId54" Type="http://schemas.openxmlformats.org/officeDocument/2006/relationships/image" Target="../media/image136.png"/><Relationship Id="rId13" Type="http://schemas.openxmlformats.org/officeDocument/2006/relationships/image" Target="../media/image91.png"/><Relationship Id="rId57" Type="http://schemas.openxmlformats.org/officeDocument/2006/relationships/image" Target="../media/image130.png"/><Relationship Id="rId12" Type="http://schemas.openxmlformats.org/officeDocument/2006/relationships/image" Target="../media/image90.png"/><Relationship Id="rId56" Type="http://schemas.openxmlformats.org/officeDocument/2006/relationships/image" Target="../media/image135.png"/><Relationship Id="rId15" Type="http://schemas.openxmlformats.org/officeDocument/2006/relationships/image" Target="../media/image92.png"/><Relationship Id="rId59" Type="http://schemas.openxmlformats.org/officeDocument/2006/relationships/image" Target="../media/image134.png"/><Relationship Id="rId14" Type="http://schemas.openxmlformats.org/officeDocument/2006/relationships/image" Target="../media/image109.png"/><Relationship Id="rId58" Type="http://schemas.openxmlformats.org/officeDocument/2006/relationships/image" Target="../media/image127.jpg"/><Relationship Id="rId17" Type="http://schemas.openxmlformats.org/officeDocument/2006/relationships/image" Target="../media/image95.png"/><Relationship Id="rId16" Type="http://schemas.openxmlformats.org/officeDocument/2006/relationships/image" Target="../media/image97.jpg"/><Relationship Id="rId19" Type="http://schemas.openxmlformats.org/officeDocument/2006/relationships/image" Target="../media/image102.png"/><Relationship Id="rId18" Type="http://schemas.openxmlformats.org/officeDocument/2006/relationships/image" Target="../media/image94.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7.jpg"/><Relationship Id="rId3" Type="http://schemas.openxmlformats.org/officeDocument/2006/relationships/image" Target="../media/image24.png"/><Relationship Id="rId4" Type="http://schemas.openxmlformats.org/officeDocument/2006/relationships/image" Target="../media/image145.png"/><Relationship Id="rId5" Type="http://schemas.openxmlformats.org/officeDocument/2006/relationships/image" Target="../media/image15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4.jp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jpg"/><Relationship Id="rId3" Type="http://schemas.openxmlformats.org/officeDocument/2006/relationships/image" Target="../media/image24.png"/><Relationship Id="rId4" Type="http://schemas.openxmlformats.org/officeDocument/2006/relationships/image" Target="../media/image2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jp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jp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jp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 Id="rId3" Type="http://schemas.openxmlformats.org/officeDocument/2006/relationships/image" Target="../media/image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jp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jpg"/><Relationship Id="rId3" Type="http://schemas.openxmlformats.org/officeDocument/2006/relationships/image" Target="../media/image25.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jpg"/><Relationship Id="rId3" Type="http://schemas.openxmlformats.org/officeDocument/2006/relationships/image" Target="../media/image24.png"/><Relationship Id="rId4" Type="http://schemas.openxmlformats.org/officeDocument/2006/relationships/image" Target="../media/image25.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jp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36.png"/><Relationship Id="rId4" Type="http://schemas.openxmlformats.org/officeDocument/2006/relationships/image" Target="../media/image35.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43.png"/><Relationship Id="rId8" Type="http://schemas.openxmlformats.org/officeDocument/2006/relationships/image" Target="../media/image4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 Id="rId3" Type="http://schemas.openxmlformats.org/officeDocument/2006/relationships/image" Target="../media/image39.png"/><Relationship Id="rId4" Type="http://schemas.openxmlformats.org/officeDocument/2006/relationships/image" Target="../media/image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 Id="rId3" Type="http://schemas.openxmlformats.org/officeDocument/2006/relationships/image" Target="../media/image1.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png"/><Relationship Id="rId3" Type="http://schemas.openxmlformats.org/officeDocument/2006/relationships/image" Target="../media/image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1.png"/><Relationship Id="rId3" Type="http://schemas.openxmlformats.org/officeDocument/2006/relationships/image" Target="../media/image1.png"/><Relationship Id="rId4" Type="http://schemas.openxmlformats.org/officeDocument/2006/relationships/image" Target="../media/image158.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167.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155.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169.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166.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64.png"/><Relationship Id="rId4" Type="http://schemas.openxmlformats.org/officeDocument/2006/relationships/image" Target="../media/image46.png"/><Relationship Id="rId5" Type="http://schemas.openxmlformats.org/officeDocument/2006/relationships/image" Target="../media/image47.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jpg"/><Relationship Id="rId3" Type="http://schemas.openxmlformats.org/officeDocument/2006/relationships/image" Target="../media/image3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ive Difference">
  <p:cSld name="BLANK_1_1_1_1_1_2_1_1_1_1_1">
    <p:spTree>
      <p:nvGrpSpPr>
        <p:cNvPr id="1969" name="Shape 1969"/>
        <p:cNvGrpSpPr/>
        <p:nvPr/>
      </p:nvGrpSpPr>
      <p:grpSpPr>
        <a:xfrm>
          <a:off x="0" y="0"/>
          <a:ext cx="0" cy="0"/>
          <a:chOff x="0" y="0"/>
          <a:chExt cx="0" cy="0"/>
        </a:xfrm>
      </p:grpSpPr>
      <p:pic>
        <p:nvPicPr>
          <p:cNvPr id="1970" name="Google Shape;1970;p103"/>
          <p:cNvPicPr preferRelativeResize="0"/>
          <p:nvPr/>
        </p:nvPicPr>
        <p:blipFill rotWithShape="1">
          <a:blip r:embed="rId2">
            <a:alphaModFix/>
          </a:blip>
          <a:srcRect b="0" l="0" r="0" t="7287"/>
          <a:stretch/>
        </p:blipFill>
        <p:spPr>
          <a:xfrm>
            <a:off x="0" y="0"/>
            <a:ext cx="435338" cy="431800"/>
          </a:xfrm>
          <a:prstGeom prst="rect">
            <a:avLst/>
          </a:prstGeom>
          <a:noFill/>
          <a:ln>
            <a:noFill/>
          </a:ln>
        </p:spPr>
      </p:pic>
      <p:sp>
        <p:nvSpPr>
          <p:cNvPr id="1971" name="Google Shape;1971;p103"/>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
        <p:nvSpPr>
          <p:cNvPr id="1972" name="Google Shape;1972;p103"/>
          <p:cNvSpPr txBox="1"/>
          <p:nvPr/>
        </p:nvSpPr>
        <p:spPr>
          <a:xfrm>
            <a:off x="-100" y="546925"/>
            <a:ext cx="9144000" cy="5727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4000"/>
              <a:buFont typeface="Arial"/>
              <a:buNone/>
            </a:pPr>
            <a:r>
              <a:rPr b="0" i="0" lang="zh-HK" sz="2800" u="none" cap="none" strike="noStrike">
                <a:solidFill>
                  <a:srgbClr val="002838"/>
                </a:solidFill>
                <a:latin typeface="Proxima Nova"/>
                <a:ea typeface="Proxima Nova"/>
                <a:cs typeface="Proxima Nova"/>
                <a:sym typeface="Proxima Nova"/>
              </a:rPr>
              <a:t>THE PRIVÉ </a:t>
            </a:r>
            <a:r>
              <a:rPr b="1" i="0" lang="zh-HK" sz="2800" u="none" cap="none" strike="noStrike">
                <a:solidFill>
                  <a:srgbClr val="002838"/>
                </a:solidFill>
                <a:latin typeface="Proxima Nova"/>
                <a:ea typeface="Proxima Nova"/>
                <a:cs typeface="Proxima Nova"/>
                <a:sym typeface="Proxima Nova"/>
              </a:rPr>
              <a:t>DIFFERENCE</a:t>
            </a:r>
            <a:endParaRPr b="1" i="0" sz="2800" u="none" cap="none" strike="noStrike">
              <a:solidFill>
                <a:srgbClr val="002838"/>
              </a:solidFill>
              <a:latin typeface="Proxima Nova"/>
              <a:ea typeface="Proxima Nova"/>
              <a:cs typeface="Proxima Nova"/>
              <a:sym typeface="Proxima Nova"/>
            </a:endParaRPr>
          </a:p>
        </p:txBody>
      </p:sp>
      <p:cxnSp>
        <p:nvCxnSpPr>
          <p:cNvPr id="1973" name="Google Shape;1973;p103"/>
          <p:cNvCxnSpPr/>
          <p:nvPr/>
        </p:nvCxnSpPr>
        <p:spPr>
          <a:xfrm>
            <a:off x="4275150" y="1074775"/>
            <a:ext cx="593700" cy="0"/>
          </a:xfrm>
          <a:prstGeom prst="straightConnector1">
            <a:avLst/>
          </a:prstGeom>
          <a:noFill/>
          <a:ln cap="flat" cmpd="sng" w="19050">
            <a:solidFill>
              <a:srgbClr val="80CAAD"/>
            </a:solidFill>
            <a:prstDash val="solid"/>
            <a:round/>
            <a:headEnd len="sm" w="sm" type="none"/>
            <a:tailEnd len="sm" w="sm" type="none"/>
          </a:ln>
        </p:spPr>
      </p:cxnSp>
      <p:sp>
        <p:nvSpPr>
          <p:cNvPr id="1974" name="Google Shape;1974;p103"/>
          <p:cNvSpPr txBox="1"/>
          <p:nvPr/>
        </p:nvSpPr>
        <p:spPr>
          <a:xfrm>
            <a:off x="873950" y="1917238"/>
            <a:ext cx="1073700" cy="39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HK" sz="1400" u="none" cap="none" strike="noStrike">
                <a:solidFill>
                  <a:srgbClr val="000000"/>
                </a:solidFill>
                <a:latin typeface="Proxima Nova"/>
                <a:ea typeface="Proxima Nova"/>
                <a:cs typeface="Proxima Nova"/>
                <a:sym typeface="Proxima Nova"/>
              </a:rPr>
              <a:t>Profitable</a:t>
            </a:r>
            <a:endParaRPr b="1" i="0" sz="1400" u="none" cap="none" strike="noStrike">
              <a:solidFill>
                <a:srgbClr val="000000"/>
              </a:solidFill>
              <a:latin typeface="Proxima Nova"/>
              <a:ea typeface="Proxima Nova"/>
              <a:cs typeface="Proxima Nova"/>
              <a:sym typeface="Proxima Nova"/>
            </a:endParaRPr>
          </a:p>
        </p:txBody>
      </p:sp>
      <p:sp>
        <p:nvSpPr>
          <p:cNvPr id="1975" name="Google Shape;1975;p103"/>
          <p:cNvSpPr txBox="1"/>
          <p:nvPr/>
        </p:nvSpPr>
        <p:spPr>
          <a:xfrm>
            <a:off x="41000" y="2207650"/>
            <a:ext cx="2739600" cy="55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Exponential revenue growth and profitability since 2016, with no external funding raised.</a:t>
            </a:r>
            <a:endParaRPr b="0" i="0" sz="1100" u="none" cap="none" strike="noStrike">
              <a:solidFill>
                <a:srgbClr val="000000"/>
              </a:solidFill>
              <a:latin typeface="Proxima Nova"/>
              <a:ea typeface="Proxima Nova"/>
              <a:cs typeface="Proxima Nova"/>
              <a:sym typeface="Proxima Nova"/>
            </a:endParaRPr>
          </a:p>
        </p:txBody>
      </p:sp>
      <p:sp>
        <p:nvSpPr>
          <p:cNvPr id="1976" name="Google Shape;1976;p103"/>
          <p:cNvSpPr txBox="1"/>
          <p:nvPr/>
        </p:nvSpPr>
        <p:spPr>
          <a:xfrm>
            <a:off x="4001750" y="1917250"/>
            <a:ext cx="1140300" cy="39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HK" sz="1400" u="none" cap="none" strike="noStrike">
                <a:solidFill>
                  <a:srgbClr val="000000"/>
                </a:solidFill>
                <a:latin typeface="Proxima Nova"/>
                <a:ea typeface="Proxima Nova"/>
                <a:cs typeface="Proxima Nova"/>
                <a:sym typeface="Proxima Nova"/>
              </a:rPr>
              <a:t>First mover</a:t>
            </a:r>
            <a:endParaRPr b="1" i="0" sz="1400" u="none" cap="none" strike="noStrike">
              <a:solidFill>
                <a:srgbClr val="000000"/>
              </a:solidFill>
              <a:latin typeface="Proxima Nova"/>
              <a:ea typeface="Proxima Nova"/>
              <a:cs typeface="Proxima Nova"/>
              <a:sym typeface="Proxima Nova"/>
            </a:endParaRPr>
          </a:p>
        </p:txBody>
      </p:sp>
      <p:sp>
        <p:nvSpPr>
          <p:cNvPr id="1977" name="Google Shape;1977;p103"/>
          <p:cNvSpPr txBox="1"/>
          <p:nvPr/>
        </p:nvSpPr>
        <p:spPr>
          <a:xfrm>
            <a:off x="3086250" y="2283850"/>
            <a:ext cx="2971500" cy="55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Leader in “out-of-the-box” solutions for wealth and asset management institutions globally.</a:t>
            </a:r>
            <a:endParaRPr b="0" i="0" sz="1100" u="none" cap="none" strike="noStrike">
              <a:solidFill>
                <a:srgbClr val="000000"/>
              </a:solidFill>
              <a:latin typeface="Proxima Nova"/>
              <a:ea typeface="Proxima Nova"/>
              <a:cs typeface="Proxima Nova"/>
              <a:sym typeface="Proxima Nova"/>
            </a:endParaRPr>
          </a:p>
        </p:txBody>
      </p:sp>
      <p:sp>
        <p:nvSpPr>
          <p:cNvPr id="1978" name="Google Shape;1978;p103"/>
          <p:cNvSpPr txBox="1"/>
          <p:nvPr/>
        </p:nvSpPr>
        <p:spPr>
          <a:xfrm>
            <a:off x="6726100" y="1916300"/>
            <a:ext cx="1482900" cy="39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HK" sz="1400" u="none" cap="none" strike="noStrike">
                <a:solidFill>
                  <a:srgbClr val="000000"/>
                </a:solidFill>
                <a:latin typeface="Proxima Nova"/>
                <a:ea typeface="Proxima Nova"/>
                <a:cs typeface="Proxima Nova"/>
                <a:sym typeface="Proxima Nova"/>
              </a:rPr>
              <a:t>Sophistication</a:t>
            </a:r>
            <a:endParaRPr b="1" i="0" sz="1400" u="none" cap="none" strike="noStrike">
              <a:solidFill>
                <a:srgbClr val="000000"/>
              </a:solidFill>
              <a:latin typeface="Proxima Nova"/>
              <a:ea typeface="Proxima Nova"/>
              <a:cs typeface="Proxima Nova"/>
              <a:sym typeface="Proxima Nova"/>
            </a:endParaRPr>
          </a:p>
        </p:txBody>
      </p:sp>
      <p:sp>
        <p:nvSpPr>
          <p:cNvPr id="1979" name="Google Shape;1979;p103"/>
          <p:cNvSpPr txBox="1"/>
          <p:nvPr/>
        </p:nvSpPr>
        <p:spPr>
          <a:xfrm>
            <a:off x="6097750" y="2283850"/>
            <a:ext cx="2739600" cy="55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Platform driven by proprietary and patented 'genetic optimiser' technology.</a:t>
            </a:r>
            <a:endParaRPr b="0" i="0" sz="1100" u="none" cap="none" strike="noStrike">
              <a:solidFill>
                <a:srgbClr val="000000"/>
              </a:solidFill>
              <a:latin typeface="Proxima Nova"/>
              <a:ea typeface="Proxima Nova"/>
              <a:cs typeface="Proxima Nova"/>
              <a:sym typeface="Proxima Nova"/>
            </a:endParaRPr>
          </a:p>
        </p:txBody>
      </p:sp>
      <p:sp>
        <p:nvSpPr>
          <p:cNvPr id="1980" name="Google Shape;1980;p103"/>
          <p:cNvSpPr txBox="1"/>
          <p:nvPr/>
        </p:nvSpPr>
        <p:spPr>
          <a:xfrm>
            <a:off x="819950" y="3710525"/>
            <a:ext cx="1181700" cy="39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HK" sz="1400" u="none" cap="none" strike="noStrike">
                <a:solidFill>
                  <a:srgbClr val="000000"/>
                </a:solidFill>
                <a:latin typeface="Proxima Nova"/>
                <a:ea typeface="Proxima Nova"/>
                <a:cs typeface="Proxima Nova"/>
                <a:sym typeface="Proxima Nova"/>
              </a:rPr>
              <a:t>Experience</a:t>
            </a:r>
            <a:endParaRPr b="1" i="0" sz="1400" u="none" cap="none" strike="noStrike">
              <a:solidFill>
                <a:srgbClr val="000000"/>
              </a:solidFill>
              <a:latin typeface="Proxima Nova"/>
              <a:ea typeface="Proxima Nova"/>
              <a:cs typeface="Proxima Nova"/>
              <a:sym typeface="Proxima Nova"/>
            </a:endParaRPr>
          </a:p>
        </p:txBody>
      </p:sp>
      <p:sp>
        <p:nvSpPr>
          <p:cNvPr id="1981" name="Google Shape;1981;p103"/>
          <p:cNvSpPr txBox="1"/>
          <p:nvPr/>
        </p:nvSpPr>
        <p:spPr>
          <a:xfrm>
            <a:off x="34200" y="4077125"/>
            <a:ext cx="2739600" cy="55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Founded by an experienced team of technology and financial professionals from JP Morgan.</a:t>
            </a:r>
            <a:endParaRPr b="0" i="0" sz="1100" u="none" cap="none" strike="noStrike">
              <a:solidFill>
                <a:srgbClr val="000000"/>
              </a:solidFill>
              <a:latin typeface="Proxima Nova"/>
              <a:ea typeface="Proxima Nova"/>
              <a:cs typeface="Proxima Nova"/>
              <a:sym typeface="Proxima Nova"/>
            </a:endParaRPr>
          </a:p>
        </p:txBody>
      </p:sp>
      <p:sp>
        <p:nvSpPr>
          <p:cNvPr id="1982" name="Google Shape;1982;p103"/>
          <p:cNvSpPr txBox="1"/>
          <p:nvPr/>
        </p:nvSpPr>
        <p:spPr>
          <a:xfrm>
            <a:off x="3816650" y="3709575"/>
            <a:ext cx="1510500" cy="39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HK" sz="1400" u="none" cap="none" strike="noStrike">
                <a:solidFill>
                  <a:srgbClr val="000000"/>
                </a:solidFill>
                <a:latin typeface="Proxima Nova"/>
                <a:ea typeface="Proxima Nova"/>
                <a:cs typeface="Proxima Nova"/>
                <a:sym typeface="Proxima Nova"/>
              </a:rPr>
              <a:t>Blue chip clients</a:t>
            </a:r>
            <a:endParaRPr b="1" i="0" sz="1400" u="none" cap="none" strike="noStrike">
              <a:solidFill>
                <a:srgbClr val="000000"/>
              </a:solidFill>
              <a:latin typeface="Proxima Nova"/>
              <a:ea typeface="Proxima Nova"/>
              <a:cs typeface="Proxima Nova"/>
              <a:sym typeface="Proxima Nova"/>
            </a:endParaRPr>
          </a:p>
        </p:txBody>
      </p:sp>
      <p:sp>
        <p:nvSpPr>
          <p:cNvPr id="1983" name="Google Shape;1983;p103"/>
          <p:cNvSpPr txBox="1"/>
          <p:nvPr/>
        </p:nvSpPr>
        <p:spPr>
          <a:xfrm>
            <a:off x="3086150" y="4077125"/>
            <a:ext cx="2971500" cy="55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Over 60 institutional clients globally including some of the world’s largest financial institutions.</a:t>
            </a:r>
            <a:endParaRPr b="0" i="0" sz="1100" u="none" cap="none" strike="noStrike">
              <a:solidFill>
                <a:srgbClr val="000000"/>
              </a:solidFill>
              <a:latin typeface="Proxima Nova"/>
              <a:ea typeface="Proxima Nova"/>
              <a:cs typeface="Proxima Nova"/>
              <a:sym typeface="Proxima Nova"/>
            </a:endParaRPr>
          </a:p>
        </p:txBody>
      </p:sp>
      <p:sp>
        <p:nvSpPr>
          <p:cNvPr id="1984" name="Google Shape;1984;p103"/>
          <p:cNvSpPr txBox="1"/>
          <p:nvPr/>
        </p:nvSpPr>
        <p:spPr>
          <a:xfrm>
            <a:off x="6370000" y="3709575"/>
            <a:ext cx="2195100" cy="39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HK" sz="1400" u="none" cap="none" strike="noStrike">
                <a:solidFill>
                  <a:srgbClr val="000000"/>
                </a:solidFill>
                <a:latin typeface="Proxima Nova"/>
                <a:ea typeface="Proxima Nova"/>
                <a:cs typeface="Proxima Nova"/>
                <a:sym typeface="Proxima Nova"/>
              </a:rPr>
              <a:t>Awards and accolades</a:t>
            </a:r>
            <a:endParaRPr b="1" i="0" sz="1400" u="none" cap="none" strike="noStrike">
              <a:solidFill>
                <a:srgbClr val="000000"/>
              </a:solidFill>
              <a:latin typeface="Proxima Nova"/>
              <a:ea typeface="Proxima Nova"/>
              <a:cs typeface="Proxima Nova"/>
              <a:sym typeface="Proxima Nova"/>
            </a:endParaRPr>
          </a:p>
        </p:txBody>
      </p:sp>
      <p:sp>
        <p:nvSpPr>
          <p:cNvPr id="1985" name="Google Shape;1985;p103"/>
          <p:cNvSpPr txBox="1"/>
          <p:nvPr/>
        </p:nvSpPr>
        <p:spPr>
          <a:xfrm>
            <a:off x="6097750" y="4077125"/>
            <a:ext cx="2739600" cy="55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Prolific award winner, recognised amongst the fastest growing companies in Asia by Financial Times and Deloitte.</a:t>
            </a:r>
            <a:endParaRPr b="0" i="0" sz="1100" u="none" cap="none" strike="noStrike">
              <a:solidFill>
                <a:srgbClr val="000000"/>
              </a:solidFill>
              <a:latin typeface="Proxima Nova"/>
              <a:ea typeface="Proxima Nova"/>
              <a:cs typeface="Proxima Nova"/>
              <a:sym typeface="Proxima Nova"/>
            </a:endParaRPr>
          </a:p>
        </p:txBody>
      </p:sp>
      <p:pic>
        <p:nvPicPr>
          <p:cNvPr id="1986" name="Google Shape;1986;p103"/>
          <p:cNvPicPr preferRelativeResize="0"/>
          <p:nvPr/>
        </p:nvPicPr>
        <p:blipFill rotWithShape="1">
          <a:blip r:embed="rId3">
            <a:alphaModFix/>
          </a:blip>
          <a:srcRect b="0" l="0" r="0" t="0"/>
          <a:stretch/>
        </p:blipFill>
        <p:spPr>
          <a:xfrm>
            <a:off x="1101825" y="1423770"/>
            <a:ext cx="475050" cy="501430"/>
          </a:xfrm>
          <a:prstGeom prst="rect">
            <a:avLst/>
          </a:prstGeom>
          <a:noFill/>
          <a:ln>
            <a:noFill/>
          </a:ln>
        </p:spPr>
      </p:pic>
      <p:pic>
        <p:nvPicPr>
          <p:cNvPr id="1987" name="Google Shape;1987;p103"/>
          <p:cNvPicPr preferRelativeResize="0"/>
          <p:nvPr/>
        </p:nvPicPr>
        <p:blipFill rotWithShape="1">
          <a:blip r:embed="rId4">
            <a:alphaModFix/>
          </a:blip>
          <a:srcRect b="0" l="0" r="0" t="0"/>
          <a:stretch/>
        </p:blipFill>
        <p:spPr>
          <a:xfrm>
            <a:off x="7138063" y="3309203"/>
            <a:ext cx="435350" cy="386972"/>
          </a:xfrm>
          <a:prstGeom prst="rect">
            <a:avLst/>
          </a:prstGeom>
          <a:noFill/>
          <a:ln>
            <a:noFill/>
          </a:ln>
        </p:spPr>
      </p:pic>
      <p:pic>
        <p:nvPicPr>
          <p:cNvPr id="1988" name="Google Shape;1988;p103"/>
          <p:cNvPicPr preferRelativeResize="0"/>
          <p:nvPr/>
        </p:nvPicPr>
        <p:blipFill rotWithShape="1">
          <a:blip r:embed="rId5">
            <a:alphaModFix/>
          </a:blip>
          <a:srcRect b="0" l="0" r="0" t="0"/>
          <a:stretch/>
        </p:blipFill>
        <p:spPr>
          <a:xfrm>
            <a:off x="4316825" y="3319325"/>
            <a:ext cx="391200" cy="391200"/>
          </a:xfrm>
          <a:prstGeom prst="rect">
            <a:avLst/>
          </a:prstGeom>
          <a:noFill/>
          <a:ln>
            <a:noFill/>
          </a:ln>
        </p:spPr>
      </p:pic>
      <p:pic>
        <p:nvPicPr>
          <p:cNvPr id="1989" name="Google Shape;1989;p103"/>
          <p:cNvPicPr preferRelativeResize="0"/>
          <p:nvPr/>
        </p:nvPicPr>
        <p:blipFill rotWithShape="1">
          <a:blip r:embed="rId6">
            <a:alphaModFix/>
          </a:blip>
          <a:srcRect b="0" l="0" r="0" t="0"/>
          <a:stretch/>
        </p:blipFill>
        <p:spPr>
          <a:xfrm>
            <a:off x="1175698" y="3294850"/>
            <a:ext cx="475057" cy="415675"/>
          </a:xfrm>
          <a:prstGeom prst="rect">
            <a:avLst/>
          </a:prstGeom>
          <a:noFill/>
          <a:ln>
            <a:noFill/>
          </a:ln>
        </p:spPr>
      </p:pic>
      <p:pic>
        <p:nvPicPr>
          <p:cNvPr id="1990" name="Google Shape;1990;p103"/>
          <p:cNvPicPr preferRelativeResize="0"/>
          <p:nvPr/>
        </p:nvPicPr>
        <p:blipFill rotWithShape="1">
          <a:blip r:embed="rId7">
            <a:alphaModFix/>
          </a:blip>
          <a:srcRect b="0" l="0" r="0" t="0"/>
          <a:stretch/>
        </p:blipFill>
        <p:spPr>
          <a:xfrm>
            <a:off x="4321287" y="1424425"/>
            <a:ext cx="501425" cy="501425"/>
          </a:xfrm>
          <a:prstGeom prst="rect">
            <a:avLst/>
          </a:prstGeom>
          <a:noFill/>
          <a:ln>
            <a:noFill/>
          </a:ln>
        </p:spPr>
      </p:pic>
      <p:pic>
        <p:nvPicPr>
          <p:cNvPr id="1991" name="Google Shape;1991;p103"/>
          <p:cNvPicPr preferRelativeResize="0"/>
          <p:nvPr/>
        </p:nvPicPr>
        <p:blipFill rotWithShape="1">
          <a:blip r:embed="rId8">
            <a:alphaModFix/>
          </a:blip>
          <a:srcRect b="0" l="0" r="0" t="0"/>
          <a:stretch/>
        </p:blipFill>
        <p:spPr>
          <a:xfrm>
            <a:off x="7138075" y="1446012"/>
            <a:ext cx="435350" cy="458261"/>
          </a:xfrm>
          <a:prstGeom prst="rect">
            <a:avLst/>
          </a:prstGeom>
          <a:noFill/>
          <a:ln>
            <a:noFill/>
          </a:ln>
        </p:spPr>
      </p:pic>
      <p:sp>
        <p:nvSpPr>
          <p:cNvPr id="1992" name="Google Shape;1992;p103"/>
          <p:cNvSpPr/>
          <p:nvPr/>
        </p:nvSpPr>
        <p:spPr>
          <a:xfrm>
            <a:off x="9018950" y="4540874"/>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103"/>
          <p:cNvSpPr/>
          <p:nvPr/>
        </p:nvSpPr>
        <p:spPr>
          <a:xfrm>
            <a:off x="9018950" y="4857392"/>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nders">
  <p:cSld name="BLANK_1_1_1_1_1_1">
    <p:spTree>
      <p:nvGrpSpPr>
        <p:cNvPr id="1994" name="Shape 1994"/>
        <p:cNvGrpSpPr/>
        <p:nvPr/>
      </p:nvGrpSpPr>
      <p:grpSpPr>
        <a:xfrm>
          <a:off x="0" y="0"/>
          <a:ext cx="0" cy="0"/>
          <a:chOff x="0" y="0"/>
          <a:chExt cx="0" cy="0"/>
        </a:xfrm>
      </p:grpSpPr>
      <p:sp>
        <p:nvSpPr>
          <p:cNvPr id="1995" name="Google Shape;1995;p104"/>
          <p:cNvSpPr txBox="1"/>
          <p:nvPr/>
        </p:nvSpPr>
        <p:spPr>
          <a:xfrm>
            <a:off x="-100" y="615200"/>
            <a:ext cx="9144000" cy="5727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4000"/>
              <a:buFont typeface="Arial"/>
              <a:buNone/>
            </a:pPr>
            <a:r>
              <a:rPr b="0" i="0" lang="zh-HK" sz="2800" u="none" cap="none" strike="noStrike">
                <a:solidFill>
                  <a:srgbClr val="002838"/>
                </a:solidFill>
                <a:latin typeface="Proxima Nova"/>
                <a:ea typeface="Proxima Nova"/>
                <a:cs typeface="Proxima Nova"/>
                <a:sym typeface="Proxima Nova"/>
              </a:rPr>
              <a:t>OUR </a:t>
            </a:r>
            <a:r>
              <a:rPr b="1" i="0" lang="zh-HK" sz="2800" u="none" cap="none" strike="noStrike">
                <a:solidFill>
                  <a:srgbClr val="002838"/>
                </a:solidFill>
                <a:latin typeface="Proxima Nova"/>
                <a:ea typeface="Proxima Nova"/>
                <a:cs typeface="Proxima Nova"/>
                <a:sym typeface="Proxima Nova"/>
              </a:rPr>
              <a:t>FOUNDERS</a:t>
            </a:r>
            <a:endParaRPr b="1" i="0" sz="2800" u="none" cap="none" strike="noStrike">
              <a:solidFill>
                <a:srgbClr val="002838"/>
              </a:solidFill>
              <a:latin typeface="Proxima Nova"/>
              <a:ea typeface="Proxima Nova"/>
              <a:cs typeface="Proxima Nova"/>
              <a:sym typeface="Proxima Nova"/>
            </a:endParaRPr>
          </a:p>
        </p:txBody>
      </p:sp>
      <p:cxnSp>
        <p:nvCxnSpPr>
          <p:cNvPr id="1996" name="Google Shape;1996;p104"/>
          <p:cNvCxnSpPr/>
          <p:nvPr/>
        </p:nvCxnSpPr>
        <p:spPr>
          <a:xfrm>
            <a:off x="4275150" y="1131875"/>
            <a:ext cx="593700" cy="0"/>
          </a:xfrm>
          <a:prstGeom prst="straightConnector1">
            <a:avLst/>
          </a:prstGeom>
          <a:noFill/>
          <a:ln cap="flat" cmpd="sng" w="19050">
            <a:solidFill>
              <a:srgbClr val="80CAAD"/>
            </a:solidFill>
            <a:prstDash val="solid"/>
            <a:round/>
            <a:headEnd len="sm" w="sm" type="none"/>
            <a:tailEnd len="sm" w="sm" type="none"/>
          </a:ln>
        </p:spPr>
      </p:cxnSp>
      <p:sp>
        <p:nvSpPr>
          <p:cNvPr id="1997" name="Google Shape;1997;p104"/>
          <p:cNvSpPr txBox="1"/>
          <p:nvPr/>
        </p:nvSpPr>
        <p:spPr>
          <a:xfrm>
            <a:off x="2085350" y="2995650"/>
            <a:ext cx="1363200" cy="3174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1200" u="none" cap="none" strike="noStrike">
                <a:solidFill>
                  <a:srgbClr val="000000"/>
                </a:solidFill>
                <a:latin typeface="Proxima Nova"/>
                <a:ea typeface="Proxima Nova"/>
                <a:cs typeface="Proxima Nova"/>
                <a:sym typeface="Proxima Nova"/>
              </a:rPr>
              <a:t>CHARLES WONG</a:t>
            </a:r>
            <a:endParaRPr b="1" i="0" sz="1200" u="none" cap="none" strike="noStrike">
              <a:solidFill>
                <a:srgbClr val="000000"/>
              </a:solidFill>
              <a:latin typeface="Proxima Nova"/>
              <a:ea typeface="Proxima Nova"/>
              <a:cs typeface="Proxima Nova"/>
              <a:sym typeface="Proxima Nova"/>
            </a:endParaRPr>
          </a:p>
        </p:txBody>
      </p:sp>
      <p:sp>
        <p:nvSpPr>
          <p:cNvPr id="1998" name="Google Shape;1998;p104"/>
          <p:cNvSpPr txBox="1"/>
          <p:nvPr/>
        </p:nvSpPr>
        <p:spPr>
          <a:xfrm>
            <a:off x="1598675" y="3697000"/>
            <a:ext cx="2459100" cy="1179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55555"/>
              </a:buClr>
              <a:buSzPts val="1000"/>
              <a:buFont typeface="Arial"/>
              <a:buNone/>
            </a:pPr>
            <a:r>
              <a:rPr b="0" i="0" lang="zh-HK" sz="1000" u="none" cap="none" strike="noStrike">
                <a:solidFill>
                  <a:srgbClr val="555555"/>
                </a:solidFill>
                <a:latin typeface="Proxima Nova"/>
                <a:ea typeface="Proxima Nova"/>
                <a:cs typeface="Proxima Nova"/>
                <a:sym typeface="Proxima Nova"/>
              </a:rPr>
              <a:t>Previously Managing Director, Head of Structured Investment Derivatives Marketing at JP Morgan.</a:t>
            </a:r>
            <a:br>
              <a:rPr b="0" i="0" lang="zh-HK" sz="1000" u="none" cap="none" strike="noStrike">
                <a:solidFill>
                  <a:srgbClr val="555555"/>
                </a:solidFill>
                <a:latin typeface="Proxima Nova"/>
                <a:ea typeface="Proxima Nova"/>
                <a:cs typeface="Proxima Nova"/>
                <a:sym typeface="Proxima Nova"/>
              </a:rPr>
            </a:br>
            <a:endParaRPr b="0" i="0" sz="1000" u="none" cap="none" strike="noStrike">
              <a:solidFill>
                <a:srgbClr val="555555"/>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555555"/>
              </a:buClr>
              <a:buSzPts val="1000"/>
              <a:buFont typeface="Arial"/>
              <a:buNone/>
            </a:pPr>
            <a:r>
              <a:rPr b="0" i="0" lang="zh-HK" sz="1000" u="none" cap="none" strike="noStrike">
                <a:solidFill>
                  <a:srgbClr val="555555"/>
                </a:solidFill>
                <a:latin typeface="Proxima Nova"/>
                <a:ea typeface="Proxima Nova"/>
                <a:cs typeface="Proxima Nova"/>
                <a:sym typeface="Proxima Nova"/>
              </a:rPr>
              <a:t>Educated at Massachusetts Institute of Technology (MIT) with B.S. and M.S. in Electrical Engineering and </a:t>
            </a:r>
            <a:br>
              <a:rPr b="0" i="0" lang="zh-HK" sz="1000" u="none" cap="none" strike="noStrike">
                <a:solidFill>
                  <a:srgbClr val="555555"/>
                </a:solidFill>
                <a:latin typeface="Proxima Nova"/>
                <a:ea typeface="Proxima Nova"/>
                <a:cs typeface="Proxima Nova"/>
                <a:sym typeface="Proxima Nova"/>
              </a:rPr>
            </a:br>
            <a:r>
              <a:rPr b="0" i="0" lang="zh-HK" sz="1000" u="none" cap="none" strike="noStrike">
                <a:solidFill>
                  <a:srgbClr val="555555"/>
                </a:solidFill>
                <a:latin typeface="Proxima Nova"/>
                <a:ea typeface="Proxima Nova"/>
                <a:cs typeface="Proxima Nova"/>
                <a:sym typeface="Proxima Nova"/>
              </a:rPr>
              <a:t>Computer Science.</a:t>
            </a:r>
            <a:endParaRPr b="0" i="0" sz="14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Proxima Nova"/>
              <a:ea typeface="Proxima Nova"/>
              <a:cs typeface="Proxima Nova"/>
              <a:sym typeface="Proxima Nova"/>
            </a:endParaRPr>
          </a:p>
        </p:txBody>
      </p:sp>
      <p:cxnSp>
        <p:nvCxnSpPr>
          <p:cNvPr id="1999" name="Google Shape;1999;p104"/>
          <p:cNvCxnSpPr/>
          <p:nvPr/>
        </p:nvCxnSpPr>
        <p:spPr>
          <a:xfrm flipH="1">
            <a:off x="2351075" y="3272875"/>
            <a:ext cx="752700" cy="1500"/>
          </a:xfrm>
          <a:prstGeom prst="straightConnector1">
            <a:avLst/>
          </a:prstGeom>
          <a:noFill/>
          <a:ln cap="flat" cmpd="sng" w="19050">
            <a:solidFill>
              <a:srgbClr val="7FC9AC"/>
            </a:solidFill>
            <a:prstDash val="solid"/>
            <a:round/>
            <a:headEnd len="sm" w="sm" type="none"/>
            <a:tailEnd len="sm" w="sm" type="none"/>
          </a:ln>
        </p:spPr>
      </p:cxnSp>
      <p:sp>
        <p:nvSpPr>
          <p:cNvPr id="2000" name="Google Shape;2000;p104"/>
          <p:cNvSpPr txBox="1"/>
          <p:nvPr/>
        </p:nvSpPr>
        <p:spPr>
          <a:xfrm>
            <a:off x="1808975" y="3368550"/>
            <a:ext cx="1836900" cy="3174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1500"/>
              <a:buFont typeface="Arial"/>
              <a:buNone/>
            </a:pPr>
            <a:r>
              <a:rPr b="1" i="0" lang="zh-HK" sz="1000" u="none" cap="none" strike="noStrike">
                <a:solidFill>
                  <a:srgbClr val="3F3F3F"/>
                </a:solidFill>
                <a:latin typeface="Proxima Nova"/>
                <a:ea typeface="Proxima Nova"/>
                <a:cs typeface="Proxima Nova"/>
                <a:sym typeface="Proxima Nova"/>
              </a:rPr>
              <a:t>CHAIRMAN &amp; CO-FOUNDER</a:t>
            </a:r>
            <a:endParaRPr b="1" i="0" sz="1000" u="none" cap="none" strike="noStrike">
              <a:solidFill>
                <a:srgbClr val="3F3F3F"/>
              </a:solidFill>
              <a:latin typeface="Proxima Nova"/>
              <a:ea typeface="Proxima Nova"/>
              <a:cs typeface="Proxima Nova"/>
              <a:sym typeface="Proxima Nova"/>
            </a:endParaRPr>
          </a:p>
        </p:txBody>
      </p:sp>
      <p:sp>
        <p:nvSpPr>
          <p:cNvPr id="2001" name="Google Shape;2001;p104"/>
          <p:cNvSpPr txBox="1"/>
          <p:nvPr/>
        </p:nvSpPr>
        <p:spPr>
          <a:xfrm>
            <a:off x="5612052" y="3002350"/>
            <a:ext cx="1561500" cy="3174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1200" u="none" cap="none" strike="noStrike">
                <a:solidFill>
                  <a:srgbClr val="000000"/>
                </a:solidFill>
                <a:latin typeface="Proxima Nova"/>
                <a:ea typeface="Proxima Nova"/>
                <a:cs typeface="Proxima Nova"/>
                <a:sym typeface="Proxima Nova"/>
              </a:rPr>
              <a:t>JULIAN SCHILLINGER</a:t>
            </a:r>
            <a:endParaRPr b="1" i="0" sz="1200" u="none" cap="none" strike="noStrike">
              <a:solidFill>
                <a:srgbClr val="000000"/>
              </a:solidFill>
              <a:latin typeface="Proxima Nova"/>
              <a:ea typeface="Proxima Nova"/>
              <a:cs typeface="Proxima Nova"/>
              <a:sym typeface="Proxima Nova"/>
            </a:endParaRPr>
          </a:p>
        </p:txBody>
      </p:sp>
      <p:cxnSp>
        <p:nvCxnSpPr>
          <p:cNvPr id="2002" name="Google Shape;2002;p104"/>
          <p:cNvCxnSpPr/>
          <p:nvPr/>
        </p:nvCxnSpPr>
        <p:spPr>
          <a:xfrm flipH="1">
            <a:off x="5976913" y="3279575"/>
            <a:ext cx="752700" cy="1500"/>
          </a:xfrm>
          <a:prstGeom prst="straightConnector1">
            <a:avLst/>
          </a:prstGeom>
          <a:noFill/>
          <a:ln cap="flat" cmpd="sng" w="19050">
            <a:solidFill>
              <a:srgbClr val="7FC9AC"/>
            </a:solidFill>
            <a:prstDash val="solid"/>
            <a:round/>
            <a:headEnd len="sm" w="sm" type="none"/>
            <a:tailEnd len="sm" w="sm" type="none"/>
          </a:ln>
        </p:spPr>
      </p:cxnSp>
      <p:sp>
        <p:nvSpPr>
          <p:cNvPr id="2003" name="Google Shape;2003;p104"/>
          <p:cNvSpPr txBox="1"/>
          <p:nvPr/>
        </p:nvSpPr>
        <p:spPr>
          <a:xfrm>
            <a:off x="5656888" y="3368550"/>
            <a:ext cx="1471800" cy="3174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1500"/>
              <a:buFont typeface="Arial"/>
              <a:buNone/>
            </a:pPr>
            <a:r>
              <a:rPr b="1" i="0" lang="zh-HK" sz="1000" u="none" cap="none" strike="noStrike">
                <a:solidFill>
                  <a:srgbClr val="3F3F3F"/>
                </a:solidFill>
                <a:latin typeface="Proxima Nova"/>
                <a:ea typeface="Proxima Nova"/>
                <a:cs typeface="Proxima Nova"/>
                <a:sym typeface="Proxima Nova"/>
              </a:rPr>
              <a:t>CEO &amp; CO-FOUNDER</a:t>
            </a:r>
            <a:endParaRPr b="1" i="0" sz="1000" u="none" cap="none" strike="noStrike">
              <a:solidFill>
                <a:srgbClr val="3F3F3F"/>
              </a:solidFill>
              <a:latin typeface="Proxima Nova"/>
              <a:ea typeface="Proxima Nova"/>
              <a:cs typeface="Proxima Nova"/>
              <a:sym typeface="Proxima Nova"/>
            </a:endParaRPr>
          </a:p>
        </p:txBody>
      </p:sp>
      <p:sp>
        <p:nvSpPr>
          <p:cNvPr id="2004" name="Google Shape;2004;p104"/>
          <p:cNvSpPr txBox="1"/>
          <p:nvPr/>
        </p:nvSpPr>
        <p:spPr>
          <a:xfrm>
            <a:off x="5373850" y="3697000"/>
            <a:ext cx="2037900" cy="900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zh-HK" sz="1000" u="none" cap="none" strike="noStrike">
                <a:solidFill>
                  <a:srgbClr val="555555"/>
                </a:solidFill>
                <a:latin typeface="Proxima Nova"/>
                <a:ea typeface="Proxima Nova"/>
                <a:cs typeface="Proxima Nova"/>
                <a:sym typeface="Proxima Nova"/>
              </a:rPr>
              <a:t>Previously Vice President, Head of Index Structuring at JP Morgan.</a:t>
            </a:r>
            <a:br>
              <a:rPr b="0" i="0" lang="zh-HK" sz="1000" u="none" cap="none" strike="noStrike">
                <a:solidFill>
                  <a:srgbClr val="555555"/>
                </a:solidFill>
                <a:latin typeface="Proxima Nova"/>
                <a:ea typeface="Proxima Nova"/>
                <a:cs typeface="Proxima Nova"/>
                <a:sym typeface="Proxima Nova"/>
              </a:rPr>
            </a:br>
            <a:endParaRPr b="0" i="0" sz="1000" u="none" cap="none" strike="noStrike">
              <a:solidFill>
                <a:srgbClr val="555555"/>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000"/>
              <a:buFont typeface="Arial"/>
              <a:buNone/>
            </a:pPr>
            <a:r>
              <a:rPr b="0" i="0" lang="zh-HK" sz="1000" u="none" cap="none" strike="noStrike">
                <a:solidFill>
                  <a:srgbClr val="555555"/>
                </a:solidFill>
                <a:latin typeface="Proxima Nova"/>
                <a:ea typeface="Proxima Nova"/>
                <a:cs typeface="Proxima Nova"/>
                <a:sym typeface="Proxima Nova"/>
              </a:rPr>
              <a:t>Educated at University of Regensburg with Degree in Business Computer Science</a:t>
            </a:r>
            <a:endParaRPr b="0" i="0" sz="1000" u="none" cap="none" strike="noStrike">
              <a:solidFill>
                <a:srgbClr val="000000"/>
              </a:solidFill>
              <a:latin typeface="Proxima Nova"/>
              <a:ea typeface="Proxima Nova"/>
              <a:cs typeface="Proxima Nova"/>
              <a:sym typeface="Proxima Nova"/>
            </a:endParaRPr>
          </a:p>
        </p:txBody>
      </p:sp>
      <p:grpSp>
        <p:nvGrpSpPr>
          <p:cNvPr id="2005" name="Google Shape;2005;p104"/>
          <p:cNvGrpSpPr/>
          <p:nvPr/>
        </p:nvGrpSpPr>
        <p:grpSpPr>
          <a:xfrm>
            <a:off x="5572525" y="1337184"/>
            <a:ext cx="1561500" cy="1577279"/>
            <a:chOff x="5572525" y="1382684"/>
            <a:chExt cx="1561500" cy="1577279"/>
          </a:xfrm>
        </p:grpSpPr>
        <p:sp>
          <p:nvSpPr>
            <p:cNvPr id="2006" name="Google Shape;2006;p104"/>
            <p:cNvSpPr/>
            <p:nvPr/>
          </p:nvSpPr>
          <p:spPr>
            <a:xfrm>
              <a:off x="5617375" y="1421625"/>
              <a:ext cx="1471800" cy="14718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07" name="Google Shape;2007;p104"/>
            <p:cNvPicPr preferRelativeResize="0"/>
            <p:nvPr/>
          </p:nvPicPr>
          <p:blipFill rotWithShape="1">
            <a:blip r:embed="rId2">
              <a:alphaModFix/>
            </a:blip>
            <a:srcRect b="0" l="0" r="0" t="0"/>
            <a:stretch/>
          </p:blipFill>
          <p:spPr>
            <a:xfrm>
              <a:off x="5572525" y="1382684"/>
              <a:ext cx="1561500" cy="1577279"/>
            </a:xfrm>
            <a:prstGeom prst="rect">
              <a:avLst/>
            </a:prstGeom>
            <a:noFill/>
            <a:ln>
              <a:noFill/>
            </a:ln>
          </p:spPr>
        </p:pic>
      </p:grpSp>
      <p:pic>
        <p:nvPicPr>
          <p:cNvPr id="2008" name="Google Shape;2008;p104"/>
          <p:cNvPicPr preferRelativeResize="0"/>
          <p:nvPr/>
        </p:nvPicPr>
        <p:blipFill rotWithShape="1">
          <a:blip r:embed="rId3">
            <a:alphaModFix/>
          </a:blip>
          <a:srcRect b="495" l="0" r="0" t="504"/>
          <a:stretch/>
        </p:blipFill>
        <p:spPr>
          <a:xfrm>
            <a:off x="1978313" y="1337187"/>
            <a:ext cx="1577275" cy="1577275"/>
          </a:xfrm>
          <a:prstGeom prst="rect">
            <a:avLst/>
          </a:prstGeom>
          <a:noFill/>
          <a:ln>
            <a:noFill/>
          </a:ln>
        </p:spPr>
      </p:pic>
      <p:pic>
        <p:nvPicPr>
          <p:cNvPr id="2009" name="Google Shape;2009;p104"/>
          <p:cNvPicPr preferRelativeResize="0"/>
          <p:nvPr/>
        </p:nvPicPr>
        <p:blipFill rotWithShape="1">
          <a:blip r:embed="rId4">
            <a:alphaModFix/>
          </a:blip>
          <a:srcRect b="0" l="0" r="0" t="7287"/>
          <a:stretch/>
        </p:blipFill>
        <p:spPr>
          <a:xfrm>
            <a:off x="0" y="0"/>
            <a:ext cx="435338" cy="431800"/>
          </a:xfrm>
          <a:prstGeom prst="rect">
            <a:avLst/>
          </a:prstGeom>
          <a:noFill/>
          <a:ln>
            <a:noFill/>
          </a:ln>
        </p:spPr>
      </p:pic>
      <p:sp>
        <p:nvSpPr>
          <p:cNvPr id="2010" name="Google Shape;2010;p104"/>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
        <p:nvSpPr>
          <p:cNvPr id="2011" name="Google Shape;2011;p104"/>
          <p:cNvSpPr/>
          <p:nvPr/>
        </p:nvSpPr>
        <p:spPr>
          <a:xfrm>
            <a:off x="9018950" y="4540874"/>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2" name="Google Shape;2012;p104"/>
          <p:cNvSpPr/>
          <p:nvPr/>
        </p:nvSpPr>
        <p:spPr>
          <a:xfrm>
            <a:off x="9018950" y="4857392"/>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nagement Team">
  <p:cSld name="BLANK_1_1_1_1_1_1_1">
    <p:spTree>
      <p:nvGrpSpPr>
        <p:cNvPr id="2013" name="Shape 2013"/>
        <p:cNvGrpSpPr/>
        <p:nvPr/>
      </p:nvGrpSpPr>
      <p:grpSpPr>
        <a:xfrm>
          <a:off x="0" y="0"/>
          <a:ext cx="0" cy="0"/>
          <a:chOff x="0" y="0"/>
          <a:chExt cx="0" cy="0"/>
        </a:xfrm>
      </p:grpSpPr>
      <p:sp>
        <p:nvSpPr>
          <p:cNvPr id="2014" name="Google Shape;2014;p105"/>
          <p:cNvSpPr txBox="1"/>
          <p:nvPr/>
        </p:nvSpPr>
        <p:spPr>
          <a:xfrm>
            <a:off x="-100" y="615200"/>
            <a:ext cx="9144000" cy="5727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4000"/>
              <a:buFont typeface="Arial"/>
              <a:buNone/>
            </a:pPr>
            <a:r>
              <a:rPr b="0" i="0" lang="zh-HK" sz="2800" u="none" cap="none" strike="noStrike">
                <a:solidFill>
                  <a:srgbClr val="002838"/>
                </a:solidFill>
                <a:latin typeface="Proxima Nova"/>
                <a:ea typeface="Proxima Nova"/>
                <a:cs typeface="Proxima Nova"/>
                <a:sym typeface="Proxima Nova"/>
              </a:rPr>
              <a:t>OUR </a:t>
            </a:r>
            <a:r>
              <a:rPr b="1" i="0" lang="zh-HK" sz="2800" u="none" cap="none" strike="noStrike">
                <a:solidFill>
                  <a:srgbClr val="002838"/>
                </a:solidFill>
                <a:latin typeface="Proxima Nova"/>
                <a:ea typeface="Proxima Nova"/>
                <a:cs typeface="Proxima Nova"/>
                <a:sym typeface="Proxima Nova"/>
              </a:rPr>
              <a:t>MANAGEMENT TEAM</a:t>
            </a:r>
            <a:endParaRPr b="1" i="0" sz="2800" u="none" cap="none" strike="noStrike">
              <a:solidFill>
                <a:srgbClr val="002838"/>
              </a:solidFill>
              <a:latin typeface="Proxima Nova"/>
              <a:ea typeface="Proxima Nova"/>
              <a:cs typeface="Proxima Nova"/>
              <a:sym typeface="Proxima Nova"/>
            </a:endParaRPr>
          </a:p>
        </p:txBody>
      </p:sp>
      <p:cxnSp>
        <p:nvCxnSpPr>
          <p:cNvPr id="2015" name="Google Shape;2015;p105"/>
          <p:cNvCxnSpPr/>
          <p:nvPr/>
        </p:nvCxnSpPr>
        <p:spPr>
          <a:xfrm>
            <a:off x="4275150" y="1131875"/>
            <a:ext cx="593700" cy="0"/>
          </a:xfrm>
          <a:prstGeom prst="straightConnector1">
            <a:avLst/>
          </a:prstGeom>
          <a:noFill/>
          <a:ln cap="flat" cmpd="sng" w="19050">
            <a:solidFill>
              <a:srgbClr val="80CAAD"/>
            </a:solidFill>
            <a:prstDash val="solid"/>
            <a:round/>
            <a:headEnd len="sm" w="sm" type="none"/>
            <a:tailEnd len="sm" w="sm" type="none"/>
          </a:ln>
        </p:spPr>
      </p:cxnSp>
      <p:sp>
        <p:nvSpPr>
          <p:cNvPr id="2016" name="Google Shape;2016;p105"/>
          <p:cNvSpPr txBox="1"/>
          <p:nvPr/>
        </p:nvSpPr>
        <p:spPr>
          <a:xfrm>
            <a:off x="1104028" y="2071412"/>
            <a:ext cx="1193400" cy="1689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1500"/>
              <a:buFont typeface="Arial"/>
              <a:buNone/>
            </a:pPr>
            <a:r>
              <a:rPr b="1" i="0" lang="zh-HK" sz="1000" u="none" cap="none" strike="noStrike">
                <a:solidFill>
                  <a:srgbClr val="000000"/>
                </a:solidFill>
                <a:latin typeface="Proxima Nova"/>
                <a:ea typeface="Proxima Nova"/>
                <a:cs typeface="Proxima Nova"/>
                <a:sym typeface="Proxima Nova"/>
              </a:rPr>
              <a:t>STEVE YANG</a:t>
            </a:r>
            <a:endParaRPr b="1" i="0" sz="1000" u="none" cap="none" strike="noStrike">
              <a:solidFill>
                <a:srgbClr val="000000"/>
              </a:solidFill>
              <a:latin typeface="Proxima Nova"/>
              <a:ea typeface="Proxima Nova"/>
              <a:cs typeface="Proxima Nova"/>
              <a:sym typeface="Proxima Nova"/>
            </a:endParaRPr>
          </a:p>
        </p:txBody>
      </p:sp>
      <p:sp>
        <p:nvSpPr>
          <p:cNvPr id="2017" name="Google Shape;2017;p105"/>
          <p:cNvSpPr txBox="1"/>
          <p:nvPr/>
        </p:nvSpPr>
        <p:spPr>
          <a:xfrm>
            <a:off x="945026" y="2655249"/>
            <a:ext cx="1512000" cy="350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zh-HK" sz="800" u="none" cap="none" strike="noStrike">
                <a:solidFill>
                  <a:srgbClr val="434343"/>
                </a:solidFill>
                <a:latin typeface="Proxima Nova"/>
                <a:ea typeface="Proxima Nova"/>
                <a:cs typeface="Proxima Nova"/>
                <a:sym typeface="Proxima Nova"/>
              </a:rPr>
              <a:t>Experienced senior investment banker from JP Morgan</a:t>
            </a:r>
            <a:endParaRPr b="0" i="0" sz="800" u="none" cap="none" strike="noStrike">
              <a:solidFill>
                <a:srgbClr val="434343"/>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Proxima Nova"/>
              <a:ea typeface="Proxima Nova"/>
              <a:cs typeface="Proxima Nova"/>
              <a:sym typeface="Proxima Nova"/>
            </a:endParaRPr>
          </a:p>
        </p:txBody>
      </p:sp>
      <p:cxnSp>
        <p:nvCxnSpPr>
          <p:cNvPr id="2018" name="Google Shape;2018;p105"/>
          <p:cNvCxnSpPr/>
          <p:nvPr/>
        </p:nvCxnSpPr>
        <p:spPr>
          <a:xfrm flipH="1">
            <a:off x="1339429" y="2271570"/>
            <a:ext cx="722400" cy="1500"/>
          </a:xfrm>
          <a:prstGeom prst="straightConnector1">
            <a:avLst/>
          </a:prstGeom>
          <a:noFill/>
          <a:ln cap="flat" cmpd="sng" w="19050">
            <a:solidFill>
              <a:srgbClr val="7FC9AC"/>
            </a:solidFill>
            <a:prstDash val="solid"/>
            <a:round/>
            <a:headEnd len="sm" w="sm" type="none"/>
            <a:tailEnd len="sm" w="sm" type="none"/>
          </a:ln>
        </p:spPr>
      </p:cxnSp>
      <p:sp>
        <p:nvSpPr>
          <p:cNvPr id="2019" name="Google Shape;2019;p105"/>
          <p:cNvSpPr txBox="1"/>
          <p:nvPr/>
        </p:nvSpPr>
        <p:spPr>
          <a:xfrm>
            <a:off x="856238" y="2350740"/>
            <a:ext cx="1688400" cy="304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zh-HK" sz="1000" u="none" cap="none" strike="noStrike">
                <a:solidFill>
                  <a:srgbClr val="666666"/>
                </a:solidFill>
                <a:latin typeface="Proxima Nova"/>
                <a:ea typeface="Proxima Nova"/>
                <a:cs typeface="Proxima Nova"/>
                <a:sym typeface="Proxima Nova"/>
              </a:rPr>
              <a:t>Partner, Head of China/Taiwan</a:t>
            </a:r>
            <a:endParaRPr b="1" i="0" sz="1000" u="none" cap="none" strike="noStrike">
              <a:solidFill>
                <a:srgbClr val="666666"/>
              </a:solidFill>
              <a:latin typeface="Proxima Nova"/>
              <a:ea typeface="Proxima Nova"/>
              <a:cs typeface="Proxima Nova"/>
              <a:sym typeface="Proxima Nova"/>
            </a:endParaRPr>
          </a:p>
        </p:txBody>
      </p:sp>
      <p:pic>
        <p:nvPicPr>
          <p:cNvPr id="2020" name="Google Shape;2020;p105"/>
          <p:cNvPicPr preferRelativeResize="0"/>
          <p:nvPr/>
        </p:nvPicPr>
        <p:blipFill rotWithShape="1">
          <a:blip r:embed="rId2">
            <a:alphaModFix/>
          </a:blip>
          <a:srcRect b="0" l="0" r="10" t="0"/>
          <a:stretch/>
        </p:blipFill>
        <p:spPr>
          <a:xfrm>
            <a:off x="1304114" y="1159044"/>
            <a:ext cx="793821" cy="801899"/>
          </a:xfrm>
          <a:prstGeom prst="rect">
            <a:avLst/>
          </a:prstGeom>
          <a:noFill/>
          <a:ln>
            <a:noFill/>
          </a:ln>
        </p:spPr>
      </p:pic>
      <p:sp>
        <p:nvSpPr>
          <p:cNvPr id="2021" name="Google Shape;2021;p105"/>
          <p:cNvSpPr txBox="1"/>
          <p:nvPr/>
        </p:nvSpPr>
        <p:spPr>
          <a:xfrm>
            <a:off x="3008105" y="2050420"/>
            <a:ext cx="1193400" cy="1689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1500"/>
              <a:buFont typeface="Arial"/>
              <a:buNone/>
            </a:pPr>
            <a:r>
              <a:rPr b="1" i="0" lang="zh-HK" sz="1000" u="none" cap="none" strike="noStrike">
                <a:solidFill>
                  <a:srgbClr val="000000"/>
                </a:solidFill>
                <a:latin typeface="Proxima Nova"/>
                <a:ea typeface="Proxima Nova"/>
                <a:cs typeface="Proxima Nova"/>
                <a:sym typeface="Proxima Nova"/>
              </a:rPr>
              <a:t>DAVID LEE</a:t>
            </a:r>
            <a:endParaRPr b="1" i="0" sz="1000" u="none" cap="none" strike="noStrike">
              <a:solidFill>
                <a:srgbClr val="000000"/>
              </a:solidFill>
              <a:latin typeface="Proxima Nova"/>
              <a:ea typeface="Proxima Nova"/>
              <a:cs typeface="Proxima Nova"/>
              <a:sym typeface="Proxima Nova"/>
            </a:endParaRPr>
          </a:p>
        </p:txBody>
      </p:sp>
      <p:sp>
        <p:nvSpPr>
          <p:cNvPr id="2022" name="Google Shape;2022;p105"/>
          <p:cNvSpPr txBox="1"/>
          <p:nvPr/>
        </p:nvSpPr>
        <p:spPr>
          <a:xfrm>
            <a:off x="2848479" y="2655250"/>
            <a:ext cx="1512000" cy="350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zh-HK" sz="800" u="none" cap="none" strike="noStrike">
                <a:solidFill>
                  <a:srgbClr val="434343"/>
                </a:solidFill>
                <a:latin typeface="Proxima Nova"/>
                <a:ea typeface="Proxima Nova"/>
                <a:cs typeface="Proxima Nova"/>
                <a:sym typeface="Proxima Nova"/>
              </a:rPr>
              <a:t>Harvard Law graduate and former PE portfolio manager with successful IPO exit record </a:t>
            </a:r>
            <a:endParaRPr b="0" i="0" sz="800" u="none" cap="none" strike="noStrike">
              <a:solidFill>
                <a:srgbClr val="434343"/>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Proxima Nova"/>
              <a:ea typeface="Proxima Nova"/>
              <a:cs typeface="Proxima Nova"/>
              <a:sym typeface="Proxima Nova"/>
            </a:endParaRPr>
          </a:p>
        </p:txBody>
      </p:sp>
      <p:cxnSp>
        <p:nvCxnSpPr>
          <p:cNvPr id="2023" name="Google Shape;2023;p105"/>
          <p:cNvCxnSpPr/>
          <p:nvPr/>
        </p:nvCxnSpPr>
        <p:spPr>
          <a:xfrm flipH="1">
            <a:off x="3243507" y="2250577"/>
            <a:ext cx="722400" cy="1500"/>
          </a:xfrm>
          <a:prstGeom prst="straightConnector1">
            <a:avLst/>
          </a:prstGeom>
          <a:noFill/>
          <a:ln cap="flat" cmpd="sng" w="19050">
            <a:solidFill>
              <a:srgbClr val="7FC9AC"/>
            </a:solidFill>
            <a:prstDash val="solid"/>
            <a:round/>
            <a:headEnd len="sm" w="sm" type="none"/>
            <a:tailEnd len="sm" w="sm" type="none"/>
          </a:ln>
        </p:spPr>
      </p:cxnSp>
      <p:sp>
        <p:nvSpPr>
          <p:cNvPr id="2024" name="Google Shape;2024;p105"/>
          <p:cNvSpPr txBox="1"/>
          <p:nvPr/>
        </p:nvSpPr>
        <p:spPr>
          <a:xfrm>
            <a:off x="2760325" y="2352836"/>
            <a:ext cx="1688400" cy="168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zh-HK" sz="1000" u="none" cap="none" strike="noStrike">
                <a:solidFill>
                  <a:srgbClr val="666666"/>
                </a:solidFill>
                <a:latin typeface="Proxima Nova"/>
                <a:ea typeface="Proxima Nova"/>
                <a:cs typeface="Proxima Nova"/>
                <a:sym typeface="Proxima Nova"/>
              </a:rPr>
              <a:t>Chief Revenue Officer</a:t>
            </a:r>
            <a:endParaRPr b="1" i="0" sz="1000" u="none" cap="none" strike="noStrike">
              <a:solidFill>
                <a:srgbClr val="666666"/>
              </a:solidFill>
              <a:latin typeface="Proxima Nova"/>
              <a:ea typeface="Proxima Nova"/>
              <a:cs typeface="Proxima Nova"/>
              <a:sym typeface="Proxima Nova"/>
            </a:endParaRPr>
          </a:p>
        </p:txBody>
      </p:sp>
      <p:sp>
        <p:nvSpPr>
          <p:cNvPr id="2025" name="Google Shape;2025;p105"/>
          <p:cNvSpPr txBox="1"/>
          <p:nvPr/>
        </p:nvSpPr>
        <p:spPr>
          <a:xfrm>
            <a:off x="4868850" y="2043600"/>
            <a:ext cx="1417200" cy="1689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1500"/>
              <a:buFont typeface="Arial"/>
              <a:buNone/>
            </a:pPr>
            <a:r>
              <a:rPr b="1" i="0" lang="zh-HK" sz="1000" u="none" cap="none" strike="noStrike">
                <a:solidFill>
                  <a:srgbClr val="000000"/>
                </a:solidFill>
                <a:latin typeface="Proxima Nova"/>
                <a:ea typeface="Proxima Nova"/>
                <a:cs typeface="Proxima Nova"/>
                <a:sym typeface="Proxima Nova"/>
              </a:rPr>
              <a:t>BERT-JAN VAN ESSEN</a:t>
            </a:r>
            <a:endParaRPr b="1" i="0" sz="10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500"/>
              <a:buFont typeface="Arial"/>
              <a:buNone/>
            </a:pPr>
            <a:r>
              <a:t/>
            </a:r>
            <a:endParaRPr b="1" i="0" sz="1000" u="none" cap="none" strike="noStrike">
              <a:solidFill>
                <a:srgbClr val="000000"/>
              </a:solidFill>
              <a:latin typeface="Proxima Nova"/>
              <a:ea typeface="Proxima Nova"/>
              <a:cs typeface="Proxima Nova"/>
              <a:sym typeface="Proxima Nova"/>
            </a:endParaRPr>
          </a:p>
        </p:txBody>
      </p:sp>
      <p:sp>
        <p:nvSpPr>
          <p:cNvPr id="2026" name="Google Shape;2026;p105"/>
          <p:cNvSpPr txBox="1"/>
          <p:nvPr/>
        </p:nvSpPr>
        <p:spPr>
          <a:xfrm>
            <a:off x="4821463" y="2637179"/>
            <a:ext cx="1512000" cy="474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zh-HK" sz="800" u="none" cap="none" strike="noStrike">
                <a:solidFill>
                  <a:srgbClr val="434343"/>
                </a:solidFill>
                <a:latin typeface="Proxima Nova"/>
                <a:ea typeface="Proxima Nova"/>
                <a:cs typeface="Proxima Nova"/>
                <a:sym typeface="Proxima Nova"/>
              </a:rPr>
              <a:t>Experienced technology </a:t>
            </a:r>
            <a:br>
              <a:rPr b="0" i="0" lang="zh-HK" sz="800" u="none" cap="none" strike="noStrike">
                <a:solidFill>
                  <a:srgbClr val="434343"/>
                </a:solidFill>
                <a:latin typeface="Proxima Nova"/>
                <a:ea typeface="Proxima Nova"/>
                <a:cs typeface="Proxima Nova"/>
                <a:sym typeface="Proxima Nova"/>
              </a:rPr>
            </a:br>
            <a:r>
              <a:rPr b="0" i="0" lang="zh-HK" sz="800" u="none" cap="none" strike="noStrike">
                <a:solidFill>
                  <a:srgbClr val="434343"/>
                </a:solidFill>
                <a:latin typeface="Proxima Nova"/>
                <a:ea typeface="Proxima Nova"/>
                <a:cs typeface="Proxima Nova"/>
                <a:sym typeface="Proxima Nova"/>
              </a:rPr>
              <a:t>leader from Credit Suisse and ex-CEO of Dragon Wealth</a:t>
            </a:r>
            <a:endParaRPr b="0" i="0" sz="800" u="none" cap="none" strike="noStrike">
              <a:solidFill>
                <a:srgbClr val="434343"/>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000"/>
              <a:buFont typeface="Arial"/>
              <a:buNone/>
            </a:pPr>
            <a:r>
              <a:t/>
            </a:r>
            <a:endParaRPr b="0" i="0" sz="800" u="none" cap="none" strike="noStrike">
              <a:solidFill>
                <a:srgbClr val="434343"/>
              </a:solidFill>
              <a:latin typeface="Proxima Nova"/>
              <a:ea typeface="Proxima Nova"/>
              <a:cs typeface="Proxima Nova"/>
              <a:sym typeface="Proxima Nova"/>
            </a:endParaRPr>
          </a:p>
        </p:txBody>
      </p:sp>
      <p:cxnSp>
        <p:nvCxnSpPr>
          <p:cNvPr id="2027" name="Google Shape;2027;p105"/>
          <p:cNvCxnSpPr/>
          <p:nvPr/>
        </p:nvCxnSpPr>
        <p:spPr>
          <a:xfrm flipH="1">
            <a:off x="5208997" y="2243752"/>
            <a:ext cx="722400" cy="1500"/>
          </a:xfrm>
          <a:prstGeom prst="straightConnector1">
            <a:avLst/>
          </a:prstGeom>
          <a:noFill/>
          <a:ln cap="flat" cmpd="sng" w="19050">
            <a:solidFill>
              <a:srgbClr val="7FC9AC"/>
            </a:solidFill>
            <a:prstDash val="solid"/>
            <a:round/>
            <a:headEnd len="sm" w="sm" type="none"/>
            <a:tailEnd len="sm" w="sm" type="none"/>
          </a:ln>
        </p:spPr>
      </p:cxnSp>
      <p:sp>
        <p:nvSpPr>
          <p:cNvPr id="2028" name="Google Shape;2028;p105"/>
          <p:cNvSpPr txBox="1"/>
          <p:nvPr/>
        </p:nvSpPr>
        <p:spPr>
          <a:xfrm>
            <a:off x="4725800" y="2356761"/>
            <a:ext cx="1688400" cy="168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zh-HK" sz="1000" u="none" cap="none" strike="noStrike">
                <a:solidFill>
                  <a:srgbClr val="666666"/>
                </a:solidFill>
                <a:latin typeface="Proxima Nova"/>
                <a:ea typeface="Proxima Nova"/>
                <a:cs typeface="Proxima Nova"/>
                <a:sym typeface="Proxima Nova"/>
              </a:rPr>
              <a:t>Chief Technology Officer</a:t>
            </a:r>
            <a:endParaRPr b="1" i="0" sz="1000" u="none" cap="none" strike="noStrike">
              <a:solidFill>
                <a:srgbClr val="666666"/>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100"/>
              <a:buFont typeface="Arial"/>
              <a:buNone/>
            </a:pPr>
            <a:r>
              <a:t/>
            </a:r>
            <a:endParaRPr b="1" i="0" sz="1000" u="none" cap="none" strike="noStrike">
              <a:solidFill>
                <a:srgbClr val="666666"/>
              </a:solidFill>
              <a:latin typeface="Proxima Nova"/>
              <a:ea typeface="Proxima Nova"/>
              <a:cs typeface="Proxima Nova"/>
              <a:sym typeface="Proxima Nova"/>
            </a:endParaRPr>
          </a:p>
        </p:txBody>
      </p:sp>
      <p:sp>
        <p:nvSpPr>
          <p:cNvPr id="2029" name="Google Shape;2029;p105"/>
          <p:cNvSpPr txBox="1"/>
          <p:nvPr/>
        </p:nvSpPr>
        <p:spPr>
          <a:xfrm>
            <a:off x="6915364" y="2018932"/>
            <a:ext cx="1193400" cy="1689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1000" u="none" cap="none" strike="noStrike">
                <a:solidFill>
                  <a:srgbClr val="000000"/>
                </a:solidFill>
                <a:latin typeface="Proxima Nova"/>
                <a:ea typeface="Proxima Nova"/>
                <a:cs typeface="Proxima Nova"/>
                <a:sym typeface="Proxima Nova"/>
              </a:rPr>
              <a:t>DOMINIC GAMBLE</a:t>
            </a:r>
            <a:endParaRPr b="1" i="0" sz="1000" u="none" cap="none" strike="noStrike">
              <a:solidFill>
                <a:srgbClr val="000000"/>
              </a:solidFill>
              <a:latin typeface="Proxima Nova"/>
              <a:ea typeface="Proxima Nova"/>
              <a:cs typeface="Proxima Nova"/>
              <a:sym typeface="Proxima Nova"/>
            </a:endParaRPr>
          </a:p>
        </p:txBody>
      </p:sp>
      <p:sp>
        <p:nvSpPr>
          <p:cNvPr id="2030" name="Google Shape;2030;p105"/>
          <p:cNvSpPr txBox="1"/>
          <p:nvPr/>
        </p:nvSpPr>
        <p:spPr>
          <a:xfrm>
            <a:off x="6735375" y="2637175"/>
            <a:ext cx="1600200" cy="350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zh-HK" sz="800" u="none" cap="none" strike="noStrike">
                <a:solidFill>
                  <a:srgbClr val="434343"/>
                </a:solidFill>
                <a:latin typeface="Proxima Nova"/>
                <a:ea typeface="Proxima Nova"/>
                <a:cs typeface="Proxima Nova"/>
                <a:sym typeface="Proxima Nova"/>
              </a:rPr>
              <a:t>Experienced fintech entrepreneur and ex-private banker from Credit Suisse and Deutsche Bank</a:t>
            </a:r>
            <a:endParaRPr b="0" i="0" sz="800" u="none" cap="none" strike="noStrike">
              <a:solidFill>
                <a:srgbClr val="434343"/>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t/>
            </a:r>
            <a:endParaRPr b="0" i="0" sz="800" u="none" cap="none" strike="noStrike">
              <a:solidFill>
                <a:srgbClr val="434343"/>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Proxima Nova"/>
              <a:ea typeface="Proxima Nova"/>
              <a:cs typeface="Proxima Nova"/>
              <a:sym typeface="Proxima Nova"/>
            </a:endParaRPr>
          </a:p>
        </p:txBody>
      </p:sp>
      <p:cxnSp>
        <p:nvCxnSpPr>
          <p:cNvPr id="2031" name="Google Shape;2031;p105"/>
          <p:cNvCxnSpPr/>
          <p:nvPr/>
        </p:nvCxnSpPr>
        <p:spPr>
          <a:xfrm flipH="1">
            <a:off x="7150866" y="2205927"/>
            <a:ext cx="722400" cy="1500"/>
          </a:xfrm>
          <a:prstGeom prst="straightConnector1">
            <a:avLst/>
          </a:prstGeom>
          <a:noFill/>
          <a:ln cap="flat" cmpd="sng" w="19050">
            <a:solidFill>
              <a:srgbClr val="7FC9AC"/>
            </a:solidFill>
            <a:prstDash val="solid"/>
            <a:round/>
            <a:headEnd len="sm" w="sm" type="none"/>
            <a:tailEnd len="sm" w="sm" type="none"/>
          </a:ln>
        </p:spPr>
      </p:cxnSp>
      <p:sp>
        <p:nvSpPr>
          <p:cNvPr id="2032" name="Google Shape;2032;p105"/>
          <p:cNvSpPr txBox="1"/>
          <p:nvPr/>
        </p:nvSpPr>
        <p:spPr>
          <a:xfrm>
            <a:off x="6691274" y="2350756"/>
            <a:ext cx="1688400" cy="304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zh-HK" sz="1000" u="none" cap="none" strike="noStrike">
                <a:solidFill>
                  <a:srgbClr val="666666"/>
                </a:solidFill>
                <a:latin typeface="Proxima Nova"/>
                <a:ea typeface="Proxima Nova"/>
                <a:cs typeface="Proxima Nova"/>
                <a:sym typeface="Proxima Nova"/>
              </a:rPr>
              <a:t>Chief Digital Officer</a:t>
            </a:r>
            <a:endParaRPr b="1" i="0" sz="1000" u="none" cap="none" strike="noStrike">
              <a:solidFill>
                <a:srgbClr val="666666"/>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t/>
            </a:r>
            <a:endParaRPr b="1" i="0" sz="1000" u="none" cap="none" strike="noStrike">
              <a:solidFill>
                <a:srgbClr val="666666"/>
              </a:solidFill>
              <a:latin typeface="Proxima Nova"/>
              <a:ea typeface="Proxima Nova"/>
              <a:cs typeface="Proxima Nova"/>
              <a:sym typeface="Proxima Nova"/>
            </a:endParaRPr>
          </a:p>
        </p:txBody>
      </p:sp>
      <p:sp>
        <p:nvSpPr>
          <p:cNvPr id="2033" name="Google Shape;2033;p105"/>
          <p:cNvSpPr txBox="1"/>
          <p:nvPr/>
        </p:nvSpPr>
        <p:spPr>
          <a:xfrm>
            <a:off x="1104319" y="4064800"/>
            <a:ext cx="1193400" cy="1689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1500"/>
              <a:buFont typeface="Arial"/>
              <a:buNone/>
            </a:pPr>
            <a:r>
              <a:rPr b="1" i="0" lang="zh-HK" sz="1000" u="none" cap="none" strike="noStrike">
                <a:solidFill>
                  <a:srgbClr val="000000"/>
                </a:solidFill>
                <a:latin typeface="Proxima Nova"/>
                <a:ea typeface="Proxima Nova"/>
                <a:cs typeface="Proxima Nova"/>
                <a:sym typeface="Proxima Nova"/>
              </a:rPr>
              <a:t>DENNIS KOW</a:t>
            </a:r>
            <a:endParaRPr b="1" i="0" sz="1000" u="none" cap="none" strike="noStrike">
              <a:solidFill>
                <a:srgbClr val="000000"/>
              </a:solidFill>
              <a:latin typeface="Proxima Nova"/>
              <a:ea typeface="Proxima Nova"/>
              <a:cs typeface="Proxima Nova"/>
              <a:sym typeface="Proxima Nova"/>
            </a:endParaRPr>
          </a:p>
          <a:p>
            <a:pPr indent="0" lvl="0" marL="0" marR="0" rtl="0" algn="ctr">
              <a:lnSpc>
                <a:spcPct val="115000"/>
              </a:lnSpc>
              <a:spcBef>
                <a:spcPts val="0"/>
              </a:spcBef>
              <a:spcAft>
                <a:spcPts val="0"/>
              </a:spcAft>
              <a:buClr>
                <a:srgbClr val="000000"/>
              </a:buClr>
              <a:buSzPts val="1500"/>
              <a:buFont typeface="Arial"/>
              <a:buNone/>
            </a:pPr>
            <a:r>
              <a:t/>
            </a:r>
            <a:endParaRPr b="1" i="0" sz="1000" u="none" cap="none" strike="noStrike">
              <a:solidFill>
                <a:srgbClr val="000000"/>
              </a:solidFill>
              <a:latin typeface="Proxima Nova"/>
              <a:ea typeface="Proxima Nova"/>
              <a:cs typeface="Proxima Nova"/>
              <a:sym typeface="Proxima Nova"/>
            </a:endParaRPr>
          </a:p>
        </p:txBody>
      </p:sp>
      <p:sp>
        <p:nvSpPr>
          <p:cNvPr id="2034" name="Google Shape;2034;p105"/>
          <p:cNvSpPr txBox="1"/>
          <p:nvPr/>
        </p:nvSpPr>
        <p:spPr>
          <a:xfrm>
            <a:off x="944680" y="4628912"/>
            <a:ext cx="1512000" cy="350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zh-HK" sz="800" u="none" cap="none" strike="noStrike">
                <a:solidFill>
                  <a:srgbClr val="434343"/>
                </a:solidFill>
                <a:latin typeface="Proxima Nova"/>
                <a:ea typeface="Proxima Nova"/>
                <a:cs typeface="Proxima Nova"/>
                <a:sym typeface="Proxima Nova"/>
              </a:rPr>
              <a:t>20+ year experienced senior technologist from Citibank</a:t>
            </a:r>
            <a:endParaRPr b="0" i="0" sz="800" u="none" cap="none" strike="noStrike">
              <a:solidFill>
                <a:srgbClr val="434343"/>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t/>
            </a:r>
            <a:endParaRPr b="0" i="0" sz="800" u="none" cap="none" strike="noStrike">
              <a:solidFill>
                <a:srgbClr val="434343"/>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Proxima Nova"/>
              <a:ea typeface="Proxima Nova"/>
              <a:cs typeface="Proxima Nova"/>
              <a:sym typeface="Proxima Nova"/>
            </a:endParaRPr>
          </a:p>
        </p:txBody>
      </p:sp>
      <p:cxnSp>
        <p:nvCxnSpPr>
          <p:cNvPr id="2035" name="Google Shape;2035;p105"/>
          <p:cNvCxnSpPr/>
          <p:nvPr/>
        </p:nvCxnSpPr>
        <p:spPr>
          <a:xfrm flipH="1">
            <a:off x="1339720" y="4264958"/>
            <a:ext cx="722400" cy="1500"/>
          </a:xfrm>
          <a:prstGeom prst="straightConnector1">
            <a:avLst/>
          </a:prstGeom>
          <a:noFill/>
          <a:ln cap="flat" cmpd="sng" w="19050">
            <a:solidFill>
              <a:srgbClr val="7FC9AC"/>
            </a:solidFill>
            <a:prstDash val="solid"/>
            <a:round/>
            <a:headEnd len="sm" w="sm" type="none"/>
            <a:tailEnd len="sm" w="sm" type="none"/>
          </a:ln>
        </p:spPr>
      </p:cxnSp>
      <p:sp>
        <p:nvSpPr>
          <p:cNvPr id="2036" name="Google Shape;2036;p105"/>
          <p:cNvSpPr txBox="1"/>
          <p:nvPr/>
        </p:nvSpPr>
        <p:spPr>
          <a:xfrm>
            <a:off x="856528" y="4344128"/>
            <a:ext cx="1688400" cy="304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zh-HK" sz="1000" u="none" cap="none" strike="noStrike">
                <a:solidFill>
                  <a:srgbClr val="666666"/>
                </a:solidFill>
                <a:latin typeface="Proxima Nova"/>
                <a:ea typeface="Proxima Nova"/>
                <a:cs typeface="Proxima Nova"/>
                <a:sym typeface="Proxima Nova"/>
              </a:rPr>
              <a:t>Head of Singapore</a:t>
            </a:r>
            <a:endParaRPr b="1" i="0" sz="1000" u="none" cap="none" strike="noStrike">
              <a:solidFill>
                <a:srgbClr val="666666"/>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t/>
            </a:r>
            <a:endParaRPr b="1" i="0" sz="1000" u="none" cap="none" strike="noStrike">
              <a:solidFill>
                <a:srgbClr val="666666"/>
              </a:solidFill>
              <a:latin typeface="Proxima Nova"/>
              <a:ea typeface="Proxima Nova"/>
              <a:cs typeface="Proxima Nova"/>
              <a:sym typeface="Proxima Nova"/>
            </a:endParaRPr>
          </a:p>
        </p:txBody>
      </p:sp>
      <p:sp>
        <p:nvSpPr>
          <p:cNvPr id="2037" name="Google Shape;2037;p105"/>
          <p:cNvSpPr txBox="1"/>
          <p:nvPr/>
        </p:nvSpPr>
        <p:spPr>
          <a:xfrm>
            <a:off x="2848475" y="4059325"/>
            <a:ext cx="1512000" cy="1689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1500"/>
              <a:buFont typeface="Arial"/>
              <a:buNone/>
            </a:pPr>
            <a:r>
              <a:rPr b="1" i="0" lang="zh-HK" sz="1000" u="none" cap="none" strike="noStrike">
                <a:solidFill>
                  <a:srgbClr val="000000"/>
                </a:solidFill>
                <a:latin typeface="Proxima Nova"/>
                <a:ea typeface="Proxima Nova"/>
                <a:cs typeface="Proxima Nova"/>
                <a:sym typeface="Proxima Nova"/>
              </a:rPr>
              <a:t>JASON LEE</a:t>
            </a:r>
            <a:endParaRPr b="1" i="0" sz="1000" u="none" cap="none" strike="noStrike">
              <a:solidFill>
                <a:srgbClr val="000000"/>
              </a:solidFill>
              <a:latin typeface="Proxima Nova"/>
              <a:ea typeface="Proxima Nova"/>
              <a:cs typeface="Proxima Nova"/>
              <a:sym typeface="Proxima Nova"/>
            </a:endParaRPr>
          </a:p>
        </p:txBody>
      </p:sp>
      <p:sp>
        <p:nvSpPr>
          <p:cNvPr id="2038" name="Google Shape;2038;p105"/>
          <p:cNvSpPr txBox="1"/>
          <p:nvPr/>
        </p:nvSpPr>
        <p:spPr>
          <a:xfrm>
            <a:off x="2848475" y="4628893"/>
            <a:ext cx="1512000" cy="57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zh-HK" sz="800" u="none" cap="none" strike="noStrike">
                <a:solidFill>
                  <a:srgbClr val="434343"/>
                </a:solidFill>
                <a:latin typeface="Proxima Nova"/>
                <a:ea typeface="Proxima Nova"/>
                <a:cs typeface="Proxima Nova"/>
                <a:sym typeface="Proxima Nova"/>
              </a:rPr>
              <a:t>15+ year experienced IT and sales head for enterprise sales</a:t>
            </a:r>
            <a:endParaRPr b="0" i="0" sz="800" u="none" cap="none" strike="noStrike">
              <a:solidFill>
                <a:srgbClr val="43434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100"/>
              <a:buFont typeface="Arial"/>
              <a:buNone/>
            </a:pPr>
            <a:r>
              <a:t/>
            </a:r>
            <a:endParaRPr b="0" i="0" sz="800" u="none" cap="none" strike="noStrike">
              <a:solidFill>
                <a:srgbClr val="434343"/>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t/>
            </a:r>
            <a:endParaRPr b="0" i="0" sz="800" u="none" cap="none" strike="noStrike">
              <a:solidFill>
                <a:srgbClr val="434343"/>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Proxima Nova"/>
              <a:ea typeface="Proxima Nova"/>
              <a:cs typeface="Proxima Nova"/>
              <a:sym typeface="Proxima Nova"/>
            </a:endParaRPr>
          </a:p>
        </p:txBody>
      </p:sp>
      <p:cxnSp>
        <p:nvCxnSpPr>
          <p:cNvPr id="2039" name="Google Shape;2039;p105"/>
          <p:cNvCxnSpPr/>
          <p:nvPr/>
        </p:nvCxnSpPr>
        <p:spPr>
          <a:xfrm flipH="1">
            <a:off x="3243520" y="4264958"/>
            <a:ext cx="722400" cy="1500"/>
          </a:xfrm>
          <a:prstGeom prst="straightConnector1">
            <a:avLst/>
          </a:prstGeom>
          <a:noFill/>
          <a:ln cap="flat" cmpd="sng" w="19050">
            <a:solidFill>
              <a:srgbClr val="7FC9AC"/>
            </a:solidFill>
            <a:prstDash val="solid"/>
            <a:round/>
            <a:headEnd len="sm" w="sm" type="none"/>
            <a:tailEnd len="sm" w="sm" type="none"/>
          </a:ln>
        </p:spPr>
      </p:cxnSp>
      <p:sp>
        <p:nvSpPr>
          <p:cNvPr id="2040" name="Google Shape;2040;p105"/>
          <p:cNvSpPr txBox="1"/>
          <p:nvPr/>
        </p:nvSpPr>
        <p:spPr>
          <a:xfrm>
            <a:off x="2760328" y="4344128"/>
            <a:ext cx="1688400" cy="304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zh-HK" sz="1000" u="none" cap="none" strike="noStrike">
                <a:solidFill>
                  <a:srgbClr val="666666"/>
                </a:solidFill>
                <a:latin typeface="Proxima Nova"/>
                <a:ea typeface="Proxima Nova"/>
                <a:cs typeface="Proxima Nova"/>
                <a:sym typeface="Proxima Nova"/>
              </a:rPr>
              <a:t>Head of Korea</a:t>
            </a:r>
            <a:endParaRPr b="1" i="0" sz="1000" u="none" cap="none" strike="noStrike">
              <a:solidFill>
                <a:srgbClr val="666666"/>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t/>
            </a:r>
            <a:endParaRPr b="1" i="0" sz="1000" u="none" cap="none" strike="noStrike">
              <a:solidFill>
                <a:srgbClr val="666666"/>
              </a:solidFill>
              <a:latin typeface="Proxima Nova"/>
              <a:ea typeface="Proxima Nova"/>
              <a:cs typeface="Proxima Nova"/>
              <a:sym typeface="Proxima Nova"/>
            </a:endParaRPr>
          </a:p>
        </p:txBody>
      </p:sp>
      <p:sp>
        <p:nvSpPr>
          <p:cNvPr id="2041" name="Google Shape;2041;p105"/>
          <p:cNvSpPr txBox="1"/>
          <p:nvPr/>
        </p:nvSpPr>
        <p:spPr>
          <a:xfrm>
            <a:off x="4973494" y="4043863"/>
            <a:ext cx="1193400" cy="1689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1500"/>
              <a:buFont typeface="Arial"/>
              <a:buNone/>
            </a:pPr>
            <a:r>
              <a:rPr b="1" i="0" lang="zh-HK" sz="1000" u="none" cap="none" strike="noStrike">
                <a:solidFill>
                  <a:srgbClr val="000000"/>
                </a:solidFill>
                <a:latin typeface="Proxima Nova"/>
                <a:ea typeface="Proxima Nova"/>
                <a:cs typeface="Proxima Nova"/>
                <a:sym typeface="Proxima Nova"/>
              </a:rPr>
              <a:t>ROLAND MEIER</a:t>
            </a:r>
            <a:endParaRPr b="1" i="0" sz="1000" u="none" cap="none" strike="noStrike">
              <a:solidFill>
                <a:srgbClr val="000000"/>
              </a:solidFill>
              <a:latin typeface="Proxima Nova"/>
              <a:ea typeface="Proxima Nova"/>
              <a:cs typeface="Proxima Nova"/>
              <a:sym typeface="Proxima Nova"/>
            </a:endParaRPr>
          </a:p>
          <a:p>
            <a:pPr indent="0" lvl="0" marL="0" marR="0" rtl="0" algn="ctr">
              <a:lnSpc>
                <a:spcPct val="115000"/>
              </a:lnSpc>
              <a:spcBef>
                <a:spcPts val="0"/>
              </a:spcBef>
              <a:spcAft>
                <a:spcPts val="0"/>
              </a:spcAft>
              <a:buClr>
                <a:srgbClr val="000000"/>
              </a:buClr>
              <a:buSzPts val="1500"/>
              <a:buFont typeface="Arial"/>
              <a:buNone/>
            </a:pPr>
            <a:r>
              <a:t/>
            </a:r>
            <a:endParaRPr b="1" i="0" sz="1000" u="none" cap="none" strike="noStrike">
              <a:solidFill>
                <a:srgbClr val="000000"/>
              </a:solidFill>
              <a:latin typeface="Proxima Nova"/>
              <a:ea typeface="Proxima Nova"/>
              <a:cs typeface="Proxima Nova"/>
              <a:sym typeface="Proxima Nova"/>
            </a:endParaRPr>
          </a:p>
        </p:txBody>
      </p:sp>
      <p:sp>
        <p:nvSpPr>
          <p:cNvPr id="2042" name="Google Shape;2042;p105"/>
          <p:cNvSpPr txBox="1"/>
          <p:nvPr/>
        </p:nvSpPr>
        <p:spPr>
          <a:xfrm>
            <a:off x="4802325" y="4616471"/>
            <a:ext cx="1512000" cy="474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zh-HK" sz="800" u="none" cap="none" strike="noStrike">
                <a:solidFill>
                  <a:srgbClr val="434343"/>
                </a:solidFill>
                <a:latin typeface="Proxima Nova"/>
                <a:ea typeface="Proxima Nova"/>
                <a:cs typeface="Proxima Nova"/>
                <a:sym typeface="Proxima Nova"/>
              </a:rPr>
              <a:t>Former CEO of TeleTraders, a listed financial data company</a:t>
            </a:r>
            <a:endParaRPr b="0" i="0" sz="800" u="none" cap="none" strike="noStrike">
              <a:solidFill>
                <a:srgbClr val="434343"/>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t/>
            </a:r>
            <a:endParaRPr b="0" i="0" sz="800" u="none" cap="none" strike="noStrike">
              <a:solidFill>
                <a:srgbClr val="434343"/>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Proxima Nova"/>
              <a:ea typeface="Proxima Nova"/>
              <a:cs typeface="Proxima Nova"/>
              <a:sym typeface="Proxima Nova"/>
            </a:endParaRPr>
          </a:p>
        </p:txBody>
      </p:sp>
      <p:cxnSp>
        <p:nvCxnSpPr>
          <p:cNvPr id="2043" name="Google Shape;2043;p105"/>
          <p:cNvCxnSpPr/>
          <p:nvPr/>
        </p:nvCxnSpPr>
        <p:spPr>
          <a:xfrm flipH="1">
            <a:off x="5208995" y="4262345"/>
            <a:ext cx="722400" cy="1500"/>
          </a:xfrm>
          <a:prstGeom prst="straightConnector1">
            <a:avLst/>
          </a:prstGeom>
          <a:noFill/>
          <a:ln cap="flat" cmpd="sng" w="19050">
            <a:solidFill>
              <a:srgbClr val="7FC9AC"/>
            </a:solidFill>
            <a:prstDash val="solid"/>
            <a:round/>
            <a:headEnd len="sm" w="sm" type="none"/>
            <a:tailEnd len="sm" w="sm" type="none"/>
          </a:ln>
        </p:spPr>
      </p:cxnSp>
      <p:sp>
        <p:nvSpPr>
          <p:cNvPr id="2044" name="Google Shape;2044;p105"/>
          <p:cNvSpPr txBox="1"/>
          <p:nvPr/>
        </p:nvSpPr>
        <p:spPr>
          <a:xfrm>
            <a:off x="4725803" y="4318303"/>
            <a:ext cx="1688400" cy="304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zh-HK" sz="1000" u="none" cap="none" strike="noStrike">
                <a:solidFill>
                  <a:srgbClr val="666666"/>
                </a:solidFill>
                <a:latin typeface="Proxima Nova"/>
                <a:ea typeface="Proxima Nova"/>
                <a:cs typeface="Proxima Nova"/>
                <a:sym typeface="Proxima Nova"/>
              </a:rPr>
              <a:t>Head of Germany</a:t>
            </a:r>
            <a:endParaRPr b="1" i="0" sz="1000" u="none" cap="none" strike="noStrike">
              <a:solidFill>
                <a:srgbClr val="666666"/>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t/>
            </a:r>
            <a:endParaRPr b="1" i="0" sz="1000" u="none" cap="none" strike="noStrike">
              <a:solidFill>
                <a:srgbClr val="666666"/>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t/>
            </a:r>
            <a:endParaRPr b="1" i="0" sz="1000" u="none" cap="none" strike="noStrike">
              <a:solidFill>
                <a:srgbClr val="666666"/>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100"/>
              <a:buFont typeface="Arial"/>
              <a:buNone/>
            </a:pPr>
            <a:r>
              <a:t/>
            </a:r>
            <a:endParaRPr b="1" i="0" sz="1000" u="none" cap="none" strike="noStrike">
              <a:solidFill>
                <a:srgbClr val="666666"/>
              </a:solidFill>
              <a:latin typeface="Proxima Nova"/>
              <a:ea typeface="Proxima Nova"/>
              <a:cs typeface="Proxima Nova"/>
              <a:sym typeface="Proxima Nova"/>
            </a:endParaRPr>
          </a:p>
        </p:txBody>
      </p:sp>
      <p:sp>
        <p:nvSpPr>
          <p:cNvPr id="2045" name="Google Shape;2045;p105"/>
          <p:cNvSpPr txBox="1"/>
          <p:nvPr/>
        </p:nvSpPr>
        <p:spPr>
          <a:xfrm>
            <a:off x="6915369" y="4059325"/>
            <a:ext cx="1193400" cy="1689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1500"/>
              <a:buFont typeface="Arial"/>
              <a:buNone/>
            </a:pPr>
            <a:r>
              <a:rPr b="1" i="0" lang="zh-HK" sz="1000" u="none" cap="none" strike="noStrike">
                <a:solidFill>
                  <a:srgbClr val="000000"/>
                </a:solidFill>
                <a:latin typeface="Proxima Nova"/>
                <a:ea typeface="Proxima Nova"/>
                <a:cs typeface="Proxima Nova"/>
                <a:sym typeface="Proxima Nova"/>
              </a:rPr>
              <a:t>BJORN TORKAR</a:t>
            </a:r>
            <a:endParaRPr b="1" i="0" sz="1000" u="none" cap="none" strike="noStrike">
              <a:solidFill>
                <a:srgbClr val="000000"/>
              </a:solidFill>
              <a:latin typeface="Proxima Nova"/>
              <a:ea typeface="Proxima Nova"/>
              <a:cs typeface="Proxima Nova"/>
              <a:sym typeface="Proxima Nova"/>
            </a:endParaRPr>
          </a:p>
        </p:txBody>
      </p:sp>
      <p:sp>
        <p:nvSpPr>
          <p:cNvPr id="2046" name="Google Shape;2046;p105"/>
          <p:cNvSpPr txBox="1"/>
          <p:nvPr/>
        </p:nvSpPr>
        <p:spPr>
          <a:xfrm>
            <a:off x="6679875" y="4628900"/>
            <a:ext cx="1688400" cy="350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zh-HK" sz="800" u="none" cap="none" strike="noStrike">
                <a:solidFill>
                  <a:srgbClr val="434343"/>
                </a:solidFill>
                <a:latin typeface="Proxima Nova"/>
                <a:ea typeface="Proxima Nova"/>
                <a:cs typeface="Proxima Nova"/>
                <a:sym typeface="Proxima Nova"/>
              </a:rPr>
              <a:t>20+ year experienced financial technology professional and leader</a:t>
            </a:r>
            <a:endParaRPr b="0" i="0" sz="800" u="none" cap="none" strike="noStrike">
              <a:solidFill>
                <a:srgbClr val="434343"/>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t/>
            </a:r>
            <a:endParaRPr b="0" i="0" sz="800" u="none" cap="none" strike="noStrike">
              <a:solidFill>
                <a:srgbClr val="434343"/>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Proxima Nova"/>
              <a:ea typeface="Proxima Nova"/>
              <a:cs typeface="Proxima Nova"/>
              <a:sym typeface="Proxima Nova"/>
            </a:endParaRPr>
          </a:p>
        </p:txBody>
      </p:sp>
      <p:cxnSp>
        <p:nvCxnSpPr>
          <p:cNvPr id="2047" name="Google Shape;2047;p105"/>
          <p:cNvCxnSpPr/>
          <p:nvPr/>
        </p:nvCxnSpPr>
        <p:spPr>
          <a:xfrm flipH="1">
            <a:off x="7151120" y="4264958"/>
            <a:ext cx="722400" cy="1500"/>
          </a:xfrm>
          <a:prstGeom prst="straightConnector1">
            <a:avLst/>
          </a:prstGeom>
          <a:noFill/>
          <a:ln cap="flat" cmpd="sng" w="19050">
            <a:solidFill>
              <a:srgbClr val="7FC9AC"/>
            </a:solidFill>
            <a:prstDash val="solid"/>
            <a:round/>
            <a:headEnd len="sm" w="sm" type="none"/>
            <a:tailEnd len="sm" w="sm" type="none"/>
          </a:ln>
        </p:spPr>
      </p:cxnSp>
      <p:sp>
        <p:nvSpPr>
          <p:cNvPr id="2048" name="Google Shape;2048;p105"/>
          <p:cNvSpPr txBox="1"/>
          <p:nvPr/>
        </p:nvSpPr>
        <p:spPr>
          <a:xfrm>
            <a:off x="6667878" y="4295428"/>
            <a:ext cx="1688400" cy="304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zh-HK" sz="1000" u="none" cap="none" strike="noStrike">
                <a:solidFill>
                  <a:srgbClr val="666666"/>
                </a:solidFill>
                <a:latin typeface="Proxima Nova"/>
                <a:ea typeface="Proxima Nova"/>
                <a:cs typeface="Proxima Nova"/>
                <a:sym typeface="Proxima Nova"/>
              </a:rPr>
              <a:t>Head of Europe</a:t>
            </a:r>
            <a:endParaRPr b="1" i="0" sz="1000" u="none" cap="none" strike="noStrike">
              <a:solidFill>
                <a:srgbClr val="666666"/>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100"/>
              <a:buFont typeface="Arial"/>
              <a:buNone/>
            </a:pPr>
            <a:r>
              <a:t/>
            </a:r>
            <a:endParaRPr b="1" i="0" sz="1000" u="none" cap="none" strike="noStrike">
              <a:solidFill>
                <a:srgbClr val="666666"/>
              </a:solidFill>
              <a:latin typeface="Proxima Nova"/>
              <a:ea typeface="Proxima Nova"/>
              <a:cs typeface="Proxima Nova"/>
              <a:sym typeface="Proxima Nova"/>
            </a:endParaRPr>
          </a:p>
        </p:txBody>
      </p:sp>
      <p:pic>
        <p:nvPicPr>
          <p:cNvPr id="2049" name="Google Shape;2049;p105"/>
          <p:cNvPicPr preferRelativeResize="0"/>
          <p:nvPr/>
        </p:nvPicPr>
        <p:blipFill rotWithShape="1">
          <a:blip r:embed="rId3">
            <a:alphaModFix/>
          </a:blip>
          <a:srcRect b="0" l="0" r="10" t="0"/>
          <a:stretch/>
        </p:blipFill>
        <p:spPr>
          <a:xfrm>
            <a:off x="3207564" y="1141044"/>
            <a:ext cx="793821" cy="801899"/>
          </a:xfrm>
          <a:prstGeom prst="rect">
            <a:avLst/>
          </a:prstGeom>
          <a:noFill/>
          <a:ln>
            <a:noFill/>
          </a:ln>
        </p:spPr>
      </p:pic>
      <p:pic>
        <p:nvPicPr>
          <p:cNvPr id="2050" name="Google Shape;2050;p105"/>
          <p:cNvPicPr preferRelativeResize="0"/>
          <p:nvPr/>
        </p:nvPicPr>
        <p:blipFill rotWithShape="1">
          <a:blip r:embed="rId4">
            <a:alphaModFix/>
          </a:blip>
          <a:srcRect b="0" l="0" r="10" t="0"/>
          <a:stretch/>
        </p:blipFill>
        <p:spPr>
          <a:xfrm>
            <a:off x="5180548" y="3136419"/>
            <a:ext cx="793821" cy="801898"/>
          </a:xfrm>
          <a:prstGeom prst="rect">
            <a:avLst/>
          </a:prstGeom>
          <a:noFill/>
          <a:ln>
            <a:noFill/>
          </a:ln>
        </p:spPr>
      </p:pic>
      <p:pic>
        <p:nvPicPr>
          <p:cNvPr id="2051" name="Google Shape;2051;p105"/>
          <p:cNvPicPr preferRelativeResize="0"/>
          <p:nvPr/>
        </p:nvPicPr>
        <p:blipFill rotWithShape="1">
          <a:blip r:embed="rId5">
            <a:alphaModFix/>
          </a:blip>
          <a:srcRect b="0" l="0" r="10" t="0"/>
          <a:stretch/>
        </p:blipFill>
        <p:spPr>
          <a:xfrm>
            <a:off x="1304110" y="3173326"/>
            <a:ext cx="793821" cy="801898"/>
          </a:xfrm>
          <a:prstGeom prst="rect">
            <a:avLst/>
          </a:prstGeom>
          <a:noFill/>
          <a:ln>
            <a:noFill/>
          </a:ln>
        </p:spPr>
      </p:pic>
      <p:pic>
        <p:nvPicPr>
          <p:cNvPr id="2052" name="Google Shape;2052;p105"/>
          <p:cNvPicPr preferRelativeResize="0"/>
          <p:nvPr/>
        </p:nvPicPr>
        <p:blipFill rotWithShape="1">
          <a:blip r:embed="rId6">
            <a:alphaModFix/>
          </a:blip>
          <a:srcRect b="0" l="0" r="10" t="0"/>
          <a:stretch/>
        </p:blipFill>
        <p:spPr>
          <a:xfrm>
            <a:off x="7115175" y="1114831"/>
            <a:ext cx="793821" cy="801899"/>
          </a:xfrm>
          <a:prstGeom prst="rect">
            <a:avLst/>
          </a:prstGeom>
          <a:noFill/>
          <a:ln>
            <a:noFill/>
          </a:ln>
        </p:spPr>
      </p:pic>
      <p:pic>
        <p:nvPicPr>
          <p:cNvPr id="2053" name="Google Shape;2053;p105"/>
          <p:cNvPicPr preferRelativeResize="0"/>
          <p:nvPr/>
        </p:nvPicPr>
        <p:blipFill rotWithShape="1">
          <a:blip r:embed="rId7">
            <a:alphaModFix/>
          </a:blip>
          <a:srcRect b="0" l="0" r="10" t="0"/>
          <a:stretch/>
        </p:blipFill>
        <p:spPr>
          <a:xfrm>
            <a:off x="5161364" y="1159044"/>
            <a:ext cx="793821" cy="801899"/>
          </a:xfrm>
          <a:prstGeom prst="rect">
            <a:avLst/>
          </a:prstGeom>
          <a:noFill/>
          <a:ln>
            <a:noFill/>
          </a:ln>
        </p:spPr>
      </p:pic>
      <p:pic>
        <p:nvPicPr>
          <p:cNvPr id="2054" name="Google Shape;2054;p105"/>
          <p:cNvPicPr preferRelativeResize="0"/>
          <p:nvPr/>
        </p:nvPicPr>
        <p:blipFill rotWithShape="1">
          <a:blip r:embed="rId8">
            <a:alphaModFix/>
          </a:blip>
          <a:srcRect b="0" l="0" r="10" t="0"/>
          <a:stretch/>
        </p:blipFill>
        <p:spPr>
          <a:xfrm>
            <a:off x="3207564" y="3174357"/>
            <a:ext cx="793821" cy="801899"/>
          </a:xfrm>
          <a:prstGeom prst="rect">
            <a:avLst/>
          </a:prstGeom>
          <a:noFill/>
          <a:ln>
            <a:noFill/>
          </a:ln>
        </p:spPr>
      </p:pic>
      <p:pic>
        <p:nvPicPr>
          <p:cNvPr id="2055" name="Google Shape;2055;p105"/>
          <p:cNvPicPr preferRelativeResize="0"/>
          <p:nvPr/>
        </p:nvPicPr>
        <p:blipFill rotWithShape="1">
          <a:blip r:embed="rId9">
            <a:alphaModFix/>
          </a:blip>
          <a:srcRect b="0" l="0" r="10" t="0"/>
          <a:stretch/>
        </p:blipFill>
        <p:spPr>
          <a:xfrm>
            <a:off x="7115164" y="3122644"/>
            <a:ext cx="793821" cy="801899"/>
          </a:xfrm>
          <a:prstGeom prst="rect">
            <a:avLst/>
          </a:prstGeom>
          <a:noFill/>
          <a:ln>
            <a:noFill/>
          </a:ln>
        </p:spPr>
      </p:pic>
      <p:pic>
        <p:nvPicPr>
          <p:cNvPr id="2056" name="Google Shape;2056;p105"/>
          <p:cNvPicPr preferRelativeResize="0"/>
          <p:nvPr/>
        </p:nvPicPr>
        <p:blipFill rotWithShape="1">
          <a:blip r:embed="rId10">
            <a:alphaModFix/>
          </a:blip>
          <a:srcRect b="0" l="0" r="0" t="7287"/>
          <a:stretch/>
        </p:blipFill>
        <p:spPr>
          <a:xfrm>
            <a:off x="0" y="0"/>
            <a:ext cx="435338" cy="431800"/>
          </a:xfrm>
          <a:prstGeom prst="rect">
            <a:avLst/>
          </a:prstGeom>
          <a:noFill/>
          <a:ln>
            <a:noFill/>
          </a:ln>
        </p:spPr>
      </p:pic>
      <p:sp>
        <p:nvSpPr>
          <p:cNvPr id="2057" name="Google Shape;2057;p105"/>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
        <p:nvSpPr>
          <p:cNvPr id="2058" name="Google Shape;2058;p105"/>
          <p:cNvSpPr/>
          <p:nvPr/>
        </p:nvSpPr>
        <p:spPr>
          <a:xfrm>
            <a:off x="9018950" y="4540874"/>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9" name="Google Shape;2059;p105"/>
          <p:cNvSpPr/>
          <p:nvPr/>
        </p:nvSpPr>
        <p:spPr>
          <a:xfrm>
            <a:off x="9018950" y="4857392"/>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BLANK_1_1_1_1_1_1_1_1">
    <p:spTree>
      <p:nvGrpSpPr>
        <p:cNvPr id="2060" name="Shape 2060"/>
        <p:cNvGrpSpPr/>
        <p:nvPr/>
      </p:nvGrpSpPr>
      <p:grpSpPr>
        <a:xfrm>
          <a:off x="0" y="0"/>
          <a:ext cx="0" cy="0"/>
          <a:chOff x="0" y="0"/>
          <a:chExt cx="0" cy="0"/>
        </a:xfrm>
      </p:grpSpPr>
      <p:pic>
        <p:nvPicPr>
          <p:cNvPr id="2061" name="Google Shape;2061;p106"/>
          <p:cNvPicPr preferRelativeResize="0"/>
          <p:nvPr/>
        </p:nvPicPr>
        <p:blipFill rotWithShape="1">
          <a:blip r:embed="rId2">
            <a:alphaModFix/>
          </a:blip>
          <a:srcRect b="0" l="0" r="0" t="7287"/>
          <a:stretch/>
        </p:blipFill>
        <p:spPr>
          <a:xfrm>
            <a:off x="0" y="0"/>
            <a:ext cx="435338" cy="431800"/>
          </a:xfrm>
          <a:prstGeom prst="rect">
            <a:avLst/>
          </a:prstGeom>
          <a:noFill/>
          <a:ln>
            <a:noFill/>
          </a:ln>
        </p:spPr>
      </p:pic>
      <p:cxnSp>
        <p:nvCxnSpPr>
          <p:cNvPr id="2062" name="Google Shape;2062;p106"/>
          <p:cNvCxnSpPr/>
          <p:nvPr/>
        </p:nvCxnSpPr>
        <p:spPr>
          <a:xfrm>
            <a:off x="4275150" y="1131875"/>
            <a:ext cx="593700" cy="0"/>
          </a:xfrm>
          <a:prstGeom prst="straightConnector1">
            <a:avLst/>
          </a:prstGeom>
          <a:noFill/>
          <a:ln cap="flat" cmpd="sng" w="19050">
            <a:solidFill>
              <a:srgbClr val="80CAAD"/>
            </a:solidFill>
            <a:prstDash val="solid"/>
            <a:round/>
            <a:headEnd len="sm" w="sm" type="none"/>
            <a:tailEnd len="sm" w="sm" type="none"/>
          </a:ln>
        </p:spPr>
      </p:cxnSp>
      <p:cxnSp>
        <p:nvCxnSpPr>
          <p:cNvPr id="2063" name="Google Shape;2063;p106"/>
          <p:cNvCxnSpPr/>
          <p:nvPr/>
        </p:nvCxnSpPr>
        <p:spPr>
          <a:xfrm flipH="1">
            <a:off x="870100" y="3730075"/>
            <a:ext cx="752700" cy="1500"/>
          </a:xfrm>
          <a:prstGeom prst="straightConnector1">
            <a:avLst/>
          </a:prstGeom>
          <a:noFill/>
          <a:ln cap="flat" cmpd="sng" w="19050">
            <a:solidFill>
              <a:srgbClr val="7FC9AC"/>
            </a:solidFill>
            <a:prstDash val="solid"/>
            <a:round/>
            <a:headEnd len="sm" w="sm" type="none"/>
            <a:tailEnd len="sm" w="sm" type="none"/>
          </a:ln>
        </p:spPr>
      </p:cxnSp>
      <p:cxnSp>
        <p:nvCxnSpPr>
          <p:cNvPr id="2064" name="Google Shape;2064;p106"/>
          <p:cNvCxnSpPr/>
          <p:nvPr/>
        </p:nvCxnSpPr>
        <p:spPr>
          <a:xfrm flipH="1">
            <a:off x="3115125" y="3730075"/>
            <a:ext cx="752700" cy="1500"/>
          </a:xfrm>
          <a:prstGeom prst="straightConnector1">
            <a:avLst/>
          </a:prstGeom>
          <a:noFill/>
          <a:ln cap="flat" cmpd="sng" w="19050">
            <a:solidFill>
              <a:srgbClr val="7FC9AC"/>
            </a:solidFill>
            <a:prstDash val="solid"/>
            <a:round/>
            <a:headEnd len="sm" w="sm" type="none"/>
            <a:tailEnd len="sm" w="sm" type="none"/>
          </a:ln>
        </p:spPr>
      </p:cxnSp>
      <p:cxnSp>
        <p:nvCxnSpPr>
          <p:cNvPr id="2065" name="Google Shape;2065;p106"/>
          <p:cNvCxnSpPr/>
          <p:nvPr/>
        </p:nvCxnSpPr>
        <p:spPr>
          <a:xfrm flipH="1">
            <a:off x="5280025" y="3689900"/>
            <a:ext cx="752700" cy="1500"/>
          </a:xfrm>
          <a:prstGeom prst="straightConnector1">
            <a:avLst/>
          </a:prstGeom>
          <a:noFill/>
          <a:ln cap="flat" cmpd="sng" w="19050">
            <a:solidFill>
              <a:srgbClr val="7FC9AC"/>
            </a:solidFill>
            <a:prstDash val="solid"/>
            <a:round/>
            <a:headEnd len="sm" w="sm" type="none"/>
            <a:tailEnd len="sm" w="sm" type="none"/>
          </a:ln>
        </p:spPr>
      </p:cxnSp>
      <p:cxnSp>
        <p:nvCxnSpPr>
          <p:cNvPr id="2066" name="Google Shape;2066;p106"/>
          <p:cNvCxnSpPr/>
          <p:nvPr/>
        </p:nvCxnSpPr>
        <p:spPr>
          <a:xfrm flipH="1">
            <a:off x="7444925" y="3649725"/>
            <a:ext cx="752700" cy="1500"/>
          </a:xfrm>
          <a:prstGeom prst="straightConnector1">
            <a:avLst/>
          </a:prstGeom>
          <a:noFill/>
          <a:ln cap="flat" cmpd="sng" w="19050">
            <a:solidFill>
              <a:srgbClr val="7FC9AC"/>
            </a:solidFill>
            <a:prstDash val="solid"/>
            <a:round/>
            <a:headEnd len="sm" w="sm" type="none"/>
            <a:tailEnd len="sm" w="sm" type="none"/>
          </a:ln>
        </p:spPr>
      </p:cxnSp>
      <p:sp>
        <p:nvSpPr>
          <p:cNvPr id="2067" name="Google Shape;2067;p106"/>
          <p:cNvSpPr txBox="1"/>
          <p:nvPr>
            <p:ph type="title"/>
          </p:nvPr>
        </p:nvSpPr>
        <p:spPr>
          <a:xfrm>
            <a:off x="1670850" y="543950"/>
            <a:ext cx="58023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Font typeface="Proxima Nova"/>
              <a:buNone/>
              <a:defRPr b="1">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068" name="Google Shape;2068;p106"/>
          <p:cNvSpPr txBox="1"/>
          <p:nvPr>
            <p:ph idx="2" type="title"/>
          </p:nvPr>
        </p:nvSpPr>
        <p:spPr>
          <a:xfrm>
            <a:off x="336850" y="4228150"/>
            <a:ext cx="1819200" cy="481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555555"/>
              </a:buClr>
              <a:buSzPts val="1000"/>
              <a:buFont typeface="Proxima Nova"/>
              <a:buNone/>
              <a:defRPr sz="10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069" name="Google Shape;2069;p106"/>
          <p:cNvSpPr txBox="1"/>
          <p:nvPr>
            <p:ph idx="3" type="title"/>
          </p:nvPr>
        </p:nvSpPr>
        <p:spPr>
          <a:xfrm>
            <a:off x="2581875" y="4272450"/>
            <a:ext cx="1819200" cy="481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555555"/>
              </a:buClr>
              <a:buSzPts val="1000"/>
              <a:buFont typeface="Proxima Nova"/>
              <a:buNone/>
              <a:defRPr sz="10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070" name="Google Shape;2070;p106"/>
          <p:cNvSpPr txBox="1"/>
          <p:nvPr>
            <p:ph idx="4" type="title"/>
          </p:nvPr>
        </p:nvSpPr>
        <p:spPr>
          <a:xfrm>
            <a:off x="4746775" y="4272450"/>
            <a:ext cx="1819200" cy="481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555555"/>
              </a:buClr>
              <a:buSzPts val="1000"/>
              <a:buFont typeface="Proxima Nova"/>
              <a:buNone/>
              <a:defRPr sz="10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071" name="Google Shape;2071;p106"/>
          <p:cNvSpPr txBox="1"/>
          <p:nvPr>
            <p:ph idx="5" type="title"/>
          </p:nvPr>
        </p:nvSpPr>
        <p:spPr>
          <a:xfrm>
            <a:off x="6955450" y="4272450"/>
            <a:ext cx="1819200" cy="481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555555"/>
              </a:buClr>
              <a:buSzPts val="1000"/>
              <a:buFont typeface="Proxima Nova"/>
              <a:buNone/>
              <a:defRPr sz="10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072" name="Google Shape;2072;p106"/>
          <p:cNvSpPr txBox="1"/>
          <p:nvPr>
            <p:ph idx="6" type="title"/>
          </p:nvPr>
        </p:nvSpPr>
        <p:spPr>
          <a:xfrm>
            <a:off x="485200" y="3245950"/>
            <a:ext cx="1522500" cy="481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555555"/>
              </a:buClr>
              <a:buSzPts val="1200"/>
              <a:buFont typeface="Proxima Nova"/>
              <a:buNone/>
              <a:defRPr b="1" sz="12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073" name="Google Shape;2073;p106"/>
          <p:cNvSpPr txBox="1"/>
          <p:nvPr>
            <p:ph idx="7" type="title"/>
          </p:nvPr>
        </p:nvSpPr>
        <p:spPr>
          <a:xfrm>
            <a:off x="2730225" y="3245925"/>
            <a:ext cx="1522500" cy="481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555555"/>
              </a:buClr>
              <a:buSzPts val="1200"/>
              <a:buFont typeface="Proxima Nova"/>
              <a:buNone/>
              <a:defRPr b="1" sz="12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074" name="Google Shape;2074;p106"/>
          <p:cNvSpPr txBox="1"/>
          <p:nvPr>
            <p:ph idx="8" type="title"/>
          </p:nvPr>
        </p:nvSpPr>
        <p:spPr>
          <a:xfrm>
            <a:off x="4895125" y="3245925"/>
            <a:ext cx="1522500" cy="481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555555"/>
              </a:buClr>
              <a:buSzPts val="1200"/>
              <a:buFont typeface="Proxima Nova"/>
              <a:buNone/>
              <a:defRPr b="1" sz="12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075" name="Google Shape;2075;p106"/>
          <p:cNvSpPr txBox="1"/>
          <p:nvPr>
            <p:ph idx="9" type="title"/>
          </p:nvPr>
        </p:nvSpPr>
        <p:spPr>
          <a:xfrm>
            <a:off x="7060025" y="3200875"/>
            <a:ext cx="1522500" cy="481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555555"/>
              </a:buClr>
              <a:buSzPts val="1200"/>
              <a:buFont typeface="Proxima Nova"/>
              <a:buNone/>
              <a:defRPr b="1" sz="12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076" name="Google Shape;2076;p106"/>
          <p:cNvSpPr txBox="1"/>
          <p:nvPr>
            <p:ph idx="13" type="title"/>
          </p:nvPr>
        </p:nvSpPr>
        <p:spPr>
          <a:xfrm>
            <a:off x="302350" y="3802563"/>
            <a:ext cx="1888200" cy="354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555555"/>
              </a:buClr>
              <a:buSzPts val="1000"/>
              <a:buFont typeface="Proxima Nova"/>
              <a:buNone/>
              <a:defRPr b="1" sz="10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077" name="Google Shape;2077;p106"/>
          <p:cNvSpPr txBox="1"/>
          <p:nvPr>
            <p:ph idx="14" type="title"/>
          </p:nvPr>
        </p:nvSpPr>
        <p:spPr>
          <a:xfrm>
            <a:off x="2547375" y="3824700"/>
            <a:ext cx="1888200" cy="354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555555"/>
              </a:buClr>
              <a:buSzPts val="1000"/>
              <a:buFont typeface="Proxima Nova"/>
              <a:buNone/>
              <a:defRPr b="1" sz="10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078" name="Google Shape;2078;p106"/>
          <p:cNvSpPr txBox="1"/>
          <p:nvPr>
            <p:ph idx="15" type="title"/>
          </p:nvPr>
        </p:nvSpPr>
        <p:spPr>
          <a:xfrm>
            <a:off x="4712275" y="3804613"/>
            <a:ext cx="1888200" cy="354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555555"/>
              </a:buClr>
              <a:buSzPts val="1000"/>
              <a:buFont typeface="Proxima Nova"/>
              <a:buNone/>
              <a:defRPr b="1" sz="10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079" name="Google Shape;2079;p106"/>
          <p:cNvSpPr txBox="1"/>
          <p:nvPr>
            <p:ph idx="16" type="title"/>
          </p:nvPr>
        </p:nvSpPr>
        <p:spPr>
          <a:xfrm>
            <a:off x="6920950" y="3784525"/>
            <a:ext cx="1888200" cy="354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555555"/>
              </a:buClr>
              <a:buSzPts val="1000"/>
              <a:buFont typeface="Proxima Nova"/>
              <a:buNone/>
              <a:defRPr b="1" sz="10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080" name="Google Shape;2080;p106"/>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
        <p:nvSpPr>
          <p:cNvPr id="2081" name="Google Shape;2081;p106"/>
          <p:cNvSpPr/>
          <p:nvPr/>
        </p:nvSpPr>
        <p:spPr>
          <a:xfrm>
            <a:off x="9018950" y="4540874"/>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106"/>
          <p:cNvSpPr/>
          <p:nvPr/>
        </p:nvSpPr>
        <p:spPr>
          <a:xfrm>
            <a:off x="9018950" y="4857392"/>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ep-by-step">
  <p:cSld name="BLANK_1_1_1_1_1_1_1_1_1">
    <p:spTree>
      <p:nvGrpSpPr>
        <p:cNvPr id="2083" name="Shape 2083"/>
        <p:cNvGrpSpPr/>
        <p:nvPr/>
      </p:nvGrpSpPr>
      <p:grpSpPr>
        <a:xfrm>
          <a:off x="0" y="0"/>
          <a:ext cx="0" cy="0"/>
          <a:chOff x="0" y="0"/>
          <a:chExt cx="0" cy="0"/>
        </a:xfrm>
      </p:grpSpPr>
      <p:cxnSp>
        <p:nvCxnSpPr>
          <p:cNvPr id="2084" name="Google Shape;2084;p107"/>
          <p:cNvCxnSpPr/>
          <p:nvPr/>
        </p:nvCxnSpPr>
        <p:spPr>
          <a:xfrm>
            <a:off x="4571900" y="1222700"/>
            <a:ext cx="0" cy="3935100"/>
          </a:xfrm>
          <a:prstGeom prst="straightConnector1">
            <a:avLst/>
          </a:prstGeom>
          <a:noFill/>
          <a:ln cap="flat" cmpd="sng" w="9525">
            <a:solidFill>
              <a:srgbClr val="003C54"/>
            </a:solidFill>
            <a:prstDash val="solid"/>
            <a:round/>
            <a:headEnd len="sm" w="sm" type="none"/>
            <a:tailEnd len="sm" w="sm" type="none"/>
          </a:ln>
        </p:spPr>
      </p:cxnSp>
      <p:cxnSp>
        <p:nvCxnSpPr>
          <p:cNvPr id="2085" name="Google Shape;2085;p107"/>
          <p:cNvCxnSpPr/>
          <p:nvPr/>
        </p:nvCxnSpPr>
        <p:spPr>
          <a:xfrm rot="10800000">
            <a:off x="3102900" y="2009238"/>
            <a:ext cx="1469100" cy="0"/>
          </a:xfrm>
          <a:prstGeom prst="straightConnector1">
            <a:avLst/>
          </a:prstGeom>
          <a:noFill/>
          <a:ln cap="flat" cmpd="sng" w="9525">
            <a:solidFill>
              <a:srgbClr val="003C54"/>
            </a:solidFill>
            <a:prstDash val="solid"/>
            <a:round/>
            <a:headEnd len="sm" w="sm" type="none"/>
            <a:tailEnd len="sm" w="sm" type="none"/>
          </a:ln>
        </p:spPr>
      </p:cxnSp>
      <p:sp>
        <p:nvSpPr>
          <p:cNvPr id="2086" name="Google Shape;2086;p107"/>
          <p:cNvSpPr/>
          <p:nvPr/>
        </p:nvSpPr>
        <p:spPr>
          <a:xfrm>
            <a:off x="874575" y="1417200"/>
            <a:ext cx="2188800" cy="1184100"/>
          </a:xfrm>
          <a:prstGeom prst="rect">
            <a:avLst/>
          </a:prstGeom>
          <a:noFill/>
          <a:ln cap="flat" cmpd="sng" w="9525">
            <a:solidFill>
              <a:srgbClr val="003C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7" name="Google Shape;2087;p107"/>
          <p:cNvSpPr/>
          <p:nvPr/>
        </p:nvSpPr>
        <p:spPr>
          <a:xfrm>
            <a:off x="2977375" y="1929138"/>
            <a:ext cx="160200" cy="160200"/>
          </a:xfrm>
          <a:prstGeom prst="rect">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88" name="Google Shape;2088;p107"/>
          <p:cNvCxnSpPr/>
          <p:nvPr/>
        </p:nvCxnSpPr>
        <p:spPr>
          <a:xfrm rot="10800000">
            <a:off x="3102900" y="4375325"/>
            <a:ext cx="1469100" cy="0"/>
          </a:xfrm>
          <a:prstGeom prst="straightConnector1">
            <a:avLst/>
          </a:prstGeom>
          <a:noFill/>
          <a:ln cap="flat" cmpd="sng" w="9525">
            <a:solidFill>
              <a:srgbClr val="003C54"/>
            </a:solidFill>
            <a:prstDash val="solid"/>
            <a:round/>
            <a:headEnd len="sm" w="sm" type="none"/>
            <a:tailEnd len="sm" w="sm" type="none"/>
          </a:ln>
        </p:spPr>
      </p:cxnSp>
      <p:sp>
        <p:nvSpPr>
          <p:cNvPr id="2089" name="Google Shape;2089;p107"/>
          <p:cNvSpPr/>
          <p:nvPr/>
        </p:nvSpPr>
        <p:spPr>
          <a:xfrm>
            <a:off x="874600" y="3783275"/>
            <a:ext cx="2188800" cy="1184100"/>
          </a:xfrm>
          <a:prstGeom prst="rect">
            <a:avLst/>
          </a:prstGeom>
          <a:noFill/>
          <a:ln cap="flat" cmpd="sng" w="9525">
            <a:solidFill>
              <a:srgbClr val="003C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107"/>
          <p:cNvSpPr/>
          <p:nvPr/>
        </p:nvSpPr>
        <p:spPr>
          <a:xfrm>
            <a:off x="2977375" y="4295225"/>
            <a:ext cx="160200" cy="160200"/>
          </a:xfrm>
          <a:prstGeom prst="rect">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91" name="Google Shape;2091;p107"/>
          <p:cNvCxnSpPr/>
          <p:nvPr/>
        </p:nvCxnSpPr>
        <p:spPr>
          <a:xfrm rot="10800000">
            <a:off x="4572000" y="3173575"/>
            <a:ext cx="1469100" cy="0"/>
          </a:xfrm>
          <a:prstGeom prst="straightConnector1">
            <a:avLst/>
          </a:prstGeom>
          <a:noFill/>
          <a:ln cap="flat" cmpd="sng" w="9525">
            <a:solidFill>
              <a:srgbClr val="003C54"/>
            </a:solidFill>
            <a:prstDash val="solid"/>
            <a:round/>
            <a:headEnd len="sm" w="sm" type="none"/>
            <a:tailEnd len="sm" w="sm" type="none"/>
          </a:ln>
        </p:spPr>
      </p:cxnSp>
      <p:sp>
        <p:nvSpPr>
          <p:cNvPr id="2092" name="Google Shape;2092;p107"/>
          <p:cNvSpPr/>
          <p:nvPr/>
        </p:nvSpPr>
        <p:spPr>
          <a:xfrm>
            <a:off x="6041100" y="2581525"/>
            <a:ext cx="1469100" cy="1184100"/>
          </a:xfrm>
          <a:prstGeom prst="rect">
            <a:avLst/>
          </a:prstGeom>
          <a:noFill/>
          <a:ln cap="flat" cmpd="sng" w="9525">
            <a:solidFill>
              <a:srgbClr val="003C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3" name="Google Shape;2093;p107"/>
          <p:cNvSpPr/>
          <p:nvPr/>
        </p:nvSpPr>
        <p:spPr>
          <a:xfrm>
            <a:off x="5948225" y="3093475"/>
            <a:ext cx="160200" cy="160200"/>
          </a:xfrm>
          <a:prstGeom prst="rect">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4" name="Google Shape;2094;p107"/>
          <p:cNvSpPr/>
          <p:nvPr/>
        </p:nvSpPr>
        <p:spPr>
          <a:xfrm>
            <a:off x="4354650" y="1811538"/>
            <a:ext cx="434700" cy="395400"/>
          </a:xfrm>
          <a:prstGeom prst="rect">
            <a:avLst/>
          </a:prstGeom>
          <a:solidFill>
            <a:srgbClr val="003C54"/>
          </a:solidFill>
          <a:ln cap="flat" cmpd="sng" w="9525">
            <a:solidFill>
              <a:srgbClr val="003C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5" name="Google Shape;2095;p107"/>
          <p:cNvSpPr/>
          <p:nvPr/>
        </p:nvSpPr>
        <p:spPr>
          <a:xfrm>
            <a:off x="4354650" y="2975875"/>
            <a:ext cx="434700" cy="395400"/>
          </a:xfrm>
          <a:prstGeom prst="rect">
            <a:avLst/>
          </a:prstGeom>
          <a:solidFill>
            <a:srgbClr val="003C54"/>
          </a:solidFill>
          <a:ln cap="flat" cmpd="sng" w="9525">
            <a:solidFill>
              <a:srgbClr val="003C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6" name="Google Shape;2096;p107"/>
          <p:cNvSpPr/>
          <p:nvPr/>
        </p:nvSpPr>
        <p:spPr>
          <a:xfrm>
            <a:off x="4354650" y="4157150"/>
            <a:ext cx="434700" cy="395400"/>
          </a:xfrm>
          <a:prstGeom prst="rect">
            <a:avLst/>
          </a:prstGeom>
          <a:solidFill>
            <a:srgbClr val="003C54"/>
          </a:solidFill>
          <a:ln cap="flat" cmpd="sng" w="9525">
            <a:solidFill>
              <a:srgbClr val="003C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97" name="Google Shape;2097;p107"/>
          <p:cNvCxnSpPr/>
          <p:nvPr/>
        </p:nvCxnSpPr>
        <p:spPr>
          <a:xfrm>
            <a:off x="4275150" y="986600"/>
            <a:ext cx="593700" cy="0"/>
          </a:xfrm>
          <a:prstGeom prst="straightConnector1">
            <a:avLst/>
          </a:prstGeom>
          <a:noFill/>
          <a:ln cap="flat" cmpd="sng" w="19050">
            <a:solidFill>
              <a:srgbClr val="80CAAD"/>
            </a:solidFill>
            <a:prstDash val="solid"/>
            <a:round/>
            <a:headEnd len="sm" w="sm" type="none"/>
            <a:tailEnd len="sm" w="sm" type="none"/>
          </a:ln>
        </p:spPr>
      </p:cxnSp>
      <p:pic>
        <p:nvPicPr>
          <p:cNvPr id="2098" name="Google Shape;2098;p107"/>
          <p:cNvPicPr preferRelativeResize="0"/>
          <p:nvPr/>
        </p:nvPicPr>
        <p:blipFill rotWithShape="1">
          <a:blip r:embed="rId2">
            <a:alphaModFix/>
          </a:blip>
          <a:srcRect b="0" l="0" r="0" t="7287"/>
          <a:stretch/>
        </p:blipFill>
        <p:spPr>
          <a:xfrm>
            <a:off x="0" y="0"/>
            <a:ext cx="435338" cy="431800"/>
          </a:xfrm>
          <a:prstGeom prst="rect">
            <a:avLst/>
          </a:prstGeom>
          <a:noFill/>
          <a:ln>
            <a:noFill/>
          </a:ln>
        </p:spPr>
      </p:pic>
      <p:sp>
        <p:nvSpPr>
          <p:cNvPr id="2099" name="Google Shape;2099;p107"/>
          <p:cNvSpPr txBox="1"/>
          <p:nvPr>
            <p:ph type="title"/>
          </p:nvPr>
        </p:nvSpPr>
        <p:spPr>
          <a:xfrm>
            <a:off x="1670750" y="431800"/>
            <a:ext cx="58023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Font typeface="Proxima Nova"/>
              <a:buNone/>
              <a:defRPr b="1">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100" name="Google Shape;2100;p107"/>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
        <p:nvSpPr>
          <p:cNvPr id="2101" name="Google Shape;2101;p107"/>
          <p:cNvSpPr/>
          <p:nvPr/>
        </p:nvSpPr>
        <p:spPr>
          <a:xfrm>
            <a:off x="9018950" y="4540874"/>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2" name="Google Shape;2102;p107"/>
          <p:cNvSpPr/>
          <p:nvPr/>
        </p:nvSpPr>
        <p:spPr>
          <a:xfrm>
            <a:off x="9018950" y="4857392"/>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ep-by-step 2">
  <p:cSld name="CUSTOM">
    <p:spTree>
      <p:nvGrpSpPr>
        <p:cNvPr id="2103" name="Shape 2103"/>
        <p:cNvGrpSpPr/>
        <p:nvPr/>
      </p:nvGrpSpPr>
      <p:grpSpPr>
        <a:xfrm>
          <a:off x="0" y="0"/>
          <a:ext cx="0" cy="0"/>
          <a:chOff x="0" y="0"/>
          <a:chExt cx="0" cy="0"/>
        </a:xfrm>
      </p:grpSpPr>
      <p:cxnSp>
        <p:nvCxnSpPr>
          <p:cNvPr id="2104" name="Google Shape;2104;p108"/>
          <p:cNvCxnSpPr/>
          <p:nvPr/>
        </p:nvCxnSpPr>
        <p:spPr>
          <a:xfrm>
            <a:off x="4572000" y="-8400"/>
            <a:ext cx="0" cy="5160300"/>
          </a:xfrm>
          <a:prstGeom prst="straightConnector1">
            <a:avLst/>
          </a:prstGeom>
          <a:noFill/>
          <a:ln cap="flat" cmpd="sng" w="9525">
            <a:solidFill>
              <a:srgbClr val="003C54"/>
            </a:solidFill>
            <a:prstDash val="solid"/>
            <a:round/>
            <a:headEnd len="sm" w="sm" type="none"/>
            <a:tailEnd len="sm" w="sm" type="none"/>
          </a:ln>
        </p:spPr>
      </p:cxnSp>
      <p:cxnSp>
        <p:nvCxnSpPr>
          <p:cNvPr id="2105" name="Google Shape;2105;p108"/>
          <p:cNvCxnSpPr/>
          <p:nvPr/>
        </p:nvCxnSpPr>
        <p:spPr>
          <a:xfrm rot="10800000">
            <a:off x="3102900" y="2571750"/>
            <a:ext cx="1469100" cy="0"/>
          </a:xfrm>
          <a:prstGeom prst="straightConnector1">
            <a:avLst/>
          </a:prstGeom>
          <a:noFill/>
          <a:ln cap="flat" cmpd="sng" w="9525">
            <a:solidFill>
              <a:srgbClr val="003C54"/>
            </a:solidFill>
            <a:prstDash val="solid"/>
            <a:round/>
            <a:headEnd len="sm" w="sm" type="none"/>
            <a:tailEnd len="sm" w="sm" type="none"/>
          </a:ln>
        </p:spPr>
      </p:cxnSp>
      <p:sp>
        <p:nvSpPr>
          <p:cNvPr id="2106" name="Google Shape;2106;p108"/>
          <p:cNvSpPr/>
          <p:nvPr/>
        </p:nvSpPr>
        <p:spPr>
          <a:xfrm>
            <a:off x="1761375" y="1979702"/>
            <a:ext cx="1302000" cy="1184100"/>
          </a:xfrm>
          <a:prstGeom prst="rect">
            <a:avLst/>
          </a:prstGeom>
          <a:noFill/>
          <a:ln cap="flat" cmpd="sng" w="9525">
            <a:solidFill>
              <a:srgbClr val="003C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7" name="Google Shape;2107;p108"/>
          <p:cNvSpPr/>
          <p:nvPr/>
        </p:nvSpPr>
        <p:spPr>
          <a:xfrm>
            <a:off x="2977375" y="2491650"/>
            <a:ext cx="160200" cy="160200"/>
          </a:xfrm>
          <a:prstGeom prst="rect">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08" name="Google Shape;2108;p108"/>
          <p:cNvCxnSpPr/>
          <p:nvPr/>
        </p:nvCxnSpPr>
        <p:spPr>
          <a:xfrm rot="10800000">
            <a:off x="4572000" y="1162525"/>
            <a:ext cx="1469100" cy="0"/>
          </a:xfrm>
          <a:prstGeom prst="straightConnector1">
            <a:avLst/>
          </a:prstGeom>
          <a:noFill/>
          <a:ln cap="flat" cmpd="sng" w="9525">
            <a:solidFill>
              <a:srgbClr val="003C54"/>
            </a:solidFill>
            <a:prstDash val="solid"/>
            <a:round/>
            <a:headEnd len="sm" w="sm" type="none"/>
            <a:tailEnd len="sm" w="sm" type="none"/>
          </a:ln>
        </p:spPr>
      </p:cxnSp>
      <p:sp>
        <p:nvSpPr>
          <p:cNvPr id="2109" name="Google Shape;2109;p108"/>
          <p:cNvSpPr/>
          <p:nvPr/>
        </p:nvSpPr>
        <p:spPr>
          <a:xfrm>
            <a:off x="6041100" y="570477"/>
            <a:ext cx="1302000" cy="1184100"/>
          </a:xfrm>
          <a:prstGeom prst="rect">
            <a:avLst/>
          </a:prstGeom>
          <a:noFill/>
          <a:ln cap="flat" cmpd="sng" w="9525">
            <a:solidFill>
              <a:srgbClr val="003C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0" name="Google Shape;2110;p108"/>
          <p:cNvSpPr/>
          <p:nvPr/>
        </p:nvSpPr>
        <p:spPr>
          <a:xfrm>
            <a:off x="5948225" y="1082425"/>
            <a:ext cx="160200" cy="160200"/>
          </a:xfrm>
          <a:prstGeom prst="rect">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1" name="Google Shape;2111;p108"/>
          <p:cNvSpPr/>
          <p:nvPr/>
        </p:nvSpPr>
        <p:spPr>
          <a:xfrm>
            <a:off x="4354650" y="964825"/>
            <a:ext cx="434700" cy="395400"/>
          </a:xfrm>
          <a:prstGeom prst="rect">
            <a:avLst/>
          </a:prstGeom>
          <a:solidFill>
            <a:srgbClr val="003C54"/>
          </a:solidFill>
          <a:ln cap="flat" cmpd="sng" w="9525">
            <a:solidFill>
              <a:srgbClr val="003C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2" name="Google Shape;2112;p108"/>
          <p:cNvSpPr/>
          <p:nvPr/>
        </p:nvSpPr>
        <p:spPr>
          <a:xfrm>
            <a:off x="4354650" y="2374050"/>
            <a:ext cx="434700" cy="395400"/>
          </a:xfrm>
          <a:prstGeom prst="rect">
            <a:avLst/>
          </a:prstGeom>
          <a:solidFill>
            <a:srgbClr val="003C54"/>
          </a:solidFill>
          <a:ln cap="flat" cmpd="sng" w="9525">
            <a:solidFill>
              <a:srgbClr val="003C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3" name="Google Shape;2113;p108"/>
          <p:cNvSpPr/>
          <p:nvPr/>
        </p:nvSpPr>
        <p:spPr>
          <a:xfrm>
            <a:off x="4354650" y="3783275"/>
            <a:ext cx="434700" cy="395400"/>
          </a:xfrm>
          <a:prstGeom prst="rect">
            <a:avLst/>
          </a:prstGeom>
          <a:solidFill>
            <a:srgbClr val="003C54"/>
          </a:solidFill>
          <a:ln cap="flat" cmpd="sng" w="9525">
            <a:solidFill>
              <a:srgbClr val="003C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14" name="Google Shape;2114;p108"/>
          <p:cNvCxnSpPr/>
          <p:nvPr/>
        </p:nvCxnSpPr>
        <p:spPr>
          <a:xfrm rot="10800000">
            <a:off x="4572000" y="4001450"/>
            <a:ext cx="1469100" cy="0"/>
          </a:xfrm>
          <a:prstGeom prst="straightConnector1">
            <a:avLst/>
          </a:prstGeom>
          <a:noFill/>
          <a:ln cap="flat" cmpd="sng" w="9525">
            <a:solidFill>
              <a:srgbClr val="003C54"/>
            </a:solidFill>
            <a:prstDash val="solid"/>
            <a:round/>
            <a:headEnd len="sm" w="sm" type="none"/>
            <a:tailEnd len="sm" w="sm" type="none"/>
          </a:ln>
        </p:spPr>
      </p:cxnSp>
      <p:sp>
        <p:nvSpPr>
          <p:cNvPr id="2115" name="Google Shape;2115;p108"/>
          <p:cNvSpPr/>
          <p:nvPr/>
        </p:nvSpPr>
        <p:spPr>
          <a:xfrm>
            <a:off x="6041100" y="3409402"/>
            <a:ext cx="1302000" cy="1184100"/>
          </a:xfrm>
          <a:prstGeom prst="rect">
            <a:avLst/>
          </a:prstGeom>
          <a:noFill/>
          <a:ln cap="flat" cmpd="sng" w="9525">
            <a:solidFill>
              <a:srgbClr val="003C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6" name="Google Shape;2116;p108"/>
          <p:cNvSpPr/>
          <p:nvPr/>
        </p:nvSpPr>
        <p:spPr>
          <a:xfrm>
            <a:off x="5948225" y="3921350"/>
            <a:ext cx="160200" cy="160200"/>
          </a:xfrm>
          <a:prstGeom prst="rect">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17" name="Google Shape;2117;p108"/>
          <p:cNvPicPr preferRelativeResize="0"/>
          <p:nvPr/>
        </p:nvPicPr>
        <p:blipFill rotWithShape="1">
          <a:blip r:embed="rId2">
            <a:alphaModFix/>
          </a:blip>
          <a:srcRect b="0" l="0" r="0" t="7287"/>
          <a:stretch/>
        </p:blipFill>
        <p:spPr>
          <a:xfrm>
            <a:off x="0" y="0"/>
            <a:ext cx="435338" cy="431800"/>
          </a:xfrm>
          <a:prstGeom prst="rect">
            <a:avLst/>
          </a:prstGeom>
          <a:noFill/>
          <a:ln>
            <a:noFill/>
          </a:ln>
        </p:spPr>
      </p:pic>
      <p:sp>
        <p:nvSpPr>
          <p:cNvPr id="2118" name="Google Shape;2118;p108"/>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
        <p:nvSpPr>
          <p:cNvPr id="2119" name="Google Shape;2119;p108"/>
          <p:cNvSpPr/>
          <p:nvPr/>
        </p:nvSpPr>
        <p:spPr>
          <a:xfrm>
            <a:off x="9018950" y="4540874"/>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0" name="Google Shape;2120;p108"/>
          <p:cNvSpPr/>
          <p:nvPr/>
        </p:nvSpPr>
        <p:spPr>
          <a:xfrm>
            <a:off x="9018950" y="4857392"/>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wards">
  <p:cSld name="CUSTOM_1">
    <p:spTree>
      <p:nvGrpSpPr>
        <p:cNvPr id="2121" name="Shape 2121"/>
        <p:cNvGrpSpPr/>
        <p:nvPr/>
      </p:nvGrpSpPr>
      <p:grpSpPr>
        <a:xfrm>
          <a:off x="0" y="0"/>
          <a:ext cx="0" cy="0"/>
          <a:chOff x="0" y="0"/>
          <a:chExt cx="0" cy="0"/>
        </a:xfrm>
      </p:grpSpPr>
      <p:pic>
        <p:nvPicPr>
          <p:cNvPr id="2122" name="Google Shape;2122;p109"/>
          <p:cNvPicPr preferRelativeResize="0"/>
          <p:nvPr/>
        </p:nvPicPr>
        <p:blipFill rotWithShape="1">
          <a:blip r:embed="rId2">
            <a:alphaModFix/>
          </a:blip>
          <a:srcRect b="0" l="0" r="0" t="0"/>
          <a:stretch/>
        </p:blipFill>
        <p:spPr>
          <a:xfrm>
            <a:off x="5638300" y="3582160"/>
            <a:ext cx="702725" cy="485478"/>
          </a:xfrm>
          <a:prstGeom prst="rect">
            <a:avLst/>
          </a:prstGeom>
          <a:noFill/>
          <a:ln>
            <a:noFill/>
          </a:ln>
        </p:spPr>
      </p:pic>
      <p:cxnSp>
        <p:nvCxnSpPr>
          <p:cNvPr id="2123" name="Google Shape;2123;p109"/>
          <p:cNvCxnSpPr/>
          <p:nvPr/>
        </p:nvCxnSpPr>
        <p:spPr>
          <a:xfrm rot="10800000">
            <a:off x="4727150" y="3613450"/>
            <a:ext cx="606600" cy="0"/>
          </a:xfrm>
          <a:prstGeom prst="straightConnector1">
            <a:avLst/>
          </a:prstGeom>
          <a:noFill/>
          <a:ln cap="flat" cmpd="sng" w="9525">
            <a:solidFill>
              <a:srgbClr val="003C54"/>
            </a:solidFill>
            <a:prstDash val="solid"/>
            <a:round/>
            <a:headEnd len="sm" w="sm" type="none"/>
            <a:tailEnd len="sm" w="sm" type="none"/>
          </a:ln>
        </p:spPr>
      </p:cxnSp>
      <p:cxnSp>
        <p:nvCxnSpPr>
          <p:cNvPr id="2124" name="Google Shape;2124;p109"/>
          <p:cNvCxnSpPr/>
          <p:nvPr/>
        </p:nvCxnSpPr>
        <p:spPr>
          <a:xfrm rot="10800000">
            <a:off x="3785925" y="3614988"/>
            <a:ext cx="606600" cy="0"/>
          </a:xfrm>
          <a:prstGeom prst="straightConnector1">
            <a:avLst/>
          </a:prstGeom>
          <a:noFill/>
          <a:ln cap="flat" cmpd="sng" w="9525">
            <a:solidFill>
              <a:srgbClr val="003C54"/>
            </a:solidFill>
            <a:prstDash val="solid"/>
            <a:round/>
            <a:headEnd len="sm" w="sm" type="none"/>
            <a:tailEnd len="sm" w="sm" type="none"/>
          </a:ln>
        </p:spPr>
      </p:cxnSp>
      <p:cxnSp>
        <p:nvCxnSpPr>
          <p:cNvPr id="2125" name="Google Shape;2125;p109"/>
          <p:cNvCxnSpPr/>
          <p:nvPr/>
        </p:nvCxnSpPr>
        <p:spPr>
          <a:xfrm rot="10800000">
            <a:off x="4700825" y="2598525"/>
            <a:ext cx="606600" cy="0"/>
          </a:xfrm>
          <a:prstGeom prst="straightConnector1">
            <a:avLst/>
          </a:prstGeom>
          <a:noFill/>
          <a:ln cap="flat" cmpd="sng" w="9525">
            <a:solidFill>
              <a:srgbClr val="003C54"/>
            </a:solidFill>
            <a:prstDash val="solid"/>
            <a:round/>
            <a:headEnd len="sm" w="sm" type="none"/>
            <a:tailEnd len="sm" w="sm" type="none"/>
          </a:ln>
        </p:spPr>
      </p:cxnSp>
      <p:pic>
        <p:nvPicPr>
          <p:cNvPr id="2126" name="Google Shape;2126;p109"/>
          <p:cNvPicPr preferRelativeResize="0"/>
          <p:nvPr/>
        </p:nvPicPr>
        <p:blipFill rotWithShape="1">
          <a:blip r:embed="rId3">
            <a:alphaModFix/>
          </a:blip>
          <a:srcRect b="0" l="0" r="0" t="0"/>
          <a:stretch/>
        </p:blipFill>
        <p:spPr>
          <a:xfrm>
            <a:off x="7437706" y="3707185"/>
            <a:ext cx="635326" cy="497616"/>
          </a:xfrm>
          <a:prstGeom prst="rect">
            <a:avLst/>
          </a:prstGeom>
          <a:noFill/>
          <a:ln>
            <a:noFill/>
          </a:ln>
        </p:spPr>
      </p:pic>
      <p:pic>
        <p:nvPicPr>
          <p:cNvPr id="2127" name="Google Shape;2127;p109"/>
          <p:cNvPicPr preferRelativeResize="0"/>
          <p:nvPr/>
        </p:nvPicPr>
        <p:blipFill rotWithShape="1">
          <a:blip r:embed="rId4">
            <a:alphaModFix/>
          </a:blip>
          <a:srcRect b="0" l="0" r="0" t="0"/>
          <a:stretch/>
        </p:blipFill>
        <p:spPr>
          <a:xfrm>
            <a:off x="2813325" y="3107638"/>
            <a:ext cx="896400" cy="448212"/>
          </a:xfrm>
          <a:prstGeom prst="rect">
            <a:avLst/>
          </a:prstGeom>
          <a:noFill/>
          <a:ln>
            <a:noFill/>
          </a:ln>
        </p:spPr>
      </p:pic>
      <p:pic>
        <p:nvPicPr>
          <p:cNvPr id="2128" name="Google Shape;2128;p109"/>
          <p:cNvPicPr preferRelativeResize="0"/>
          <p:nvPr/>
        </p:nvPicPr>
        <p:blipFill rotWithShape="1">
          <a:blip r:embed="rId5">
            <a:alphaModFix/>
          </a:blip>
          <a:srcRect b="0" l="0" r="0" t="0"/>
          <a:stretch/>
        </p:blipFill>
        <p:spPr>
          <a:xfrm>
            <a:off x="5319888" y="2278525"/>
            <a:ext cx="1575936" cy="536700"/>
          </a:xfrm>
          <a:prstGeom prst="rect">
            <a:avLst/>
          </a:prstGeom>
          <a:noFill/>
          <a:ln>
            <a:noFill/>
          </a:ln>
        </p:spPr>
      </p:pic>
      <p:pic>
        <p:nvPicPr>
          <p:cNvPr id="2129" name="Google Shape;2129;p109"/>
          <p:cNvPicPr preferRelativeResize="0"/>
          <p:nvPr/>
        </p:nvPicPr>
        <p:blipFill rotWithShape="1">
          <a:blip r:embed="rId6">
            <a:alphaModFix/>
          </a:blip>
          <a:srcRect b="0" l="0" r="0" t="0"/>
          <a:stretch/>
        </p:blipFill>
        <p:spPr>
          <a:xfrm>
            <a:off x="1449187" y="2346562"/>
            <a:ext cx="1079599" cy="539453"/>
          </a:xfrm>
          <a:prstGeom prst="rect">
            <a:avLst/>
          </a:prstGeom>
          <a:noFill/>
          <a:ln>
            <a:noFill/>
          </a:ln>
        </p:spPr>
      </p:pic>
      <p:sp>
        <p:nvSpPr>
          <p:cNvPr id="2130" name="Google Shape;2130;p109"/>
          <p:cNvSpPr txBox="1"/>
          <p:nvPr/>
        </p:nvSpPr>
        <p:spPr>
          <a:xfrm>
            <a:off x="-100" y="399200"/>
            <a:ext cx="9144000" cy="5727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4000"/>
              <a:buFont typeface="Arial"/>
              <a:buNone/>
            </a:pPr>
            <a:r>
              <a:rPr b="0" i="0" lang="zh-HK" sz="2800" u="none" cap="none" strike="noStrike">
                <a:solidFill>
                  <a:srgbClr val="002838"/>
                </a:solidFill>
                <a:latin typeface="Proxima Nova"/>
                <a:ea typeface="Proxima Nova"/>
                <a:cs typeface="Proxima Nova"/>
                <a:sym typeface="Proxima Nova"/>
              </a:rPr>
              <a:t>AWARD </a:t>
            </a:r>
            <a:r>
              <a:rPr b="1" i="0" lang="zh-HK" sz="2800" u="none" cap="none" strike="noStrike">
                <a:solidFill>
                  <a:srgbClr val="002838"/>
                </a:solidFill>
                <a:latin typeface="Proxima Nova"/>
                <a:ea typeface="Proxima Nova"/>
                <a:cs typeface="Proxima Nova"/>
                <a:sym typeface="Proxima Nova"/>
              </a:rPr>
              <a:t>WINNERS</a:t>
            </a:r>
            <a:endParaRPr b="1" i="0" sz="2800" u="none" cap="none" strike="noStrike">
              <a:solidFill>
                <a:srgbClr val="002838"/>
              </a:solidFill>
              <a:latin typeface="Proxima Nova"/>
              <a:ea typeface="Proxima Nova"/>
              <a:cs typeface="Proxima Nova"/>
              <a:sym typeface="Proxima Nova"/>
            </a:endParaRPr>
          </a:p>
        </p:txBody>
      </p:sp>
      <p:cxnSp>
        <p:nvCxnSpPr>
          <p:cNvPr id="2131" name="Google Shape;2131;p109"/>
          <p:cNvCxnSpPr/>
          <p:nvPr/>
        </p:nvCxnSpPr>
        <p:spPr>
          <a:xfrm>
            <a:off x="4275150" y="915875"/>
            <a:ext cx="593700" cy="0"/>
          </a:xfrm>
          <a:prstGeom prst="straightConnector1">
            <a:avLst/>
          </a:prstGeom>
          <a:noFill/>
          <a:ln cap="flat" cmpd="sng" w="19050">
            <a:solidFill>
              <a:srgbClr val="80CAAD"/>
            </a:solidFill>
            <a:prstDash val="solid"/>
            <a:round/>
            <a:headEnd len="sm" w="sm" type="none"/>
            <a:tailEnd len="sm" w="sm" type="none"/>
          </a:ln>
        </p:spPr>
      </p:cxnSp>
      <p:pic>
        <p:nvPicPr>
          <p:cNvPr id="2132" name="Google Shape;2132;p109"/>
          <p:cNvPicPr preferRelativeResize="0"/>
          <p:nvPr/>
        </p:nvPicPr>
        <p:blipFill rotWithShape="1">
          <a:blip r:embed="rId7">
            <a:alphaModFix/>
          </a:blip>
          <a:srcRect b="0" l="0" r="0" t="0"/>
          <a:stretch/>
        </p:blipFill>
        <p:spPr>
          <a:xfrm>
            <a:off x="6765361" y="2449952"/>
            <a:ext cx="728056" cy="332662"/>
          </a:xfrm>
          <a:prstGeom prst="rect">
            <a:avLst/>
          </a:prstGeom>
          <a:noFill/>
          <a:ln>
            <a:noFill/>
          </a:ln>
        </p:spPr>
      </p:pic>
      <p:pic>
        <p:nvPicPr>
          <p:cNvPr id="2133" name="Google Shape;2133;p109"/>
          <p:cNvPicPr preferRelativeResize="0"/>
          <p:nvPr/>
        </p:nvPicPr>
        <p:blipFill rotWithShape="1">
          <a:blip r:embed="rId8">
            <a:alphaModFix/>
          </a:blip>
          <a:srcRect b="0" l="0" r="0" t="0"/>
          <a:stretch/>
        </p:blipFill>
        <p:spPr>
          <a:xfrm>
            <a:off x="7748941" y="2506015"/>
            <a:ext cx="1263160" cy="249701"/>
          </a:xfrm>
          <a:prstGeom prst="rect">
            <a:avLst/>
          </a:prstGeom>
          <a:noFill/>
          <a:ln>
            <a:noFill/>
          </a:ln>
        </p:spPr>
      </p:pic>
      <p:pic>
        <p:nvPicPr>
          <p:cNvPr id="2134" name="Google Shape;2134;p109"/>
          <p:cNvPicPr preferRelativeResize="0"/>
          <p:nvPr/>
        </p:nvPicPr>
        <p:blipFill rotWithShape="1">
          <a:blip r:embed="rId9">
            <a:alphaModFix/>
          </a:blip>
          <a:srcRect b="0" l="0" r="0" t="0"/>
          <a:stretch/>
        </p:blipFill>
        <p:spPr>
          <a:xfrm>
            <a:off x="259962" y="2486937"/>
            <a:ext cx="1169800" cy="258708"/>
          </a:xfrm>
          <a:prstGeom prst="rect">
            <a:avLst/>
          </a:prstGeom>
          <a:noFill/>
          <a:ln>
            <a:noFill/>
          </a:ln>
        </p:spPr>
      </p:pic>
      <p:pic>
        <p:nvPicPr>
          <p:cNvPr id="2135" name="Google Shape;2135;p109"/>
          <p:cNvPicPr preferRelativeResize="0"/>
          <p:nvPr/>
        </p:nvPicPr>
        <p:blipFill rotWithShape="1">
          <a:blip r:embed="rId10">
            <a:alphaModFix/>
          </a:blip>
          <a:srcRect b="0" l="0" r="0" t="0"/>
          <a:stretch/>
        </p:blipFill>
        <p:spPr>
          <a:xfrm>
            <a:off x="1624837" y="3165612"/>
            <a:ext cx="1118318" cy="332300"/>
          </a:xfrm>
          <a:prstGeom prst="rect">
            <a:avLst/>
          </a:prstGeom>
          <a:noFill/>
          <a:ln>
            <a:noFill/>
          </a:ln>
        </p:spPr>
      </p:pic>
      <p:pic>
        <p:nvPicPr>
          <p:cNvPr id="2136" name="Google Shape;2136;p109"/>
          <p:cNvPicPr preferRelativeResize="0"/>
          <p:nvPr/>
        </p:nvPicPr>
        <p:blipFill rotWithShape="1">
          <a:blip r:embed="rId11">
            <a:alphaModFix/>
          </a:blip>
          <a:srcRect b="0" l="0" r="0" t="0"/>
          <a:stretch/>
        </p:blipFill>
        <p:spPr>
          <a:xfrm>
            <a:off x="2109811" y="3600799"/>
            <a:ext cx="1481012" cy="448200"/>
          </a:xfrm>
          <a:prstGeom prst="rect">
            <a:avLst/>
          </a:prstGeom>
          <a:noFill/>
          <a:ln>
            <a:noFill/>
          </a:ln>
        </p:spPr>
      </p:pic>
      <p:pic>
        <p:nvPicPr>
          <p:cNvPr id="2137" name="Google Shape;2137;p109"/>
          <p:cNvPicPr preferRelativeResize="0"/>
          <p:nvPr/>
        </p:nvPicPr>
        <p:blipFill rotWithShape="1">
          <a:blip r:embed="rId12">
            <a:alphaModFix/>
          </a:blip>
          <a:srcRect b="0" l="0" r="0" t="0"/>
          <a:stretch/>
        </p:blipFill>
        <p:spPr>
          <a:xfrm>
            <a:off x="5669740" y="3172324"/>
            <a:ext cx="753063" cy="353949"/>
          </a:xfrm>
          <a:prstGeom prst="rect">
            <a:avLst/>
          </a:prstGeom>
          <a:noFill/>
          <a:ln>
            <a:noFill/>
          </a:ln>
        </p:spPr>
      </p:pic>
      <p:pic>
        <p:nvPicPr>
          <p:cNvPr id="2138" name="Google Shape;2138;p109"/>
          <p:cNvPicPr preferRelativeResize="0"/>
          <p:nvPr/>
        </p:nvPicPr>
        <p:blipFill rotWithShape="1">
          <a:blip r:embed="rId8">
            <a:alphaModFix/>
          </a:blip>
          <a:srcRect b="0" l="0" r="0" t="0"/>
          <a:stretch/>
        </p:blipFill>
        <p:spPr>
          <a:xfrm>
            <a:off x="606200" y="3651550"/>
            <a:ext cx="1308639" cy="258700"/>
          </a:xfrm>
          <a:prstGeom prst="rect">
            <a:avLst/>
          </a:prstGeom>
          <a:noFill/>
          <a:ln>
            <a:noFill/>
          </a:ln>
        </p:spPr>
      </p:pic>
      <p:pic>
        <p:nvPicPr>
          <p:cNvPr id="2139" name="Google Shape;2139;p109"/>
          <p:cNvPicPr preferRelativeResize="0"/>
          <p:nvPr/>
        </p:nvPicPr>
        <p:blipFill rotWithShape="1">
          <a:blip r:embed="rId13">
            <a:alphaModFix/>
          </a:blip>
          <a:srcRect b="0" l="0" r="0" t="0"/>
          <a:stretch/>
        </p:blipFill>
        <p:spPr>
          <a:xfrm>
            <a:off x="6591785" y="3121752"/>
            <a:ext cx="453766" cy="453802"/>
          </a:xfrm>
          <a:prstGeom prst="rect">
            <a:avLst/>
          </a:prstGeom>
          <a:noFill/>
          <a:ln>
            <a:noFill/>
          </a:ln>
        </p:spPr>
      </p:pic>
      <p:pic>
        <p:nvPicPr>
          <p:cNvPr id="2140" name="Google Shape;2140;p109"/>
          <p:cNvPicPr preferRelativeResize="0"/>
          <p:nvPr/>
        </p:nvPicPr>
        <p:blipFill rotWithShape="1">
          <a:blip r:embed="rId14">
            <a:alphaModFix/>
          </a:blip>
          <a:srcRect b="0" l="0" r="0" t="0"/>
          <a:stretch/>
        </p:blipFill>
        <p:spPr>
          <a:xfrm>
            <a:off x="7357358" y="3097775"/>
            <a:ext cx="658567" cy="503025"/>
          </a:xfrm>
          <a:prstGeom prst="rect">
            <a:avLst/>
          </a:prstGeom>
          <a:noFill/>
          <a:ln>
            <a:noFill/>
          </a:ln>
        </p:spPr>
      </p:pic>
      <p:pic>
        <p:nvPicPr>
          <p:cNvPr id="2141" name="Google Shape;2141;p109"/>
          <p:cNvPicPr preferRelativeResize="0"/>
          <p:nvPr/>
        </p:nvPicPr>
        <p:blipFill rotWithShape="1">
          <a:blip r:embed="rId15">
            <a:alphaModFix/>
          </a:blip>
          <a:srcRect b="0" l="0" r="0" t="0"/>
          <a:stretch/>
        </p:blipFill>
        <p:spPr>
          <a:xfrm>
            <a:off x="6622897" y="3761248"/>
            <a:ext cx="635334" cy="271751"/>
          </a:xfrm>
          <a:prstGeom prst="rect">
            <a:avLst/>
          </a:prstGeom>
          <a:noFill/>
          <a:ln>
            <a:noFill/>
          </a:ln>
        </p:spPr>
      </p:pic>
      <p:pic>
        <p:nvPicPr>
          <p:cNvPr id="2142" name="Google Shape;2142;p109"/>
          <p:cNvPicPr preferRelativeResize="0"/>
          <p:nvPr/>
        </p:nvPicPr>
        <p:blipFill rotWithShape="1">
          <a:blip r:embed="rId16">
            <a:alphaModFix/>
          </a:blip>
          <a:srcRect b="0" l="0" r="0" t="0"/>
          <a:stretch/>
        </p:blipFill>
        <p:spPr>
          <a:xfrm>
            <a:off x="695881" y="3115953"/>
            <a:ext cx="702720" cy="431561"/>
          </a:xfrm>
          <a:prstGeom prst="rect">
            <a:avLst/>
          </a:prstGeom>
          <a:noFill/>
          <a:ln>
            <a:noFill/>
          </a:ln>
        </p:spPr>
      </p:pic>
      <p:pic>
        <p:nvPicPr>
          <p:cNvPr id="2143" name="Google Shape;2143;p109"/>
          <p:cNvPicPr preferRelativeResize="0"/>
          <p:nvPr/>
        </p:nvPicPr>
        <p:blipFill rotWithShape="1">
          <a:blip r:embed="rId17">
            <a:alphaModFix/>
          </a:blip>
          <a:srcRect b="0" l="0" r="0" t="0"/>
          <a:stretch/>
        </p:blipFill>
        <p:spPr>
          <a:xfrm>
            <a:off x="2630439" y="2389213"/>
            <a:ext cx="923450" cy="454155"/>
          </a:xfrm>
          <a:prstGeom prst="rect">
            <a:avLst/>
          </a:prstGeom>
          <a:noFill/>
          <a:ln>
            <a:noFill/>
          </a:ln>
        </p:spPr>
      </p:pic>
      <p:pic>
        <p:nvPicPr>
          <p:cNvPr id="2144" name="Google Shape;2144;p109"/>
          <p:cNvPicPr preferRelativeResize="0"/>
          <p:nvPr/>
        </p:nvPicPr>
        <p:blipFill rotWithShape="1">
          <a:blip r:embed="rId18">
            <a:alphaModFix/>
          </a:blip>
          <a:srcRect b="5133" l="0" r="0" t="5124"/>
          <a:stretch/>
        </p:blipFill>
        <p:spPr>
          <a:xfrm>
            <a:off x="1905025" y="1345900"/>
            <a:ext cx="923450" cy="402973"/>
          </a:xfrm>
          <a:prstGeom prst="rect">
            <a:avLst/>
          </a:prstGeom>
          <a:noFill/>
          <a:ln>
            <a:noFill/>
          </a:ln>
        </p:spPr>
      </p:pic>
      <p:cxnSp>
        <p:nvCxnSpPr>
          <p:cNvPr id="2145" name="Google Shape;2145;p109"/>
          <p:cNvCxnSpPr>
            <a:stCxn id="2146" idx="0"/>
          </p:cNvCxnSpPr>
          <p:nvPr/>
        </p:nvCxnSpPr>
        <p:spPr>
          <a:xfrm>
            <a:off x="4571900" y="1314389"/>
            <a:ext cx="0" cy="3495300"/>
          </a:xfrm>
          <a:prstGeom prst="straightConnector1">
            <a:avLst/>
          </a:prstGeom>
          <a:noFill/>
          <a:ln cap="flat" cmpd="sng" w="9525">
            <a:solidFill>
              <a:srgbClr val="003C54"/>
            </a:solidFill>
            <a:prstDash val="solid"/>
            <a:round/>
            <a:headEnd len="sm" w="sm" type="none"/>
            <a:tailEnd len="sm" w="sm" type="none"/>
          </a:ln>
        </p:spPr>
      </p:cxnSp>
      <p:cxnSp>
        <p:nvCxnSpPr>
          <p:cNvPr id="2147" name="Google Shape;2147;p109"/>
          <p:cNvCxnSpPr/>
          <p:nvPr/>
        </p:nvCxnSpPr>
        <p:spPr>
          <a:xfrm rot="10800000">
            <a:off x="3102900" y="1552138"/>
            <a:ext cx="1469100" cy="0"/>
          </a:xfrm>
          <a:prstGeom prst="straightConnector1">
            <a:avLst/>
          </a:prstGeom>
          <a:noFill/>
          <a:ln cap="flat" cmpd="sng" w="9525">
            <a:solidFill>
              <a:srgbClr val="003C54"/>
            </a:solidFill>
            <a:prstDash val="solid"/>
            <a:round/>
            <a:headEnd len="sm" w="sm" type="none"/>
            <a:tailEnd len="sm" w="sm" type="none"/>
          </a:ln>
        </p:spPr>
      </p:cxnSp>
      <p:sp>
        <p:nvSpPr>
          <p:cNvPr id="2148" name="Google Shape;2148;p109"/>
          <p:cNvSpPr/>
          <p:nvPr/>
        </p:nvSpPr>
        <p:spPr>
          <a:xfrm>
            <a:off x="2977375" y="1472038"/>
            <a:ext cx="160200" cy="160200"/>
          </a:xfrm>
          <a:prstGeom prst="rect">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6" name="Google Shape;2146;p109"/>
          <p:cNvSpPr/>
          <p:nvPr/>
        </p:nvSpPr>
        <p:spPr>
          <a:xfrm>
            <a:off x="4313600" y="1314389"/>
            <a:ext cx="516600" cy="469800"/>
          </a:xfrm>
          <a:prstGeom prst="rect">
            <a:avLst/>
          </a:prstGeom>
          <a:solidFill>
            <a:srgbClr val="003C54"/>
          </a:solidFill>
          <a:ln cap="flat" cmpd="sng" w="9525">
            <a:solidFill>
              <a:srgbClr val="003C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9" name="Google Shape;2149;p109"/>
          <p:cNvSpPr txBox="1"/>
          <p:nvPr/>
        </p:nvSpPr>
        <p:spPr>
          <a:xfrm>
            <a:off x="4152495" y="1383532"/>
            <a:ext cx="838800" cy="331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zh-HK" sz="1200" u="none" cap="none" strike="noStrike">
                <a:solidFill>
                  <a:srgbClr val="FFFFFF"/>
                </a:solidFill>
                <a:latin typeface="Proxima Nova"/>
                <a:ea typeface="Proxima Nova"/>
                <a:cs typeface="Proxima Nova"/>
                <a:sym typeface="Proxima Nova"/>
              </a:rPr>
              <a:t>2015</a:t>
            </a:r>
            <a:endParaRPr b="1" i="0" sz="1200" u="none" cap="none" strike="noStrike">
              <a:solidFill>
                <a:srgbClr val="FFFFFF"/>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595959"/>
              </a:buClr>
              <a:buSzPts val="1500"/>
              <a:buFont typeface="Arial"/>
              <a:buNone/>
            </a:pPr>
            <a:r>
              <a:t/>
            </a:r>
            <a:endParaRPr b="0" i="0" sz="14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2150" name="Google Shape;2150;p109"/>
          <p:cNvSpPr/>
          <p:nvPr/>
        </p:nvSpPr>
        <p:spPr>
          <a:xfrm>
            <a:off x="4313700" y="2346877"/>
            <a:ext cx="516600" cy="469800"/>
          </a:xfrm>
          <a:prstGeom prst="rect">
            <a:avLst/>
          </a:prstGeom>
          <a:solidFill>
            <a:srgbClr val="003C54"/>
          </a:solidFill>
          <a:ln cap="flat" cmpd="sng" w="9525">
            <a:solidFill>
              <a:srgbClr val="003C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1" name="Google Shape;2151;p109"/>
          <p:cNvSpPr txBox="1"/>
          <p:nvPr/>
        </p:nvSpPr>
        <p:spPr>
          <a:xfrm>
            <a:off x="4152595" y="2416020"/>
            <a:ext cx="838800" cy="331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zh-HK" sz="1200" u="none" cap="none" strike="noStrike">
                <a:solidFill>
                  <a:srgbClr val="FFFFFF"/>
                </a:solidFill>
                <a:latin typeface="Proxima Nova"/>
                <a:ea typeface="Proxima Nova"/>
                <a:cs typeface="Proxima Nova"/>
                <a:sym typeface="Proxima Nova"/>
              </a:rPr>
              <a:t>2016</a:t>
            </a:r>
            <a:endParaRPr b="1" i="0" sz="1200" u="none" cap="none" strike="noStrike">
              <a:solidFill>
                <a:srgbClr val="FFFFFF"/>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595959"/>
              </a:buClr>
              <a:buSzPts val="1500"/>
              <a:buFont typeface="Arial"/>
              <a:buNone/>
            </a:pPr>
            <a:r>
              <a:t/>
            </a:r>
            <a:endParaRPr b="0" i="0" sz="14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2152" name="Google Shape;2152;p109"/>
          <p:cNvSpPr/>
          <p:nvPr/>
        </p:nvSpPr>
        <p:spPr>
          <a:xfrm>
            <a:off x="4313713" y="3379339"/>
            <a:ext cx="516600" cy="469800"/>
          </a:xfrm>
          <a:prstGeom prst="rect">
            <a:avLst/>
          </a:prstGeom>
          <a:solidFill>
            <a:srgbClr val="003C54"/>
          </a:solidFill>
          <a:ln cap="flat" cmpd="sng" w="9525">
            <a:solidFill>
              <a:srgbClr val="003C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3" name="Google Shape;2153;p109"/>
          <p:cNvSpPr txBox="1"/>
          <p:nvPr/>
        </p:nvSpPr>
        <p:spPr>
          <a:xfrm>
            <a:off x="4152607" y="3448482"/>
            <a:ext cx="838800" cy="331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zh-HK" sz="1200" u="none" cap="none" strike="noStrike">
                <a:solidFill>
                  <a:srgbClr val="FFFFFF"/>
                </a:solidFill>
                <a:latin typeface="Proxima Nova"/>
                <a:ea typeface="Proxima Nova"/>
                <a:cs typeface="Proxima Nova"/>
                <a:sym typeface="Proxima Nova"/>
              </a:rPr>
              <a:t>2017</a:t>
            </a:r>
            <a:endParaRPr b="1" i="0" sz="1200" u="none" cap="none" strike="noStrike">
              <a:solidFill>
                <a:srgbClr val="FFFFFF"/>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595959"/>
              </a:buClr>
              <a:buSzPts val="1500"/>
              <a:buFont typeface="Arial"/>
              <a:buNone/>
            </a:pPr>
            <a:r>
              <a:t/>
            </a:r>
            <a:endParaRPr b="0" i="0" sz="14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2154" name="Google Shape;2154;p109"/>
          <p:cNvSpPr/>
          <p:nvPr/>
        </p:nvSpPr>
        <p:spPr>
          <a:xfrm>
            <a:off x="5250525" y="2518413"/>
            <a:ext cx="160200" cy="160200"/>
          </a:xfrm>
          <a:prstGeom prst="rect">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55" name="Google Shape;2155;p109"/>
          <p:cNvCxnSpPr/>
          <p:nvPr/>
        </p:nvCxnSpPr>
        <p:spPr>
          <a:xfrm rot="10800000">
            <a:off x="3759600" y="2600063"/>
            <a:ext cx="606600" cy="0"/>
          </a:xfrm>
          <a:prstGeom prst="straightConnector1">
            <a:avLst/>
          </a:prstGeom>
          <a:noFill/>
          <a:ln cap="flat" cmpd="sng" w="9525">
            <a:solidFill>
              <a:srgbClr val="003C54"/>
            </a:solidFill>
            <a:prstDash val="solid"/>
            <a:round/>
            <a:headEnd len="sm" w="sm" type="none"/>
            <a:tailEnd len="sm" w="sm" type="none"/>
          </a:ln>
        </p:spPr>
      </p:cxnSp>
      <p:sp>
        <p:nvSpPr>
          <p:cNvPr id="2156" name="Google Shape;2156;p109"/>
          <p:cNvSpPr/>
          <p:nvPr/>
        </p:nvSpPr>
        <p:spPr>
          <a:xfrm>
            <a:off x="3733275" y="2519963"/>
            <a:ext cx="160200" cy="160200"/>
          </a:xfrm>
          <a:prstGeom prst="rect">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7" name="Google Shape;2157;p109"/>
          <p:cNvSpPr/>
          <p:nvPr/>
        </p:nvSpPr>
        <p:spPr>
          <a:xfrm>
            <a:off x="5276850" y="3533338"/>
            <a:ext cx="160200" cy="160200"/>
          </a:xfrm>
          <a:prstGeom prst="rect">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8" name="Google Shape;2158;p109"/>
          <p:cNvSpPr/>
          <p:nvPr/>
        </p:nvSpPr>
        <p:spPr>
          <a:xfrm>
            <a:off x="3759600" y="3534888"/>
            <a:ext cx="160200" cy="160200"/>
          </a:xfrm>
          <a:prstGeom prst="rect">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59" name="Google Shape;2159;p109"/>
          <p:cNvPicPr preferRelativeResize="0"/>
          <p:nvPr/>
        </p:nvPicPr>
        <p:blipFill rotWithShape="1">
          <a:blip r:embed="rId19">
            <a:alphaModFix/>
          </a:blip>
          <a:srcRect b="0" l="0" r="0" t="7287"/>
          <a:stretch/>
        </p:blipFill>
        <p:spPr>
          <a:xfrm>
            <a:off x="0" y="0"/>
            <a:ext cx="435338" cy="431800"/>
          </a:xfrm>
          <a:prstGeom prst="rect">
            <a:avLst/>
          </a:prstGeom>
          <a:noFill/>
          <a:ln>
            <a:noFill/>
          </a:ln>
        </p:spPr>
      </p:pic>
      <p:cxnSp>
        <p:nvCxnSpPr>
          <p:cNvPr id="2160" name="Google Shape;2160;p109"/>
          <p:cNvCxnSpPr>
            <a:stCxn id="2161" idx="1"/>
          </p:cNvCxnSpPr>
          <p:nvPr/>
        </p:nvCxnSpPr>
        <p:spPr>
          <a:xfrm rot="10800000">
            <a:off x="4800713" y="4645413"/>
            <a:ext cx="927900" cy="0"/>
          </a:xfrm>
          <a:prstGeom prst="straightConnector1">
            <a:avLst/>
          </a:prstGeom>
          <a:noFill/>
          <a:ln cap="flat" cmpd="sng" w="9525">
            <a:solidFill>
              <a:srgbClr val="003C54"/>
            </a:solidFill>
            <a:prstDash val="solid"/>
            <a:round/>
            <a:headEnd len="sm" w="sm" type="none"/>
            <a:tailEnd len="sm" w="sm" type="none"/>
          </a:ln>
        </p:spPr>
      </p:cxnSp>
      <p:sp>
        <p:nvSpPr>
          <p:cNvPr id="2162" name="Google Shape;2162;p109"/>
          <p:cNvSpPr/>
          <p:nvPr/>
        </p:nvSpPr>
        <p:spPr>
          <a:xfrm>
            <a:off x="4313600" y="4393777"/>
            <a:ext cx="516600" cy="469800"/>
          </a:xfrm>
          <a:prstGeom prst="rect">
            <a:avLst/>
          </a:prstGeom>
          <a:solidFill>
            <a:srgbClr val="003C54"/>
          </a:solidFill>
          <a:ln cap="flat" cmpd="sng" w="9525">
            <a:solidFill>
              <a:srgbClr val="003C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3" name="Google Shape;2163;p109"/>
          <p:cNvSpPr txBox="1"/>
          <p:nvPr/>
        </p:nvSpPr>
        <p:spPr>
          <a:xfrm>
            <a:off x="4152495" y="4462920"/>
            <a:ext cx="838800" cy="331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zh-HK" sz="1200" u="none" cap="none" strike="noStrike">
                <a:solidFill>
                  <a:srgbClr val="FFFFFF"/>
                </a:solidFill>
                <a:latin typeface="Proxima Nova"/>
                <a:ea typeface="Proxima Nova"/>
                <a:cs typeface="Proxima Nova"/>
                <a:sym typeface="Proxima Nova"/>
              </a:rPr>
              <a:t>2018</a:t>
            </a:r>
            <a:endParaRPr b="1" i="0" sz="1200" u="none" cap="none" strike="noStrike">
              <a:solidFill>
                <a:srgbClr val="FFFFFF"/>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595959"/>
              </a:buClr>
              <a:buSzPts val="1500"/>
              <a:buFont typeface="Arial"/>
              <a:buNone/>
            </a:pPr>
            <a:r>
              <a:t/>
            </a:r>
            <a:endParaRPr b="0" i="0" sz="14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2161" name="Google Shape;2161;p109"/>
          <p:cNvSpPr/>
          <p:nvPr/>
        </p:nvSpPr>
        <p:spPr>
          <a:xfrm>
            <a:off x="5728613" y="4565313"/>
            <a:ext cx="160200" cy="160200"/>
          </a:xfrm>
          <a:prstGeom prst="rect">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4" name="Google Shape;2164;p109"/>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pic>
        <p:nvPicPr>
          <p:cNvPr id="2165" name="Google Shape;2165;p109"/>
          <p:cNvPicPr preferRelativeResize="0"/>
          <p:nvPr/>
        </p:nvPicPr>
        <p:blipFill rotWithShape="1">
          <a:blip r:embed="rId20">
            <a:alphaModFix/>
          </a:blip>
          <a:srcRect b="0" l="0" r="0" t="0"/>
          <a:stretch/>
        </p:blipFill>
        <p:spPr>
          <a:xfrm>
            <a:off x="5994625" y="4386330"/>
            <a:ext cx="451484" cy="451462"/>
          </a:xfrm>
          <a:prstGeom prst="rect">
            <a:avLst/>
          </a:prstGeom>
          <a:noFill/>
          <a:ln>
            <a:noFill/>
          </a:ln>
        </p:spPr>
      </p:pic>
      <p:pic>
        <p:nvPicPr>
          <p:cNvPr id="2166" name="Google Shape;2166;p109"/>
          <p:cNvPicPr preferRelativeResize="0"/>
          <p:nvPr/>
        </p:nvPicPr>
        <p:blipFill rotWithShape="1">
          <a:blip r:embed="rId21">
            <a:alphaModFix/>
          </a:blip>
          <a:srcRect b="0" l="0" r="0" t="0"/>
          <a:stretch/>
        </p:blipFill>
        <p:spPr>
          <a:xfrm>
            <a:off x="6611300" y="4360550"/>
            <a:ext cx="509807" cy="503025"/>
          </a:xfrm>
          <a:prstGeom prst="rect">
            <a:avLst/>
          </a:prstGeom>
          <a:noFill/>
          <a:ln>
            <a:noFill/>
          </a:ln>
        </p:spPr>
      </p:pic>
      <p:pic>
        <p:nvPicPr>
          <p:cNvPr id="2167" name="Google Shape;2167;p109"/>
          <p:cNvPicPr preferRelativeResize="0"/>
          <p:nvPr/>
        </p:nvPicPr>
        <p:blipFill rotWithShape="1">
          <a:blip r:embed="rId22">
            <a:alphaModFix/>
          </a:blip>
          <a:srcRect b="0" l="0" r="0" t="0"/>
          <a:stretch/>
        </p:blipFill>
        <p:spPr>
          <a:xfrm>
            <a:off x="7248513" y="4504460"/>
            <a:ext cx="1177800" cy="232399"/>
          </a:xfrm>
          <a:prstGeom prst="rect">
            <a:avLst/>
          </a:prstGeom>
          <a:noFill/>
          <a:ln>
            <a:noFill/>
          </a:ln>
        </p:spPr>
      </p:pic>
      <p:pic>
        <p:nvPicPr>
          <p:cNvPr id="2168" name="Google Shape;2168;p109"/>
          <p:cNvPicPr preferRelativeResize="0"/>
          <p:nvPr/>
        </p:nvPicPr>
        <p:blipFill rotWithShape="1">
          <a:blip r:embed="rId23">
            <a:alphaModFix/>
          </a:blip>
          <a:srcRect b="0" l="0" r="0" t="0"/>
          <a:stretch/>
        </p:blipFill>
        <p:spPr>
          <a:xfrm>
            <a:off x="1712625" y="4415391"/>
            <a:ext cx="896402" cy="426561"/>
          </a:xfrm>
          <a:prstGeom prst="rect">
            <a:avLst/>
          </a:prstGeom>
          <a:noFill/>
          <a:ln>
            <a:noFill/>
          </a:ln>
        </p:spPr>
      </p:pic>
      <p:pic>
        <p:nvPicPr>
          <p:cNvPr id="2169" name="Google Shape;2169;p109"/>
          <p:cNvPicPr preferRelativeResize="0"/>
          <p:nvPr/>
        </p:nvPicPr>
        <p:blipFill rotWithShape="1">
          <a:blip r:embed="rId24">
            <a:alphaModFix/>
          </a:blip>
          <a:srcRect b="0" l="0" r="0" t="0"/>
          <a:stretch/>
        </p:blipFill>
        <p:spPr>
          <a:xfrm>
            <a:off x="3461172" y="4419002"/>
            <a:ext cx="698153" cy="438385"/>
          </a:xfrm>
          <a:prstGeom prst="rect">
            <a:avLst/>
          </a:prstGeom>
          <a:noFill/>
          <a:ln>
            <a:noFill/>
          </a:ln>
        </p:spPr>
      </p:pic>
      <p:pic>
        <p:nvPicPr>
          <p:cNvPr id="2170" name="Google Shape;2170;p109"/>
          <p:cNvPicPr preferRelativeResize="0"/>
          <p:nvPr/>
        </p:nvPicPr>
        <p:blipFill rotWithShape="1">
          <a:blip r:embed="rId25">
            <a:alphaModFix/>
          </a:blip>
          <a:srcRect b="0" l="0" r="0" t="0"/>
          <a:stretch/>
        </p:blipFill>
        <p:spPr>
          <a:xfrm>
            <a:off x="2691750" y="4411113"/>
            <a:ext cx="723338" cy="454150"/>
          </a:xfrm>
          <a:prstGeom prst="rect">
            <a:avLst/>
          </a:prstGeom>
          <a:noFill/>
          <a:ln>
            <a:noFill/>
          </a:ln>
        </p:spPr>
      </p:pic>
      <p:sp>
        <p:nvSpPr>
          <p:cNvPr id="2171" name="Google Shape;2171;p109"/>
          <p:cNvSpPr/>
          <p:nvPr/>
        </p:nvSpPr>
        <p:spPr>
          <a:xfrm>
            <a:off x="9018950" y="4540874"/>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2" name="Google Shape;2172;p109"/>
          <p:cNvSpPr/>
          <p:nvPr/>
        </p:nvSpPr>
        <p:spPr>
          <a:xfrm>
            <a:off x="9018950" y="4857392"/>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or Analysis V1">
  <p:cSld name="CUSTOM_5">
    <p:spTree>
      <p:nvGrpSpPr>
        <p:cNvPr id="2173" name="Shape 2173"/>
        <p:cNvGrpSpPr/>
        <p:nvPr/>
      </p:nvGrpSpPr>
      <p:grpSpPr>
        <a:xfrm>
          <a:off x="0" y="0"/>
          <a:ext cx="0" cy="0"/>
          <a:chOff x="0" y="0"/>
          <a:chExt cx="0" cy="0"/>
        </a:xfrm>
      </p:grpSpPr>
      <p:sp>
        <p:nvSpPr>
          <p:cNvPr id="2174" name="Google Shape;2174;p110"/>
          <p:cNvSpPr/>
          <p:nvPr/>
        </p:nvSpPr>
        <p:spPr>
          <a:xfrm>
            <a:off x="1759100" y="988625"/>
            <a:ext cx="7384800" cy="4149000"/>
          </a:xfrm>
          <a:prstGeom prst="rect">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5" name="Google Shape;2175;p110"/>
          <p:cNvSpPr txBox="1"/>
          <p:nvPr/>
        </p:nvSpPr>
        <p:spPr>
          <a:xfrm>
            <a:off x="0" y="137850"/>
            <a:ext cx="9144000" cy="4551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4000"/>
              <a:buFont typeface="Arial"/>
              <a:buNone/>
            </a:pPr>
            <a:r>
              <a:rPr b="0" i="0" lang="zh-HK" sz="2800" u="none" cap="none" strike="noStrike">
                <a:solidFill>
                  <a:srgbClr val="FFFEFF"/>
                </a:solidFill>
                <a:latin typeface="Proxima Nova"/>
                <a:ea typeface="Proxima Nova"/>
                <a:cs typeface="Proxima Nova"/>
                <a:sym typeface="Proxima Nova"/>
              </a:rPr>
              <a:t>Competitor Analysis</a:t>
            </a:r>
            <a:endParaRPr b="0" i="0" sz="2800" u="none" cap="none" strike="noStrike">
              <a:solidFill>
                <a:srgbClr val="FFFEFF"/>
              </a:solidFill>
              <a:latin typeface="Proxima Nova Semibold"/>
              <a:ea typeface="Proxima Nova Semibold"/>
              <a:cs typeface="Proxima Nova Semibold"/>
              <a:sym typeface="Proxima Nova Semibold"/>
            </a:endParaRPr>
          </a:p>
        </p:txBody>
      </p:sp>
      <p:sp>
        <p:nvSpPr>
          <p:cNvPr id="2176" name="Google Shape;2176;p110"/>
          <p:cNvSpPr/>
          <p:nvPr/>
        </p:nvSpPr>
        <p:spPr>
          <a:xfrm>
            <a:off x="0" y="726863"/>
            <a:ext cx="9144000" cy="266400"/>
          </a:xfrm>
          <a:prstGeom prst="rect">
            <a:avLst/>
          </a:prstGeom>
          <a:solidFill>
            <a:srgbClr val="003B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7" name="Google Shape;2177;p110"/>
          <p:cNvSpPr/>
          <p:nvPr/>
        </p:nvSpPr>
        <p:spPr>
          <a:xfrm>
            <a:off x="0" y="949475"/>
            <a:ext cx="1769100" cy="4194000"/>
          </a:xfrm>
          <a:prstGeom prst="rect">
            <a:avLst/>
          </a:prstGeom>
          <a:solidFill>
            <a:srgbClr val="003C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78" name="Google Shape;2178;p110"/>
          <p:cNvCxnSpPr/>
          <p:nvPr/>
        </p:nvCxnSpPr>
        <p:spPr>
          <a:xfrm>
            <a:off x="2692150" y="1001325"/>
            <a:ext cx="0" cy="4000800"/>
          </a:xfrm>
          <a:prstGeom prst="straightConnector1">
            <a:avLst/>
          </a:prstGeom>
          <a:noFill/>
          <a:ln cap="flat" cmpd="sng" w="9525">
            <a:solidFill>
              <a:srgbClr val="BAE0CE"/>
            </a:solidFill>
            <a:prstDash val="solid"/>
            <a:round/>
            <a:headEnd len="sm" w="sm" type="none"/>
            <a:tailEnd len="sm" w="sm" type="none"/>
          </a:ln>
        </p:spPr>
      </p:cxnSp>
      <p:cxnSp>
        <p:nvCxnSpPr>
          <p:cNvPr id="2179" name="Google Shape;2179;p110"/>
          <p:cNvCxnSpPr/>
          <p:nvPr/>
        </p:nvCxnSpPr>
        <p:spPr>
          <a:xfrm>
            <a:off x="3715175" y="1001325"/>
            <a:ext cx="0" cy="4000800"/>
          </a:xfrm>
          <a:prstGeom prst="straightConnector1">
            <a:avLst/>
          </a:prstGeom>
          <a:noFill/>
          <a:ln cap="flat" cmpd="sng" w="9525">
            <a:solidFill>
              <a:srgbClr val="BAE0CE"/>
            </a:solidFill>
            <a:prstDash val="solid"/>
            <a:round/>
            <a:headEnd len="sm" w="sm" type="none"/>
            <a:tailEnd len="sm" w="sm" type="none"/>
          </a:ln>
        </p:spPr>
      </p:cxnSp>
      <p:cxnSp>
        <p:nvCxnSpPr>
          <p:cNvPr id="2180" name="Google Shape;2180;p110"/>
          <p:cNvCxnSpPr/>
          <p:nvPr/>
        </p:nvCxnSpPr>
        <p:spPr>
          <a:xfrm>
            <a:off x="4775250" y="995125"/>
            <a:ext cx="0" cy="4007100"/>
          </a:xfrm>
          <a:prstGeom prst="straightConnector1">
            <a:avLst/>
          </a:prstGeom>
          <a:noFill/>
          <a:ln cap="flat" cmpd="sng" w="9525">
            <a:solidFill>
              <a:srgbClr val="BAE0CE"/>
            </a:solidFill>
            <a:prstDash val="solid"/>
            <a:round/>
            <a:headEnd len="sm" w="sm" type="none"/>
            <a:tailEnd len="sm" w="sm" type="none"/>
          </a:ln>
        </p:spPr>
      </p:cxnSp>
      <p:cxnSp>
        <p:nvCxnSpPr>
          <p:cNvPr id="2181" name="Google Shape;2181;p110"/>
          <p:cNvCxnSpPr/>
          <p:nvPr/>
        </p:nvCxnSpPr>
        <p:spPr>
          <a:xfrm>
            <a:off x="5872375" y="1001325"/>
            <a:ext cx="0" cy="4000800"/>
          </a:xfrm>
          <a:prstGeom prst="straightConnector1">
            <a:avLst/>
          </a:prstGeom>
          <a:noFill/>
          <a:ln cap="flat" cmpd="sng" w="9525">
            <a:solidFill>
              <a:srgbClr val="BAE0CE"/>
            </a:solidFill>
            <a:prstDash val="solid"/>
            <a:round/>
            <a:headEnd len="sm" w="sm" type="none"/>
            <a:tailEnd len="sm" w="sm" type="none"/>
          </a:ln>
        </p:spPr>
      </p:cxnSp>
      <p:cxnSp>
        <p:nvCxnSpPr>
          <p:cNvPr id="2182" name="Google Shape;2182;p110"/>
          <p:cNvCxnSpPr/>
          <p:nvPr/>
        </p:nvCxnSpPr>
        <p:spPr>
          <a:xfrm>
            <a:off x="7000375" y="1001325"/>
            <a:ext cx="0" cy="4000800"/>
          </a:xfrm>
          <a:prstGeom prst="straightConnector1">
            <a:avLst/>
          </a:prstGeom>
          <a:noFill/>
          <a:ln cap="flat" cmpd="sng" w="9525">
            <a:solidFill>
              <a:srgbClr val="BAE0CE"/>
            </a:solidFill>
            <a:prstDash val="solid"/>
            <a:round/>
            <a:headEnd len="sm" w="sm" type="none"/>
            <a:tailEnd len="sm" w="sm" type="none"/>
          </a:ln>
        </p:spPr>
      </p:cxnSp>
      <p:cxnSp>
        <p:nvCxnSpPr>
          <p:cNvPr id="2183" name="Google Shape;2183;p110"/>
          <p:cNvCxnSpPr/>
          <p:nvPr/>
        </p:nvCxnSpPr>
        <p:spPr>
          <a:xfrm>
            <a:off x="8060450" y="1007550"/>
            <a:ext cx="0" cy="3994500"/>
          </a:xfrm>
          <a:prstGeom prst="straightConnector1">
            <a:avLst/>
          </a:prstGeom>
          <a:noFill/>
          <a:ln cap="flat" cmpd="sng" w="9525">
            <a:solidFill>
              <a:srgbClr val="BAE0CE"/>
            </a:solidFill>
            <a:prstDash val="solid"/>
            <a:round/>
            <a:headEnd len="sm" w="sm" type="none"/>
            <a:tailEnd len="sm" w="sm" type="none"/>
          </a:ln>
        </p:spPr>
      </p:cxnSp>
      <p:cxnSp>
        <p:nvCxnSpPr>
          <p:cNvPr id="2184" name="Google Shape;2184;p110"/>
          <p:cNvCxnSpPr/>
          <p:nvPr/>
        </p:nvCxnSpPr>
        <p:spPr>
          <a:xfrm rot="10800000">
            <a:off x="1777375" y="1223125"/>
            <a:ext cx="7384800" cy="0"/>
          </a:xfrm>
          <a:prstGeom prst="straightConnector1">
            <a:avLst/>
          </a:prstGeom>
          <a:noFill/>
          <a:ln cap="flat" cmpd="sng" w="9525">
            <a:solidFill>
              <a:srgbClr val="BAE0CE"/>
            </a:solidFill>
            <a:prstDash val="solid"/>
            <a:round/>
            <a:headEnd len="sm" w="sm" type="none"/>
            <a:tailEnd len="sm" w="sm" type="none"/>
          </a:ln>
        </p:spPr>
      </p:cxnSp>
      <p:cxnSp>
        <p:nvCxnSpPr>
          <p:cNvPr id="2185" name="Google Shape;2185;p110"/>
          <p:cNvCxnSpPr/>
          <p:nvPr/>
        </p:nvCxnSpPr>
        <p:spPr>
          <a:xfrm rot="10800000">
            <a:off x="1778425" y="2684550"/>
            <a:ext cx="7370400" cy="0"/>
          </a:xfrm>
          <a:prstGeom prst="straightConnector1">
            <a:avLst/>
          </a:prstGeom>
          <a:noFill/>
          <a:ln cap="flat" cmpd="sng" w="9525">
            <a:solidFill>
              <a:srgbClr val="BAE0CE"/>
            </a:solidFill>
            <a:prstDash val="solid"/>
            <a:round/>
            <a:headEnd len="sm" w="sm" type="none"/>
            <a:tailEnd len="sm" w="sm" type="none"/>
          </a:ln>
        </p:spPr>
      </p:cxnSp>
      <p:cxnSp>
        <p:nvCxnSpPr>
          <p:cNvPr id="2186" name="Google Shape;2186;p110"/>
          <p:cNvCxnSpPr/>
          <p:nvPr/>
        </p:nvCxnSpPr>
        <p:spPr>
          <a:xfrm rot="10800000">
            <a:off x="1778525" y="2894350"/>
            <a:ext cx="7364100" cy="0"/>
          </a:xfrm>
          <a:prstGeom prst="straightConnector1">
            <a:avLst/>
          </a:prstGeom>
          <a:noFill/>
          <a:ln cap="flat" cmpd="sng" w="9525">
            <a:solidFill>
              <a:srgbClr val="BAE0CE"/>
            </a:solidFill>
            <a:prstDash val="solid"/>
            <a:round/>
            <a:headEnd len="sm" w="sm" type="none"/>
            <a:tailEnd len="sm" w="sm" type="none"/>
          </a:ln>
        </p:spPr>
      </p:cxnSp>
      <p:cxnSp>
        <p:nvCxnSpPr>
          <p:cNvPr id="2187" name="Google Shape;2187;p110"/>
          <p:cNvCxnSpPr/>
          <p:nvPr/>
        </p:nvCxnSpPr>
        <p:spPr>
          <a:xfrm flipH="1">
            <a:off x="1778300" y="3063125"/>
            <a:ext cx="7365600" cy="20100"/>
          </a:xfrm>
          <a:prstGeom prst="straightConnector1">
            <a:avLst/>
          </a:prstGeom>
          <a:noFill/>
          <a:ln cap="flat" cmpd="sng" w="9525">
            <a:solidFill>
              <a:srgbClr val="BAE0CE"/>
            </a:solidFill>
            <a:prstDash val="solid"/>
            <a:round/>
            <a:headEnd len="sm" w="sm" type="none"/>
            <a:tailEnd len="sm" w="sm" type="none"/>
          </a:ln>
        </p:spPr>
      </p:cxnSp>
      <p:cxnSp>
        <p:nvCxnSpPr>
          <p:cNvPr id="2188" name="Google Shape;2188;p110"/>
          <p:cNvCxnSpPr/>
          <p:nvPr/>
        </p:nvCxnSpPr>
        <p:spPr>
          <a:xfrm rot="10800000">
            <a:off x="1778425" y="3296950"/>
            <a:ext cx="7370400" cy="0"/>
          </a:xfrm>
          <a:prstGeom prst="straightConnector1">
            <a:avLst/>
          </a:prstGeom>
          <a:noFill/>
          <a:ln cap="flat" cmpd="sng" w="9525">
            <a:solidFill>
              <a:srgbClr val="BAE0CE"/>
            </a:solidFill>
            <a:prstDash val="solid"/>
            <a:round/>
            <a:headEnd len="sm" w="sm" type="none"/>
            <a:tailEnd len="sm" w="sm" type="none"/>
          </a:ln>
        </p:spPr>
      </p:cxnSp>
      <p:cxnSp>
        <p:nvCxnSpPr>
          <p:cNvPr id="2189" name="Google Shape;2189;p110"/>
          <p:cNvCxnSpPr/>
          <p:nvPr/>
        </p:nvCxnSpPr>
        <p:spPr>
          <a:xfrm rot="10800000">
            <a:off x="1778275" y="3510700"/>
            <a:ext cx="7383000" cy="3300"/>
          </a:xfrm>
          <a:prstGeom prst="straightConnector1">
            <a:avLst/>
          </a:prstGeom>
          <a:noFill/>
          <a:ln cap="flat" cmpd="sng" w="9525">
            <a:solidFill>
              <a:srgbClr val="BAE0CE"/>
            </a:solidFill>
            <a:prstDash val="solid"/>
            <a:round/>
            <a:headEnd len="sm" w="sm" type="none"/>
            <a:tailEnd len="sm" w="sm" type="none"/>
          </a:ln>
        </p:spPr>
      </p:cxnSp>
      <p:cxnSp>
        <p:nvCxnSpPr>
          <p:cNvPr id="2190" name="Google Shape;2190;p110"/>
          <p:cNvCxnSpPr/>
          <p:nvPr/>
        </p:nvCxnSpPr>
        <p:spPr>
          <a:xfrm rot="10800000">
            <a:off x="1778525" y="3724450"/>
            <a:ext cx="7364100" cy="0"/>
          </a:xfrm>
          <a:prstGeom prst="straightConnector1">
            <a:avLst/>
          </a:prstGeom>
          <a:noFill/>
          <a:ln cap="flat" cmpd="sng" w="9525">
            <a:solidFill>
              <a:srgbClr val="BAE0CE"/>
            </a:solidFill>
            <a:prstDash val="solid"/>
            <a:round/>
            <a:headEnd len="sm" w="sm" type="none"/>
            <a:tailEnd len="sm" w="sm" type="none"/>
          </a:ln>
        </p:spPr>
      </p:cxnSp>
      <p:cxnSp>
        <p:nvCxnSpPr>
          <p:cNvPr id="2191" name="Google Shape;2191;p110"/>
          <p:cNvCxnSpPr/>
          <p:nvPr/>
        </p:nvCxnSpPr>
        <p:spPr>
          <a:xfrm rot="10800000">
            <a:off x="1778300" y="3938200"/>
            <a:ext cx="7358100" cy="0"/>
          </a:xfrm>
          <a:prstGeom prst="straightConnector1">
            <a:avLst/>
          </a:prstGeom>
          <a:noFill/>
          <a:ln cap="flat" cmpd="sng" w="9525">
            <a:solidFill>
              <a:srgbClr val="BAE0CE"/>
            </a:solidFill>
            <a:prstDash val="solid"/>
            <a:round/>
            <a:headEnd len="sm" w="sm" type="none"/>
            <a:tailEnd len="sm" w="sm" type="none"/>
          </a:ln>
        </p:spPr>
      </p:cxnSp>
      <p:cxnSp>
        <p:nvCxnSpPr>
          <p:cNvPr id="2192" name="Google Shape;2192;p110"/>
          <p:cNvCxnSpPr/>
          <p:nvPr/>
        </p:nvCxnSpPr>
        <p:spPr>
          <a:xfrm rot="10800000">
            <a:off x="1778525" y="4151950"/>
            <a:ext cx="7364100" cy="0"/>
          </a:xfrm>
          <a:prstGeom prst="straightConnector1">
            <a:avLst/>
          </a:prstGeom>
          <a:noFill/>
          <a:ln cap="flat" cmpd="sng" w="9525">
            <a:solidFill>
              <a:srgbClr val="BAE0CE"/>
            </a:solidFill>
            <a:prstDash val="solid"/>
            <a:round/>
            <a:headEnd len="sm" w="sm" type="none"/>
            <a:tailEnd len="sm" w="sm" type="none"/>
          </a:ln>
        </p:spPr>
      </p:cxnSp>
      <p:cxnSp>
        <p:nvCxnSpPr>
          <p:cNvPr id="2193" name="Google Shape;2193;p110"/>
          <p:cNvCxnSpPr/>
          <p:nvPr/>
        </p:nvCxnSpPr>
        <p:spPr>
          <a:xfrm rot="10800000">
            <a:off x="1778300" y="4365700"/>
            <a:ext cx="7358100" cy="0"/>
          </a:xfrm>
          <a:prstGeom prst="straightConnector1">
            <a:avLst/>
          </a:prstGeom>
          <a:noFill/>
          <a:ln cap="flat" cmpd="sng" w="9525">
            <a:solidFill>
              <a:srgbClr val="BAE0CE"/>
            </a:solidFill>
            <a:prstDash val="solid"/>
            <a:round/>
            <a:headEnd len="sm" w="sm" type="none"/>
            <a:tailEnd len="sm" w="sm" type="none"/>
          </a:ln>
        </p:spPr>
      </p:cxnSp>
      <p:cxnSp>
        <p:nvCxnSpPr>
          <p:cNvPr id="2194" name="Google Shape;2194;p110"/>
          <p:cNvCxnSpPr/>
          <p:nvPr/>
        </p:nvCxnSpPr>
        <p:spPr>
          <a:xfrm rot="10800000">
            <a:off x="1778300" y="4579450"/>
            <a:ext cx="7358100" cy="0"/>
          </a:xfrm>
          <a:prstGeom prst="straightConnector1">
            <a:avLst/>
          </a:prstGeom>
          <a:noFill/>
          <a:ln cap="flat" cmpd="sng" w="9525">
            <a:solidFill>
              <a:srgbClr val="BAE0CE"/>
            </a:solidFill>
            <a:prstDash val="solid"/>
            <a:round/>
            <a:headEnd len="sm" w="sm" type="none"/>
            <a:tailEnd len="sm" w="sm" type="none"/>
          </a:ln>
        </p:spPr>
      </p:cxnSp>
      <p:cxnSp>
        <p:nvCxnSpPr>
          <p:cNvPr id="2195" name="Google Shape;2195;p110"/>
          <p:cNvCxnSpPr/>
          <p:nvPr/>
        </p:nvCxnSpPr>
        <p:spPr>
          <a:xfrm rot="10800000">
            <a:off x="1778425" y="4793200"/>
            <a:ext cx="7370400" cy="0"/>
          </a:xfrm>
          <a:prstGeom prst="straightConnector1">
            <a:avLst/>
          </a:prstGeom>
          <a:noFill/>
          <a:ln cap="flat" cmpd="sng" w="9525">
            <a:solidFill>
              <a:srgbClr val="BAE0CE"/>
            </a:solidFill>
            <a:prstDash val="solid"/>
            <a:round/>
            <a:headEnd len="sm" w="sm" type="none"/>
            <a:tailEnd len="sm" w="sm" type="none"/>
          </a:ln>
        </p:spPr>
      </p:cxnSp>
      <p:cxnSp>
        <p:nvCxnSpPr>
          <p:cNvPr id="2196" name="Google Shape;2196;p110"/>
          <p:cNvCxnSpPr/>
          <p:nvPr/>
        </p:nvCxnSpPr>
        <p:spPr>
          <a:xfrm rot="10800000">
            <a:off x="1768700" y="5006950"/>
            <a:ext cx="7367700" cy="0"/>
          </a:xfrm>
          <a:prstGeom prst="straightConnector1">
            <a:avLst/>
          </a:prstGeom>
          <a:noFill/>
          <a:ln cap="flat" cmpd="sng" w="9525">
            <a:solidFill>
              <a:srgbClr val="BAE0CE"/>
            </a:solidFill>
            <a:prstDash val="solid"/>
            <a:round/>
            <a:headEnd len="sm" w="sm" type="none"/>
            <a:tailEnd len="sm" w="sm" type="none"/>
          </a:ln>
        </p:spPr>
      </p:cxnSp>
      <p:cxnSp>
        <p:nvCxnSpPr>
          <p:cNvPr id="2197" name="Google Shape;2197;p110"/>
          <p:cNvCxnSpPr/>
          <p:nvPr/>
        </p:nvCxnSpPr>
        <p:spPr>
          <a:xfrm rot="10800000">
            <a:off x="1768700" y="1442950"/>
            <a:ext cx="7384800" cy="0"/>
          </a:xfrm>
          <a:prstGeom prst="straightConnector1">
            <a:avLst/>
          </a:prstGeom>
          <a:noFill/>
          <a:ln cap="flat" cmpd="sng" w="9525">
            <a:solidFill>
              <a:srgbClr val="BAE0CE"/>
            </a:solidFill>
            <a:prstDash val="solid"/>
            <a:round/>
            <a:headEnd len="sm" w="sm" type="none"/>
            <a:tailEnd len="sm" w="sm" type="none"/>
          </a:ln>
        </p:spPr>
      </p:cxnSp>
      <p:cxnSp>
        <p:nvCxnSpPr>
          <p:cNvPr id="2198" name="Google Shape;2198;p110"/>
          <p:cNvCxnSpPr/>
          <p:nvPr/>
        </p:nvCxnSpPr>
        <p:spPr>
          <a:xfrm rot="10800000">
            <a:off x="1778125" y="1645925"/>
            <a:ext cx="7370700" cy="0"/>
          </a:xfrm>
          <a:prstGeom prst="straightConnector1">
            <a:avLst/>
          </a:prstGeom>
          <a:noFill/>
          <a:ln cap="flat" cmpd="sng" w="9525">
            <a:solidFill>
              <a:srgbClr val="BAE0CE"/>
            </a:solidFill>
            <a:prstDash val="solid"/>
            <a:round/>
            <a:headEnd len="sm" w="sm" type="none"/>
            <a:tailEnd len="sm" w="sm" type="none"/>
          </a:ln>
        </p:spPr>
      </p:cxnSp>
      <p:cxnSp>
        <p:nvCxnSpPr>
          <p:cNvPr id="2199" name="Google Shape;2199;p110"/>
          <p:cNvCxnSpPr/>
          <p:nvPr/>
        </p:nvCxnSpPr>
        <p:spPr>
          <a:xfrm rot="10800000">
            <a:off x="1778300" y="1848900"/>
            <a:ext cx="7358100" cy="0"/>
          </a:xfrm>
          <a:prstGeom prst="straightConnector1">
            <a:avLst/>
          </a:prstGeom>
          <a:noFill/>
          <a:ln cap="flat" cmpd="sng" w="9525">
            <a:solidFill>
              <a:srgbClr val="BAE0CE"/>
            </a:solidFill>
            <a:prstDash val="solid"/>
            <a:round/>
            <a:headEnd len="sm" w="sm" type="none"/>
            <a:tailEnd len="sm" w="sm" type="none"/>
          </a:ln>
        </p:spPr>
      </p:cxnSp>
      <p:cxnSp>
        <p:nvCxnSpPr>
          <p:cNvPr id="2200" name="Google Shape;2200;p110"/>
          <p:cNvCxnSpPr/>
          <p:nvPr/>
        </p:nvCxnSpPr>
        <p:spPr>
          <a:xfrm flipH="1">
            <a:off x="1778350" y="2058650"/>
            <a:ext cx="7376700" cy="3300"/>
          </a:xfrm>
          <a:prstGeom prst="straightConnector1">
            <a:avLst/>
          </a:prstGeom>
          <a:noFill/>
          <a:ln cap="flat" cmpd="sng" w="9525">
            <a:solidFill>
              <a:srgbClr val="BAE0CE"/>
            </a:solidFill>
            <a:prstDash val="solid"/>
            <a:round/>
            <a:headEnd len="sm" w="sm" type="none"/>
            <a:tailEnd len="sm" w="sm" type="none"/>
          </a:ln>
        </p:spPr>
      </p:cxnSp>
      <p:cxnSp>
        <p:nvCxnSpPr>
          <p:cNvPr id="2201" name="Google Shape;2201;p110"/>
          <p:cNvCxnSpPr/>
          <p:nvPr/>
        </p:nvCxnSpPr>
        <p:spPr>
          <a:xfrm rot="10800000">
            <a:off x="1768700" y="2271700"/>
            <a:ext cx="7384800" cy="0"/>
          </a:xfrm>
          <a:prstGeom prst="straightConnector1">
            <a:avLst/>
          </a:prstGeom>
          <a:noFill/>
          <a:ln cap="flat" cmpd="sng" w="9525">
            <a:solidFill>
              <a:srgbClr val="BAE0CE"/>
            </a:solidFill>
            <a:prstDash val="solid"/>
            <a:round/>
            <a:headEnd len="sm" w="sm" type="none"/>
            <a:tailEnd len="sm" w="sm" type="none"/>
          </a:ln>
        </p:spPr>
      </p:cxnSp>
      <p:cxnSp>
        <p:nvCxnSpPr>
          <p:cNvPr id="2202" name="Google Shape;2202;p110"/>
          <p:cNvCxnSpPr/>
          <p:nvPr/>
        </p:nvCxnSpPr>
        <p:spPr>
          <a:xfrm rot="10800000">
            <a:off x="1778300" y="2474675"/>
            <a:ext cx="7358100" cy="6900"/>
          </a:xfrm>
          <a:prstGeom prst="straightConnector1">
            <a:avLst/>
          </a:prstGeom>
          <a:noFill/>
          <a:ln cap="flat" cmpd="sng" w="9525">
            <a:solidFill>
              <a:srgbClr val="BAE0CE"/>
            </a:solidFill>
            <a:prstDash val="solid"/>
            <a:round/>
            <a:headEnd len="sm" w="sm" type="none"/>
            <a:tailEnd len="sm" w="sm" type="none"/>
          </a:ln>
        </p:spPr>
      </p:cxnSp>
      <p:sp>
        <p:nvSpPr>
          <p:cNvPr id="2203" name="Google Shape;2203;p110"/>
          <p:cNvSpPr/>
          <p:nvPr/>
        </p:nvSpPr>
        <p:spPr>
          <a:xfrm>
            <a:off x="0" y="0"/>
            <a:ext cx="9144000" cy="730800"/>
          </a:xfrm>
          <a:prstGeom prst="rect">
            <a:avLst/>
          </a:prstGeom>
          <a:solidFill>
            <a:srgbClr val="0246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04" name="Google Shape;2204;p110"/>
          <p:cNvCxnSpPr/>
          <p:nvPr/>
        </p:nvCxnSpPr>
        <p:spPr>
          <a:xfrm>
            <a:off x="4275150" y="637500"/>
            <a:ext cx="593700" cy="0"/>
          </a:xfrm>
          <a:prstGeom prst="straightConnector1">
            <a:avLst/>
          </a:prstGeom>
          <a:noFill/>
          <a:ln cap="flat" cmpd="sng" w="19050">
            <a:solidFill>
              <a:srgbClr val="80CAAD"/>
            </a:solidFill>
            <a:prstDash val="solid"/>
            <a:round/>
            <a:headEnd len="sm" w="sm" type="none"/>
            <a:tailEnd len="sm" w="sm" type="none"/>
          </a:ln>
        </p:spPr>
      </p:cxnSp>
      <p:sp>
        <p:nvSpPr>
          <p:cNvPr id="2205" name="Google Shape;2205;p110"/>
          <p:cNvSpPr txBox="1"/>
          <p:nvPr>
            <p:ph type="title"/>
          </p:nvPr>
        </p:nvSpPr>
        <p:spPr>
          <a:xfrm>
            <a:off x="1670850" y="79050"/>
            <a:ext cx="58023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2800"/>
              <a:buFont typeface="Proxima Nova"/>
              <a:buNone/>
              <a:defRPr b="1">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206" name="Google Shape;2206;p110"/>
          <p:cNvSpPr txBox="1"/>
          <p:nvPr>
            <p:ph idx="2" type="title"/>
          </p:nvPr>
        </p:nvSpPr>
        <p:spPr>
          <a:xfrm>
            <a:off x="0" y="976388"/>
            <a:ext cx="17472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207" name="Google Shape;2207;p110"/>
          <p:cNvSpPr txBox="1"/>
          <p:nvPr>
            <p:ph idx="3" type="title"/>
          </p:nvPr>
        </p:nvSpPr>
        <p:spPr>
          <a:xfrm>
            <a:off x="10950" y="1176550"/>
            <a:ext cx="17472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208" name="Google Shape;2208;p110"/>
          <p:cNvSpPr txBox="1"/>
          <p:nvPr>
            <p:ph idx="4" type="title"/>
          </p:nvPr>
        </p:nvSpPr>
        <p:spPr>
          <a:xfrm>
            <a:off x="10950" y="1384313"/>
            <a:ext cx="17472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209" name="Google Shape;2209;p110"/>
          <p:cNvSpPr txBox="1"/>
          <p:nvPr>
            <p:ph idx="5" type="title"/>
          </p:nvPr>
        </p:nvSpPr>
        <p:spPr>
          <a:xfrm>
            <a:off x="10950" y="1582500"/>
            <a:ext cx="17472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210" name="Google Shape;2210;p110"/>
          <p:cNvSpPr txBox="1"/>
          <p:nvPr>
            <p:ph idx="6" type="title"/>
          </p:nvPr>
        </p:nvSpPr>
        <p:spPr>
          <a:xfrm>
            <a:off x="10950" y="1792250"/>
            <a:ext cx="17472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211" name="Google Shape;2211;p110"/>
          <p:cNvSpPr txBox="1"/>
          <p:nvPr>
            <p:ph idx="7" type="title"/>
          </p:nvPr>
        </p:nvSpPr>
        <p:spPr>
          <a:xfrm>
            <a:off x="10950" y="2005288"/>
            <a:ext cx="17472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212" name="Google Shape;2212;p110"/>
          <p:cNvSpPr txBox="1"/>
          <p:nvPr>
            <p:ph idx="8" type="title"/>
          </p:nvPr>
        </p:nvSpPr>
        <p:spPr>
          <a:xfrm>
            <a:off x="10950" y="2215175"/>
            <a:ext cx="17472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213" name="Google Shape;2213;p110"/>
          <p:cNvSpPr txBox="1"/>
          <p:nvPr>
            <p:ph idx="9" type="title"/>
          </p:nvPr>
        </p:nvSpPr>
        <p:spPr>
          <a:xfrm>
            <a:off x="10950" y="2428100"/>
            <a:ext cx="17472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214" name="Google Shape;2214;p110"/>
          <p:cNvSpPr txBox="1"/>
          <p:nvPr>
            <p:ph idx="13" type="title"/>
          </p:nvPr>
        </p:nvSpPr>
        <p:spPr>
          <a:xfrm>
            <a:off x="10950" y="2638100"/>
            <a:ext cx="17472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215" name="Google Shape;2215;p110"/>
          <p:cNvSpPr txBox="1"/>
          <p:nvPr>
            <p:ph idx="14" type="title"/>
          </p:nvPr>
        </p:nvSpPr>
        <p:spPr>
          <a:xfrm>
            <a:off x="0" y="2850900"/>
            <a:ext cx="17472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216" name="Google Shape;2216;p110"/>
          <p:cNvSpPr txBox="1"/>
          <p:nvPr>
            <p:ph idx="15" type="title"/>
          </p:nvPr>
        </p:nvSpPr>
        <p:spPr>
          <a:xfrm>
            <a:off x="10950" y="3046025"/>
            <a:ext cx="17472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217" name="Google Shape;2217;p110"/>
          <p:cNvSpPr txBox="1"/>
          <p:nvPr>
            <p:ph idx="16" type="title"/>
          </p:nvPr>
        </p:nvSpPr>
        <p:spPr>
          <a:xfrm>
            <a:off x="10950" y="3253800"/>
            <a:ext cx="17472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218" name="Google Shape;2218;p110"/>
          <p:cNvSpPr txBox="1"/>
          <p:nvPr>
            <p:ph idx="17" type="title"/>
          </p:nvPr>
        </p:nvSpPr>
        <p:spPr>
          <a:xfrm>
            <a:off x="0" y="3453938"/>
            <a:ext cx="17472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219" name="Google Shape;2219;p110"/>
          <p:cNvSpPr txBox="1"/>
          <p:nvPr>
            <p:ph idx="18" type="title"/>
          </p:nvPr>
        </p:nvSpPr>
        <p:spPr>
          <a:xfrm>
            <a:off x="10950" y="3663950"/>
            <a:ext cx="17472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220" name="Google Shape;2220;p110"/>
          <p:cNvSpPr txBox="1"/>
          <p:nvPr>
            <p:ph idx="19" type="title"/>
          </p:nvPr>
        </p:nvSpPr>
        <p:spPr>
          <a:xfrm>
            <a:off x="10950" y="3876875"/>
            <a:ext cx="17472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221" name="Google Shape;2221;p110"/>
          <p:cNvSpPr txBox="1"/>
          <p:nvPr>
            <p:ph idx="20" type="title"/>
          </p:nvPr>
        </p:nvSpPr>
        <p:spPr>
          <a:xfrm>
            <a:off x="10950" y="4086750"/>
            <a:ext cx="17472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222" name="Google Shape;2222;p110"/>
          <p:cNvSpPr txBox="1"/>
          <p:nvPr>
            <p:ph idx="21" type="title"/>
          </p:nvPr>
        </p:nvSpPr>
        <p:spPr>
          <a:xfrm>
            <a:off x="0" y="4299800"/>
            <a:ext cx="17472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223" name="Google Shape;2223;p110"/>
          <p:cNvSpPr txBox="1"/>
          <p:nvPr>
            <p:ph idx="22" type="title"/>
          </p:nvPr>
        </p:nvSpPr>
        <p:spPr>
          <a:xfrm>
            <a:off x="10950" y="4509550"/>
            <a:ext cx="17472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224" name="Google Shape;2224;p110"/>
          <p:cNvSpPr txBox="1"/>
          <p:nvPr>
            <p:ph idx="23" type="title"/>
          </p:nvPr>
        </p:nvSpPr>
        <p:spPr>
          <a:xfrm>
            <a:off x="10950" y="4740550"/>
            <a:ext cx="17472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225" name="Google Shape;2225;p110"/>
          <p:cNvSpPr txBox="1"/>
          <p:nvPr>
            <p:ph idx="24" type="title"/>
          </p:nvPr>
        </p:nvSpPr>
        <p:spPr>
          <a:xfrm>
            <a:off x="1768700" y="730100"/>
            <a:ext cx="9234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226" name="Google Shape;2226;p110"/>
          <p:cNvSpPr txBox="1"/>
          <p:nvPr>
            <p:ph idx="25" type="title"/>
          </p:nvPr>
        </p:nvSpPr>
        <p:spPr>
          <a:xfrm>
            <a:off x="2713600" y="736900"/>
            <a:ext cx="9234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227" name="Google Shape;2227;p110"/>
          <p:cNvSpPr txBox="1"/>
          <p:nvPr>
            <p:ph idx="26" type="title"/>
          </p:nvPr>
        </p:nvSpPr>
        <p:spPr>
          <a:xfrm>
            <a:off x="3783513" y="736900"/>
            <a:ext cx="9234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228" name="Google Shape;2228;p110"/>
          <p:cNvSpPr txBox="1"/>
          <p:nvPr>
            <p:ph idx="27" type="title"/>
          </p:nvPr>
        </p:nvSpPr>
        <p:spPr>
          <a:xfrm>
            <a:off x="4827950" y="774825"/>
            <a:ext cx="9234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229" name="Google Shape;2229;p110"/>
          <p:cNvSpPr txBox="1"/>
          <p:nvPr>
            <p:ph idx="28" type="title"/>
          </p:nvPr>
        </p:nvSpPr>
        <p:spPr>
          <a:xfrm>
            <a:off x="5974675" y="774838"/>
            <a:ext cx="9234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230" name="Google Shape;2230;p110"/>
          <p:cNvSpPr txBox="1"/>
          <p:nvPr>
            <p:ph idx="29" type="title"/>
          </p:nvPr>
        </p:nvSpPr>
        <p:spPr>
          <a:xfrm>
            <a:off x="7068700" y="736900"/>
            <a:ext cx="9234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231" name="Google Shape;2231;p110"/>
          <p:cNvSpPr txBox="1"/>
          <p:nvPr>
            <p:ph idx="30" type="title"/>
          </p:nvPr>
        </p:nvSpPr>
        <p:spPr>
          <a:xfrm>
            <a:off x="8162725" y="736888"/>
            <a:ext cx="9234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or Analysis V2">
  <p:cSld name="CUSTOM_6">
    <p:spTree>
      <p:nvGrpSpPr>
        <p:cNvPr id="2232" name="Shape 2232"/>
        <p:cNvGrpSpPr/>
        <p:nvPr/>
      </p:nvGrpSpPr>
      <p:grpSpPr>
        <a:xfrm>
          <a:off x="0" y="0"/>
          <a:ext cx="0" cy="0"/>
          <a:chOff x="0" y="0"/>
          <a:chExt cx="0" cy="0"/>
        </a:xfrm>
      </p:grpSpPr>
      <p:cxnSp>
        <p:nvCxnSpPr>
          <p:cNvPr id="2233" name="Google Shape;2233;p111"/>
          <p:cNvCxnSpPr/>
          <p:nvPr/>
        </p:nvCxnSpPr>
        <p:spPr>
          <a:xfrm>
            <a:off x="4275150" y="810450"/>
            <a:ext cx="593700" cy="0"/>
          </a:xfrm>
          <a:prstGeom prst="straightConnector1">
            <a:avLst/>
          </a:prstGeom>
          <a:noFill/>
          <a:ln cap="flat" cmpd="sng" w="19050">
            <a:solidFill>
              <a:srgbClr val="80CAAD"/>
            </a:solidFill>
            <a:prstDash val="solid"/>
            <a:round/>
            <a:headEnd len="sm" w="sm" type="none"/>
            <a:tailEnd len="sm" w="sm" type="none"/>
          </a:ln>
        </p:spPr>
      </p:cxnSp>
      <p:pic>
        <p:nvPicPr>
          <p:cNvPr id="2234" name="Google Shape;2234;p111"/>
          <p:cNvPicPr preferRelativeResize="0"/>
          <p:nvPr/>
        </p:nvPicPr>
        <p:blipFill rotWithShape="1">
          <a:blip r:embed="rId2">
            <a:alphaModFix/>
          </a:blip>
          <a:srcRect b="0" l="0" r="0" t="7287"/>
          <a:stretch/>
        </p:blipFill>
        <p:spPr>
          <a:xfrm>
            <a:off x="0" y="0"/>
            <a:ext cx="435338" cy="431800"/>
          </a:xfrm>
          <a:prstGeom prst="rect">
            <a:avLst/>
          </a:prstGeom>
          <a:noFill/>
          <a:ln>
            <a:noFill/>
          </a:ln>
        </p:spPr>
      </p:pic>
      <p:pic>
        <p:nvPicPr>
          <p:cNvPr id="2235" name="Google Shape;2235;p111"/>
          <p:cNvPicPr preferRelativeResize="0"/>
          <p:nvPr/>
        </p:nvPicPr>
        <p:blipFill rotWithShape="1">
          <a:blip r:embed="rId3">
            <a:alphaModFix/>
          </a:blip>
          <a:srcRect b="0" l="0" r="0" t="0"/>
          <a:stretch/>
        </p:blipFill>
        <p:spPr>
          <a:xfrm>
            <a:off x="819950" y="1146125"/>
            <a:ext cx="1466850" cy="1390650"/>
          </a:xfrm>
          <a:prstGeom prst="rect">
            <a:avLst/>
          </a:prstGeom>
          <a:noFill/>
          <a:ln>
            <a:noFill/>
          </a:ln>
        </p:spPr>
      </p:pic>
      <p:sp>
        <p:nvSpPr>
          <p:cNvPr id="2236" name="Google Shape;2236;p111"/>
          <p:cNvSpPr txBox="1"/>
          <p:nvPr/>
        </p:nvSpPr>
        <p:spPr>
          <a:xfrm>
            <a:off x="0" y="310800"/>
            <a:ext cx="9144000" cy="4551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4000"/>
              <a:buFont typeface="Arial"/>
              <a:buNone/>
            </a:pPr>
            <a:r>
              <a:rPr b="1" i="0" lang="zh-HK" sz="2800" u="none" cap="none" strike="noStrike">
                <a:solidFill>
                  <a:srgbClr val="003C54"/>
                </a:solidFill>
                <a:latin typeface="Proxima Nova"/>
                <a:ea typeface="Proxima Nova"/>
                <a:cs typeface="Proxima Nova"/>
                <a:sym typeface="Proxima Nova"/>
              </a:rPr>
              <a:t>COMPETITOR</a:t>
            </a:r>
            <a:r>
              <a:rPr b="0" i="0" lang="zh-HK" sz="2800" u="none" cap="none" strike="noStrike">
                <a:solidFill>
                  <a:srgbClr val="003C54"/>
                </a:solidFill>
                <a:latin typeface="Proxima Nova"/>
                <a:ea typeface="Proxima Nova"/>
                <a:cs typeface="Proxima Nova"/>
                <a:sym typeface="Proxima Nova"/>
              </a:rPr>
              <a:t> ANALYSIS</a:t>
            </a:r>
            <a:endParaRPr b="0" i="0" sz="2800" u="none" cap="none" strike="noStrike">
              <a:solidFill>
                <a:srgbClr val="003C54"/>
              </a:solidFill>
              <a:latin typeface="Proxima Nova Semibold"/>
              <a:ea typeface="Proxima Nova Semibold"/>
              <a:cs typeface="Proxima Nova Semibold"/>
              <a:sym typeface="Proxima Nova Semibold"/>
            </a:endParaRPr>
          </a:p>
        </p:txBody>
      </p:sp>
      <p:pic>
        <p:nvPicPr>
          <p:cNvPr id="2237" name="Google Shape;2237;p111"/>
          <p:cNvPicPr preferRelativeResize="0"/>
          <p:nvPr/>
        </p:nvPicPr>
        <p:blipFill rotWithShape="1">
          <a:blip r:embed="rId3">
            <a:alphaModFix/>
          </a:blip>
          <a:srcRect b="0" l="0" r="0" t="0"/>
          <a:stretch/>
        </p:blipFill>
        <p:spPr>
          <a:xfrm>
            <a:off x="3878825" y="1237238"/>
            <a:ext cx="1466850" cy="1390650"/>
          </a:xfrm>
          <a:prstGeom prst="rect">
            <a:avLst/>
          </a:prstGeom>
          <a:noFill/>
          <a:ln>
            <a:noFill/>
          </a:ln>
        </p:spPr>
      </p:pic>
      <p:pic>
        <p:nvPicPr>
          <p:cNvPr id="2238" name="Google Shape;2238;p111"/>
          <p:cNvPicPr preferRelativeResize="0"/>
          <p:nvPr/>
        </p:nvPicPr>
        <p:blipFill rotWithShape="1">
          <a:blip r:embed="rId3">
            <a:alphaModFix/>
          </a:blip>
          <a:srcRect b="0" l="0" r="0" t="0"/>
          <a:stretch/>
        </p:blipFill>
        <p:spPr>
          <a:xfrm>
            <a:off x="6787275" y="1290100"/>
            <a:ext cx="1466850" cy="1390650"/>
          </a:xfrm>
          <a:prstGeom prst="rect">
            <a:avLst/>
          </a:prstGeom>
          <a:noFill/>
          <a:ln>
            <a:noFill/>
          </a:ln>
        </p:spPr>
      </p:pic>
      <p:pic>
        <p:nvPicPr>
          <p:cNvPr id="2239" name="Google Shape;2239;p111"/>
          <p:cNvPicPr preferRelativeResize="0"/>
          <p:nvPr/>
        </p:nvPicPr>
        <p:blipFill rotWithShape="1">
          <a:blip r:embed="rId3">
            <a:alphaModFix/>
          </a:blip>
          <a:srcRect b="0" l="0" r="0" t="0"/>
          <a:stretch/>
        </p:blipFill>
        <p:spPr>
          <a:xfrm>
            <a:off x="6787275" y="3357350"/>
            <a:ext cx="1466850" cy="1390650"/>
          </a:xfrm>
          <a:prstGeom prst="rect">
            <a:avLst/>
          </a:prstGeom>
          <a:noFill/>
          <a:ln>
            <a:noFill/>
          </a:ln>
        </p:spPr>
      </p:pic>
      <p:pic>
        <p:nvPicPr>
          <p:cNvPr id="2240" name="Google Shape;2240;p111"/>
          <p:cNvPicPr preferRelativeResize="0"/>
          <p:nvPr/>
        </p:nvPicPr>
        <p:blipFill rotWithShape="1">
          <a:blip r:embed="rId3">
            <a:alphaModFix/>
          </a:blip>
          <a:srcRect b="0" l="0" r="0" t="0"/>
          <a:stretch/>
        </p:blipFill>
        <p:spPr>
          <a:xfrm>
            <a:off x="3914775" y="3357350"/>
            <a:ext cx="1466850" cy="1390650"/>
          </a:xfrm>
          <a:prstGeom prst="rect">
            <a:avLst/>
          </a:prstGeom>
          <a:noFill/>
          <a:ln>
            <a:noFill/>
          </a:ln>
        </p:spPr>
      </p:pic>
      <p:pic>
        <p:nvPicPr>
          <p:cNvPr id="2241" name="Google Shape;2241;p111"/>
          <p:cNvPicPr preferRelativeResize="0"/>
          <p:nvPr/>
        </p:nvPicPr>
        <p:blipFill rotWithShape="1">
          <a:blip r:embed="rId3">
            <a:alphaModFix/>
          </a:blip>
          <a:srcRect b="0" l="0" r="0" t="0"/>
          <a:stretch/>
        </p:blipFill>
        <p:spPr>
          <a:xfrm>
            <a:off x="819950" y="3357350"/>
            <a:ext cx="1466850" cy="1390650"/>
          </a:xfrm>
          <a:prstGeom prst="rect">
            <a:avLst/>
          </a:prstGeom>
          <a:noFill/>
          <a:ln>
            <a:noFill/>
          </a:ln>
        </p:spPr>
      </p:pic>
      <p:sp>
        <p:nvSpPr>
          <p:cNvPr id="2242" name="Google Shape;2242;p111"/>
          <p:cNvSpPr txBox="1"/>
          <p:nvPr/>
        </p:nvSpPr>
        <p:spPr>
          <a:xfrm>
            <a:off x="1190650" y="883563"/>
            <a:ext cx="889500" cy="31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Functionality</a:t>
            </a:r>
            <a:endParaRPr b="1" i="0" sz="700" u="none" cap="none" strike="noStrike">
              <a:solidFill>
                <a:srgbClr val="3F8C85"/>
              </a:solidFill>
              <a:latin typeface="Arial"/>
              <a:ea typeface="Arial"/>
              <a:cs typeface="Arial"/>
              <a:sym typeface="Arial"/>
            </a:endParaRPr>
          </a:p>
        </p:txBody>
      </p:sp>
      <p:sp>
        <p:nvSpPr>
          <p:cNvPr id="2243" name="Google Shape;2243;p111"/>
          <p:cNvSpPr txBox="1"/>
          <p:nvPr/>
        </p:nvSpPr>
        <p:spPr>
          <a:xfrm>
            <a:off x="2111275" y="1629413"/>
            <a:ext cx="889500" cy="310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User </a:t>
            </a:r>
            <a:br>
              <a:rPr b="1" i="0" lang="zh-HK" sz="700" u="none" cap="none" strike="noStrike">
                <a:solidFill>
                  <a:srgbClr val="3F8C85"/>
                </a:solidFill>
                <a:latin typeface="Arial"/>
                <a:ea typeface="Arial"/>
                <a:cs typeface="Arial"/>
                <a:sym typeface="Arial"/>
              </a:rPr>
            </a:br>
            <a:r>
              <a:rPr b="1" i="0" lang="zh-HK" sz="700" u="none" cap="none" strike="noStrike">
                <a:solidFill>
                  <a:srgbClr val="3F8C85"/>
                </a:solidFill>
                <a:latin typeface="Arial"/>
                <a:ea typeface="Arial"/>
                <a:cs typeface="Arial"/>
                <a:sym typeface="Arial"/>
              </a:rPr>
              <a:t>Experience</a:t>
            </a:r>
            <a:endParaRPr b="1" i="0" sz="700" u="none" cap="none" strike="noStrike">
              <a:solidFill>
                <a:srgbClr val="3F8C85"/>
              </a:solidFill>
              <a:latin typeface="Arial"/>
              <a:ea typeface="Arial"/>
              <a:cs typeface="Arial"/>
              <a:sym typeface="Arial"/>
            </a:endParaRPr>
          </a:p>
        </p:txBody>
      </p:sp>
      <p:sp>
        <p:nvSpPr>
          <p:cNvPr id="2244" name="Google Shape;2244;p111"/>
          <p:cNvSpPr txBox="1"/>
          <p:nvPr/>
        </p:nvSpPr>
        <p:spPr>
          <a:xfrm>
            <a:off x="1771450" y="2469300"/>
            <a:ext cx="699600" cy="23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Support</a:t>
            </a:r>
            <a:endParaRPr b="1" i="0" sz="700" u="none" cap="none" strike="noStrike">
              <a:solidFill>
                <a:srgbClr val="3F8C85"/>
              </a:solidFill>
              <a:latin typeface="Arial"/>
              <a:ea typeface="Arial"/>
              <a:cs typeface="Arial"/>
              <a:sym typeface="Arial"/>
            </a:endParaRPr>
          </a:p>
        </p:txBody>
      </p:sp>
      <p:sp>
        <p:nvSpPr>
          <p:cNvPr id="2245" name="Google Shape;2245;p111"/>
          <p:cNvSpPr txBox="1"/>
          <p:nvPr/>
        </p:nvSpPr>
        <p:spPr>
          <a:xfrm>
            <a:off x="642425" y="2453325"/>
            <a:ext cx="889500" cy="31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Execution</a:t>
            </a:r>
            <a:endParaRPr b="1" i="0" sz="700" u="none" cap="none" strike="noStrike">
              <a:solidFill>
                <a:srgbClr val="3F8C85"/>
              </a:solidFill>
              <a:latin typeface="Arial"/>
              <a:ea typeface="Arial"/>
              <a:cs typeface="Arial"/>
              <a:sym typeface="Arial"/>
            </a:endParaRPr>
          </a:p>
        </p:txBody>
      </p:sp>
      <p:sp>
        <p:nvSpPr>
          <p:cNvPr id="2246" name="Google Shape;2246;p111"/>
          <p:cNvSpPr txBox="1"/>
          <p:nvPr/>
        </p:nvSpPr>
        <p:spPr>
          <a:xfrm>
            <a:off x="145675" y="1629413"/>
            <a:ext cx="889500" cy="31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Affordability</a:t>
            </a:r>
            <a:endParaRPr b="1" i="0" sz="700" u="none" cap="none" strike="noStrike">
              <a:solidFill>
                <a:srgbClr val="3F8C85"/>
              </a:solidFill>
              <a:latin typeface="Arial"/>
              <a:ea typeface="Arial"/>
              <a:cs typeface="Arial"/>
              <a:sym typeface="Arial"/>
            </a:endParaRPr>
          </a:p>
        </p:txBody>
      </p:sp>
      <p:sp>
        <p:nvSpPr>
          <p:cNvPr id="2247" name="Google Shape;2247;p111"/>
          <p:cNvSpPr txBox="1"/>
          <p:nvPr/>
        </p:nvSpPr>
        <p:spPr>
          <a:xfrm>
            <a:off x="4249525" y="965013"/>
            <a:ext cx="889500" cy="31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Functionality</a:t>
            </a:r>
            <a:endParaRPr b="1" i="0" sz="700" u="none" cap="none" strike="noStrike">
              <a:solidFill>
                <a:srgbClr val="3F8C85"/>
              </a:solidFill>
              <a:latin typeface="Arial"/>
              <a:ea typeface="Arial"/>
              <a:cs typeface="Arial"/>
              <a:sym typeface="Arial"/>
            </a:endParaRPr>
          </a:p>
        </p:txBody>
      </p:sp>
      <p:sp>
        <p:nvSpPr>
          <p:cNvPr id="2248" name="Google Shape;2248;p111"/>
          <p:cNvSpPr txBox="1"/>
          <p:nvPr/>
        </p:nvSpPr>
        <p:spPr>
          <a:xfrm>
            <a:off x="5170150" y="1664738"/>
            <a:ext cx="889500" cy="310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User </a:t>
            </a:r>
            <a:br>
              <a:rPr b="1" i="0" lang="zh-HK" sz="700" u="none" cap="none" strike="noStrike">
                <a:solidFill>
                  <a:srgbClr val="3F8C85"/>
                </a:solidFill>
                <a:latin typeface="Arial"/>
                <a:ea typeface="Arial"/>
                <a:cs typeface="Arial"/>
                <a:sym typeface="Arial"/>
              </a:rPr>
            </a:br>
            <a:r>
              <a:rPr b="1" i="0" lang="zh-HK" sz="700" u="none" cap="none" strike="noStrike">
                <a:solidFill>
                  <a:srgbClr val="3F8C85"/>
                </a:solidFill>
                <a:latin typeface="Arial"/>
                <a:ea typeface="Arial"/>
                <a:cs typeface="Arial"/>
                <a:sym typeface="Arial"/>
              </a:rPr>
              <a:t>Experience</a:t>
            </a:r>
            <a:endParaRPr b="1" i="0" sz="700" u="none" cap="none" strike="noStrike">
              <a:solidFill>
                <a:srgbClr val="3F8C85"/>
              </a:solidFill>
              <a:latin typeface="Arial"/>
              <a:ea typeface="Arial"/>
              <a:cs typeface="Arial"/>
              <a:sym typeface="Arial"/>
            </a:endParaRPr>
          </a:p>
        </p:txBody>
      </p:sp>
      <p:sp>
        <p:nvSpPr>
          <p:cNvPr id="2249" name="Google Shape;2249;p111"/>
          <p:cNvSpPr txBox="1"/>
          <p:nvPr/>
        </p:nvSpPr>
        <p:spPr>
          <a:xfrm>
            <a:off x="4756600" y="2581750"/>
            <a:ext cx="699600" cy="23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Support</a:t>
            </a:r>
            <a:endParaRPr b="1" i="0" sz="700" u="none" cap="none" strike="noStrike">
              <a:solidFill>
                <a:srgbClr val="3F8C85"/>
              </a:solidFill>
              <a:latin typeface="Arial"/>
              <a:ea typeface="Arial"/>
              <a:cs typeface="Arial"/>
              <a:sym typeface="Arial"/>
            </a:endParaRPr>
          </a:p>
        </p:txBody>
      </p:sp>
      <p:sp>
        <p:nvSpPr>
          <p:cNvPr id="2250" name="Google Shape;2250;p111"/>
          <p:cNvSpPr txBox="1"/>
          <p:nvPr/>
        </p:nvSpPr>
        <p:spPr>
          <a:xfrm>
            <a:off x="3714850" y="2560500"/>
            <a:ext cx="636600" cy="31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Execution</a:t>
            </a:r>
            <a:endParaRPr b="1" i="0" sz="700" u="none" cap="none" strike="noStrike">
              <a:solidFill>
                <a:srgbClr val="3F8C85"/>
              </a:solidFill>
              <a:latin typeface="Arial"/>
              <a:ea typeface="Arial"/>
              <a:cs typeface="Arial"/>
              <a:sym typeface="Arial"/>
            </a:endParaRPr>
          </a:p>
        </p:txBody>
      </p:sp>
      <p:sp>
        <p:nvSpPr>
          <p:cNvPr id="2251" name="Google Shape;2251;p111"/>
          <p:cNvSpPr txBox="1"/>
          <p:nvPr/>
        </p:nvSpPr>
        <p:spPr>
          <a:xfrm>
            <a:off x="3204550" y="1664738"/>
            <a:ext cx="889500" cy="31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Affordability</a:t>
            </a:r>
            <a:endParaRPr b="1" i="0" sz="700" u="none" cap="none" strike="noStrike">
              <a:solidFill>
                <a:srgbClr val="3F8C85"/>
              </a:solidFill>
              <a:latin typeface="Arial"/>
              <a:ea typeface="Arial"/>
              <a:cs typeface="Arial"/>
              <a:sym typeface="Arial"/>
            </a:endParaRPr>
          </a:p>
        </p:txBody>
      </p:sp>
      <p:sp>
        <p:nvSpPr>
          <p:cNvPr id="2252" name="Google Shape;2252;p111"/>
          <p:cNvSpPr txBox="1"/>
          <p:nvPr/>
        </p:nvSpPr>
        <p:spPr>
          <a:xfrm>
            <a:off x="7160600" y="965013"/>
            <a:ext cx="889500" cy="31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Functionality</a:t>
            </a:r>
            <a:endParaRPr b="1" i="0" sz="700" u="none" cap="none" strike="noStrike">
              <a:solidFill>
                <a:srgbClr val="3F8C85"/>
              </a:solidFill>
              <a:latin typeface="Arial"/>
              <a:ea typeface="Arial"/>
              <a:cs typeface="Arial"/>
              <a:sym typeface="Arial"/>
            </a:endParaRPr>
          </a:p>
        </p:txBody>
      </p:sp>
      <p:sp>
        <p:nvSpPr>
          <p:cNvPr id="2253" name="Google Shape;2253;p111"/>
          <p:cNvSpPr txBox="1"/>
          <p:nvPr/>
        </p:nvSpPr>
        <p:spPr>
          <a:xfrm>
            <a:off x="8081225" y="1664738"/>
            <a:ext cx="889500" cy="310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User </a:t>
            </a:r>
            <a:br>
              <a:rPr b="1" i="0" lang="zh-HK" sz="700" u="none" cap="none" strike="noStrike">
                <a:solidFill>
                  <a:srgbClr val="3F8C85"/>
                </a:solidFill>
                <a:latin typeface="Arial"/>
                <a:ea typeface="Arial"/>
                <a:cs typeface="Arial"/>
                <a:sym typeface="Arial"/>
              </a:rPr>
            </a:br>
            <a:r>
              <a:rPr b="1" i="0" lang="zh-HK" sz="700" u="none" cap="none" strike="noStrike">
                <a:solidFill>
                  <a:srgbClr val="3F8C85"/>
                </a:solidFill>
                <a:latin typeface="Arial"/>
                <a:ea typeface="Arial"/>
                <a:cs typeface="Arial"/>
                <a:sym typeface="Arial"/>
              </a:rPr>
              <a:t>Experience</a:t>
            </a:r>
            <a:endParaRPr b="1" i="0" sz="700" u="none" cap="none" strike="noStrike">
              <a:solidFill>
                <a:srgbClr val="3F8C85"/>
              </a:solidFill>
              <a:latin typeface="Arial"/>
              <a:ea typeface="Arial"/>
              <a:cs typeface="Arial"/>
              <a:sym typeface="Arial"/>
            </a:endParaRPr>
          </a:p>
        </p:txBody>
      </p:sp>
      <p:sp>
        <p:nvSpPr>
          <p:cNvPr id="2254" name="Google Shape;2254;p111"/>
          <p:cNvSpPr txBox="1"/>
          <p:nvPr/>
        </p:nvSpPr>
        <p:spPr>
          <a:xfrm>
            <a:off x="7697450" y="2628275"/>
            <a:ext cx="699600" cy="23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Support</a:t>
            </a:r>
            <a:endParaRPr b="1" i="0" sz="700" u="none" cap="none" strike="noStrike">
              <a:solidFill>
                <a:srgbClr val="3F8C85"/>
              </a:solidFill>
              <a:latin typeface="Arial"/>
              <a:ea typeface="Arial"/>
              <a:cs typeface="Arial"/>
              <a:sym typeface="Arial"/>
            </a:endParaRPr>
          </a:p>
        </p:txBody>
      </p:sp>
      <p:sp>
        <p:nvSpPr>
          <p:cNvPr id="2255" name="Google Shape;2255;p111"/>
          <p:cNvSpPr txBox="1"/>
          <p:nvPr/>
        </p:nvSpPr>
        <p:spPr>
          <a:xfrm>
            <a:off x="6644350" y="2627888"/>
            <a:ext cx="889500" cy="31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Execution</a:t>
            </a:r>
            <a:endParaRPr b="1" i="0" sz="700" u="none" cap="none" strike="noStrike">
              <a:solidFill>
                <a:srgbClr val="3F8C85"/>
              </a:solidFill>
              <a:latin typeface="Arial"/>
              <a:ea typeface="Arial"/>
              <a:cs typeface="Arial"/>
              <a:sym typeface="Arial"/>
            </a:endParaRPr>
          </a:p>
        </p:txBody>
      </p:sp>
      <p:sp>
        <p:nvSpPr>
          <p:cNvPr id="2256" name="Google Shape;2256;p111"/>
          <p:cNvSpPr txBox="1"/>
          <p:nvPr/>
        </p:nvSpPr>
        <p:spPr>
          <a:xfrm>
            <a:off x="6115625" y="1664738"/>
            <a:ext cx="889500" cy="31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Affordability</a:t>
            </a:r>
            <a:endParaRPr b="1" i="0" sz="700" u="none" cap="none" strike="noStrike">
              <a:solidFill>
                <a:srgbClr val="3F8C85"/>
              </a:solidFill>
              <a:latin typeface="Arial"/>
              <a:ea typeface="Arial"/>
              <a:cs typeface="Arial"/>
              <a:sym typeface="Arial"/>
            </a:endParaRPr>
          </a:p>
        </p:txBody>
      </p:sp>
      <p:sp>
        <p:nvSpPr>
          <p:cNvPr id="2257" name="Google Shape;2257;p111"/>
          <p:cNvSpPr txBox="1"/>
          <p:nvPr/>
        </p:nvSpPr>
        <p:spPr>
          <a:xfrm>
            <a:off x="1182525" y="3108325"/>
            <a:ext cx="889500" cy="31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Functionality</a:t>
            </a:r>
            <a:endParaRPr b="1" i="0" sz="700" u="none" cap="none" strike="noStrike">
              <a:solidFill>
                <a:srgbClr val="3F8C85"/>
              </a:solidFill>
              <a:latin typeface="Arial"/>
              <a:ea typeface="Arial"/>
              <a:cs typeface="Arial"/>
              <a:sym typeface="Arial"/>
            </a:endParaRPr>
          </a:p>
        </p:txBody>
      </p:sp>
      <p:sp>
        <p:nvSpPr>
          <p:cNvPr id="2258" name="Google Shape;2258;p111"/>
          <p:cNvSpPr txBox="1"/>
          <p:nvPr/>
        </p:nvSpPr>
        <p:spPr>
          <a:xfrm>
            <a:off x="2111275" y="3713888"/>
            <a:ext cx="889500" cy="310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User </a:t>
            </a:r>
            <a:br>
              <a:rPr b="1" i="0" lang="zh-HK" sz="700" u="none" cap="none" strike="noStrike">
                <a:solidFill>
                  <a:srgbClr val="3F8C85"/>
                </a:solidFill>
                <a:latin typeface="Arial"/>
                <a:ea typeface="Arial"/>
                <a:cs typeface="Arial"/>
                <a:sym typeface="Arial"/>
              </a:rPr>
            </a:br>
            <a:r>
              <a:rPr b="1" i="0" lang="zh-HK" sz="700" u="none" cap="none" strike="noStrike">
                <a:solidFill>
                  <a:srgbClr val="3F8C85"/>
                </a:solidFill>
                <a:latin typeface="Arial"/>
                <a:ea typeface="Arial"/>
                <a:cs typeface="Arial"/>
                <a:sym typeface="Arial"/>
              </a:rPr>
              <a:t>Experience</a:t>
            </a:r>
            <a:endParaRPr b="1" i="0" sz="700" u="none" cap="none" strike="noStrike">
              <a:solidFill>
                <a:srgbClr val="3F8C85"/>
              </a:solidFill>
              <a:latin typeface="Arial"/>
              <a:ea typeface="Arial"/>
              <a:cs typeface="Arial"/>
              <a:sym typeface="Arial"/>
            </a:endParaRPr>
          </a:p>
        </p:txBody>
      </p:sp>
      <p:sp>
        <p:nvSpPr>
          <p:cNvPr id="2259" name="Google Shape;2259;p111"/>
          <p:cNvSpPr txBox="1"/>
          <p:nvPr/>
        </p:nvSpPr>
        <p:spPr>
          <a:xfrm>
            <a:off x="1697725" y="4707100"/>
            <a:ext cx="699600" cy="23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Support</a:t>
            </a:r>
            <a:endParaRPr b="1" i="0" sz="700" u="none" cap="none" strike="noStrike">
              <a:solidFill>
                <a:srgbClr val="3F8C85"/>
              </a:solidFill>
              <a:latin typeface="Arial"/>
              <a:ea typeface="Arial"/>
              <a:cs typeface="Arial"/>
              <a:sym typeface="Arial"/>
            </a:endParaRPr>
          </a:p>
        </p:txBody>
      </p:sp>
      <p:sp>
        <p:nvSpPr>
          <p:cNvPr id="2260" name="Google Shape;2260;p111"/>
          <p:cNvSpPr txBox="1"/>
          <p:nvPr/>
        </p:nvSpPr>
        <p:spPr>
          <a:xfrm>
            <a:off x="642425" y="4706213"/>
            <a:ext cx="889500" cy="31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Execution</a:t>
            </a:r>
            <a:endParaRPr b="1" i="0" sz="700" u="none" cap="none" strike="noStrike">
              <a:solidFill>
                <a:srgbClr val="3F8C85"/>
              </a:solidFill>
              <a:latin typeface="Arial"/>
              <a:ea typeface="Arial"/>
              <a:cs typeface="Arial"/>
              <a:sym typeface="Arial"/>
            </a:endParaRPr>
          </a:p>
        </p:txBody>
      </p:sp>
      <p:sp>
        <p:nvSpPr>
          <p:cNvPr id="2261" name="Google Shape;2261;p111"/>
          <p:cNvSpPr txBox="1"/>
          <p:nvPr/>
        </p:nvSpPr>
        <p:spPr>
          <a:xfrm>
            <a:off x="145675" y="3713888"/>
            <a:ext cx="889500" cy="31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Affordability</a:t>
            </a:r>
            <a:endParaRPr b="1" i="0" sz="700" u="none" cap="none" strike="noStrike">
              <a:solidFill>
                <a:srgbClr val="3F8C85"/>
              </a:solidFill>
              <a:latin typeface="Arial"/>
              <a:ea typeface="Arial"/>
              <a:cs typeface="Arial"/>
              <a:sym typeface="Arial"/>
            </a:endParaRPr>
          </a:p>
        </p:txBody>
      </p:sp>
      <p:sp>
        <p:nvSpPr>
          <p:cNvPr id="2262" name="Google Shape;2262;p111"/>
          <p:cNvSpPr txBox="1"/>
          <p:nvPr/>
        </p:nvSpPr>
        <p:spPr>
          <a:xfrm>
            <a:off x="4241400" y="3115913"/>
            <a:ext cx="889500" cy="31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1F3864"/>
                </a:solidFill>
                <a:latin typeface="Arial"/>
                <a:ea typeface="Arial"/>
                <a:cs typeface="Arial"/>
                <a:sym typeface="Arial"/>
              </a:rPr>
              <a:t>Functionality</a:t>
            </a:r>
            <a:endParaRPr b="1" i="0" sz="700" u="none" cap="none" strike="noStrike">
              <a:solidFill>
                <a:srgbClr val="1F3864"/>
              </a:solidFill>
              <a:latin typeface="Arial"/>
              <a:ea typeface="Arial"/>
              <a:cs typeface="Arial"/>
              <a:sym typeface="Arial"/>
            </a:endParaRPr>
          </a:p>
        </p:txBody>
      </p:sp>
      <p:sp>
        <p:nvSpPr>
          <p:cNvPr id="2263" name="Google Shape;2263;p111"/>
          <p:cNvSpPr txBox="1"/>
          <p:nvPr/>
        </p:nvSpPr>
        <p:spPr>
          <a:xfrm>
            <a:off x="5170150" y="3749213"/>
            <a:ext cx="889500" cy="310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0" lang="zh-HK" sz="700" u="none" cap="none" strike="noStrike">
                <a:solidFill>
                  <a:srgbClr val="1F3864"/>
                </a:solidFill>
                <a:latin typeface="Arial"/>
                <a:ea typeface="Arial"/>
                <a:cs typeface="Arial"/>
                <a:sym typeface="Arial"/>
              </a:rPr>
              <a:t>User </a:t>
            </a:r>
            <a:br>
              <a:rPr b="1" i="0" lang="zh-HK" sz="700" u="none" cap="none" strike="noStrike">
                <a:solidFill>
                  <a:srgbClr val="1F3864"/>
                </a:solidFill>
                <a:latin typeface="Arial"/>
                <a:ea typeface="Arial"/>
                <a:cs typeface="Arial"/>
                <a:sym typeface="Arial"/>
              </a:rPr>
            </a:br>
            <a:r>
              <a:rPr b="1" i="0" lang="zh-HK" sz="700" u="none" cap="none" strike="noStrike">
                <a:solidFill>
                  <a:srgbClr val="1F3864"/>
                </a:solidFill>
                <a:latin typeface="Arial"/>
                <a:ea typeface="Arial"/>
                <a:cs typeface="Arial"/>
                <a:sym typeface="Arial"/>
              </a:rPr>
              <a:t>Experience</a:t>
            </a:r>
            <a:endParaRPr b="1" i="0" sz="700" u="none" cap="none" strike="noStrike">
              <a:solidFill>
                <a:srgbClr val="1F3864"/>
              </a:solidFill>
              <a:latin typeface="Arial"/>
              <a:ea typeface="Arial"/>
              <a:cs typeface="Arial"/>
              <a:sym typeface="Arial"/>
            </a:endParaRPr>
          </a:p>
        </p:txBody>
      </p:sp>
      <p:sp>
        <p:nvSpPr>
          <p:cNvPr id="2264" name="Google Shape;2264;p111"/>
          <p:cNvSpPr txBox="1"/>
          <p:nvPr/>
        </p:nvSpPr>
        <p:spPr>
          <a:xfrm>
            <a:off x="4756600" y="4742425"/>
            <a:ext cx="699600" cy="23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1F3864"/>
                </a:solidFill>
                <a:latin typeface="Arial"/>
                <a:ea typeface="Arial"/>
                <a:cs typeface="Arial"/>
                <a:sym typeface="Arial"/>
              </a:rPr>
              <a:t>Support</a:t>
            </a:r>
            <a:endParaRPr b="1" i="0" sz="700" u="none" cap="none" strike="noStrike">
              <a:solidFill>
                <a:srgbClr val="1F3864"/>
              </a:solidFill>
              <a:latin typeface="Arial"/>
              <a:ea typeface="Arial"/>
              <a:cs typeface="Arial"/>
              <a:sym typeface="Arial"/>
            </a:endParaRPr>
          </a:p>
        </p:txBody>
      </p:sp>
      <p:sp>
        <p:nvSpPr>
          <p:cNvPr id="2265" name="Google Shape;2265;p111"/>
          <p:cNvSpPr txBox="1"/>
          <p:nvPr/>
        </p:nvSpPr>
        <p:spPr>
          <a:xfrm>
            <a:off x="3714850" y="4742413"/>
            <a:ext cx="889500" cy="31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1F3864"/>
                </a:solidFill>
                <a:latin typeface="Arial"/>
                <a:ea typeface="Arial"/>
                <a:cs typeface="Arial"/>
                <a:sym typeface="Arial"/>
              </a:rPr>
              <a:t>Execution</a:t>
            </a:r>
            <a:endParaRPr b="1" i="0" sz="700" u="none" cap="none" strike="noStrike">
              <a:solidFill>
                <a:srgbClr val="1F3864"/>
              </a:solidFill>
              <a:latin typeface="Arial"/>
              <a:ea typeface="Arial"/>
              <a:cs typeface="Arial"/>
              <a:sym typeface="Arial"/>
            </a:endParaRPr>
          </a:p>
        </p:txBody>
      </p:sp>
      <p:sp>
        <p:nvSpPr>
          <p:cNvPr id="2266" name="Google Shape;2266;p111"/>
          <p:cNvSpPr txBox="1"/>
          <p:nvPr/>
        </p:nvSpPr>
        <p:spPr>
          <a:xfrm>
            <a:off x="3204550" y="3749213"/>
            <a:ext cx="889500" cy="31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1F3864"/>
                </a:solidFill>
                <a:latin typeface="Arial"/>
                <a:ea typeface="Arial"/>
                <a:cs typeface="Arial"/>
                <a:sym typeface="Arial"/>
              </a:rPr>
              <a:t>Affordability</a:t>
            </a:r>
            <a:endParaRPr b="1" i="0" sz="700" u="none" cap="none" strike="noStrike">
              <a:solidFill>
                <a:srgbClr val="1F3864"/>
              </a:solidFill>
              <a:latin typeface="Arial"/>
              <a:ea typeface="Arial"/>
              <a:cs typeface="Arial"/>
              <a:sym typeface="Arial"/>
            </a:endParaRPr>
          </a:p>
        </p:txBody>
      </p:sp>
      <p:sp>
        <p:nvSpPr>
          <p:cNvPr id="2267" name="Google Shape;2267;p111"/>
          <p:cNvSpPr txBox="1"/>
          <p:nvPr/>
        </p:nvSpPr>
        <p:spPr>
          <a:xfrm>
            <a:off x="7152475" y="3115913"/>
            <a:ext cx="889500" cy="31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Functionality</a:t>
            </a:r>
            <a:endParaRPr b="1" i="0" sz="700" u="none" cap="none" strike="noStrike">
              <a:solidFill>
                <a:srgbClr val="3F8C85"/>
              </a:solidFill>
              <a:latin typeface="Arial"/>
              <a:ea typeface="Arial"/>
              <a:cs typeface="Arial"/>
              <a:sym typeface="Arial"/>
            </a:endParaRPr>
          </a:p>
        </p:txBody>
      </p:sp>
      <p:sp>
        <p:nvSpPr>
          <p:cNvPr id="2268" name="Google Shape;2268;p111"/>
          <p:cNvSpPr txBox="1"/>
          <p:nvPr/>
        </p:nvSpPr>
        <p:spPr>
          <a:xfrm>
            <a:off x="8081225" y="3749213"/>
            <a:ext cx="889500" cy="310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User </a:t>
            </a:r>
            <a:br>
              <a:rPr b="1" i="0" lang="zh-HK" sz="700" u="none" cap="none" strike="noStrike">
                <a:solidFill>
                  <a:srgbClr val="3F8C85"/>
                </a:solidFill>
                <a:latin typeface="Arial"/>
                <a:ea typeface="Arial"/>
                <a:cs typeface="Arial"/>
                <a:sym typeface="Arial"/>
              </a:rPr>
            </a:br>
            <a:r>
              <a:rPr b="1" i="0" lang="zh-HK" sz="700" u="none" cap="none" strike="noStrike">
                <a:solidFill>
                  <a:srgbClr val="3F8C85"/>
                </a:solidFill>
                <a:latin typeface="Arial"/>
                <a:ea typeface="Arial"/>
                <a:cs typeface="Arial"/>
                <a:sym typeface="Arial"/>
              </a:rPr>
              <a:t>Experience</a:t>
            </a:r>
            <a:endParaRPr b="1" i="0" sz="700" u="none" cap="none" strike="noStrike">
              <a:solidFill>
                <a:srgbClr val="3F8C85"/>
              </a:solidFill>
              <a:latin typeface="Arial"/>
              <a:ea typeface="Arial"/>
              <a:cs typeface="Arial"/>
              <a:sym typeface="Arial"/>
            </a:endParaRPr>
          </a:p>
        </p:txBody>
      </p:sp>
      <p:sp>
        <p:nvSpPr>
          <p:cNvPr id="2269" name="Google Shape;2269;p111"/>
          <p:cNvSpPr txBox="1"/>
          <p:nvPr/>
        </p:nvSpPr>
        <p:spPr>
          <a:xfrm>
            <a:off x="7697450" y="4742425"/>
            <a:ext cx="699600" cy="23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Support</a:t>
            </a:r>
            <a:endParaRPr b="1" i="0" sz="700" u="none" cap="none" strike="noStrike">
              <a:solidFill>
                <a:srgbClr val="3F8C85"/>
              </a:solidFill>
              <a:latin typeface="Arial"/>
              <a:ea typeface="Arial"/>
              <a:cs typeface="Arial"/>
              <a:sym typeface="Arial"/>
            </a:endParaRPr>
          </a:p>
        </p:txBody>
      </p:sp>
      <p:sp>
        <p:nvSpPr>
          <p:cNvPr id="2270" name="Google Shape;2270;p111"/>
          <p:cNvSpPr txBox="1"/>
          <p:nvPr/>
        </p:nvSpPr>
        <p:spPr>
          <a:xfrm>
            <a:off x="6644350" y="4742413"/>
            <a:ext cx="889500" cy="31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Execution</a:t>
            </a:r>
            <a:endParaRPr b="1" i="0" sz="700" u="none" cap="none" strike="noStrike">
              <a:solidFill>
                <a:srgbClr val="3F8C85"/>
              </a:solidFill>
              <a:latin typeface="Arial"/>
              <a:ea typeface="Arial"/>
              <a:cs typeface="Arial"/>
              <a:sym typeface="Arial"/>
            </a:endParaRPr>
          </a:p>
        </p:txBody>
      </p:sp>
      <p:sp>
        <p:nvSpPr>
          <p:cNvPr id="2271" name="Google Shape;2271;p111"/>
          <p:cNvSpPr txBox="1"/>
          <p:nvPr/>
        </p:nvSpPr>
        <p:spPr>
          <a:xfrm>
            <a:off x="6115625" y="3749213"/>
            <a:ext cx="889500" cy="31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Affordability</a:t>
            </a:r>
            <a:endParaRPr b="1" i="0" sz="700" u="none" cap="none" strike="noStrike">
              <a:solidFill>
                <a:srgbClr val="3F8C85"/>
              </a:solidFill>
              <a:latin typeface="Arial"/>
              <a:ea typeface="Arial"/>
              <a:cs typeface="Arial"/>
              <a:sym typeface="Arial"/>
            </a:endParaRPr>
          </a:p>
        </p:txBody>
      </p:sp>
      <p:sp>
        <p:nvSpPr>
          <p:cNvPr id="2272" name="Google Shape;2272;p111"/>
          <p:cNvSpPr txBox="1"/>
          <p:nvPr/>
        </p:nvSpPr>
        <p:spPr>
          <a:xfrm>
            <a:off x="4384900" y="3932963"/>
            <a:ext cx="494400" cy="2394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100"/>
              <a:buFont typeface="Arial"/>
              <a:buNone/>
            </a:pPr>
            <a:r>
              <a:rPr b="1" i="0" lang="zh-HK" sz="800" u="none" cap="none" strike="noStrike">
                <a:solidFill>
                  <a:srgbClr val="FFFFFF"/>
                </a:solidFill>
                <a:latin typeface="Proxima Nova"/>
                <a:ea typeface="Proxima Nova"/>
                <a:cs typeface="Proxima Nova"/>
                <a:sym typeface="Proxima Nova"/>
              </a:rPr>
              <a:t>Privé</a:t>
            </a:r>
            <a:endParaRPr b="1" i="0" sz="700" u="none" cap="none" strike="noStrike">
              <a:solidFill>
                <a:srgbClr val="FFFFFF"/>
              </a:solidFill>
              <a:latin typeface="Arial"/>
              <a:ea typeface="Arial"/>
              <a:cs typeface="Arial"/>
              <a:sym typeface="Arial"/>
            </a:endParaRPr>
          </a:p>
        </p:txBody>
      </p:sp>
      <p:sp>
        <p:nvSpPr>
          <p:cNvPr id="2273" name="Google Shape;2273;p111"/>
          <p:cNvSpPr txBox="1"/>
          <p:nvPr>
            <p:ph type="title"/>
          </p:nvPr>
        </p:nvSpPr>
        <p:spPr>
          <a:xfrm>
            <a:off x="1306175" y="1627625"/>
            <a:ext cx="494400" cy="481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274" name="Google Shape;2274;p111"/>
          <p:cNvSpPr txBox="1"/>
          <p:nvPr>
            <p:ph idx="2" type="title"/>
          </p:nvPr>
        </p:nvSpPr>
        <p:spPr>
          <a:xfrm>
            <a:off x="4384900" y="1688038"/>
            <a:ext cx="494400" cy="481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275" name="Google Shape;2275;p111"/>
          <p:cNvSpPr txBox="1"/>
          <p:nvPr>
            <p:ph idx="3" type="title"/>
          </p:nvPr>
        </p:nvSpPr>
        <p:spPr>
          <a:xfrm>
            <a:off x="1306175" y="3822363"/>
            <a:ext cx="494400" cy="481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276" name="Google Shape;2276;p111"/>
          <p:cNvSpPr txBox="1"/>
          <p:nvPr>
            <p:ph idx="4" type="title"/>
          </p:nvPr>
        </p:nvSpPr>
        <p:spPr>
          <a:xfrm>
            <a:off x="7273500" y="1744675"/>
            <a:ext cx="494400" cy="481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277" name="Google Shape;2277;p111"/>
          <p:cNvSpPr txBox="1"/>
          <p:nvPr>
            <p:ph idx="5" type="title"/>
          </p:nvPr>
        </p:nvSpPr>
        <p:spPr>
          <a:xfrm>
            <a:off x="7273500" y="3843825"/>
            <a:ext cx="494400" cy="481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278" name="Google Shape;2278;p111"/>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
        <p:nvSpPr>
          <p:cNvPr id="2279" name="Google Shape;2279;p111"/>
          <p:cNvSpPr/>
          <p:nvPr/>
        </p:nvSpPr>
        <p:spPr>
          <a:xfrm>
            <a:off x="9018950" y="4540874"/>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0" name="Google Shape;2280;p111"/>
          <p:cNvSpPr/>
          <p:nvPr/>
        </p:nvSpPr>
        <p:spPr>
          <a:xfrm>
            <a:off x="9018950" y="4857392"/>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ed and compliant">
  <p:cSld name="CUSTOM_7">
    <p:spTree>
      <p:nvGrpSpPr>
        <p:cNvPr id="2281" name="Shape 2281"/>
        <p:cNvGrpSpPr/>
        <p:nvPr/>
      </p:nvGrpSpPr>
      <p:grpSpPr>
        <a:xfrm>
          <a:off x="0" y="0"/>
          <a:ext cx="0" cy="0"/>
          <a:chOff x="0" y="0"/>
          <a:chExt cx="0" cy="0"/>
        </a:xfrm>
      </p:grpSpPr>
      <p:cxnSp>
        <p:nvCxnSpPr>
          <p:cNvPr id="2282" name="Google Shape;2282;p112"/>
          <p:cNvCxnSpPr/>
          <p:nvPr/>
        </p:nvCxnSpPr>
        <p:spPr>
          <a:xfrm>
            <a:off x="4275150" y="810450"/>
            <a:ext cx="593700" cy="0"/>
          </a:xfrm>
          <a:prstGeom prst="straightConnector1">
            <a:avLst/>
          </a:prstGeom>
          <a:noFill/>
          <a:ln cap="flat" cmpd="sng" w="19050">
            <a:solidFill>
              <a:srgbClr val="80CAAD"/>
            </a:solidFill>
            <a:prstDash val="solid"/>
            <a:round/>
            <a:headEnd len="sm" w="sm" type="none"/>
            <a:tailEnd len="sm" w="sm" type="none"/>
          </a:ln>
        </p:spPr>
      </p:cxnSp>
      <p:pic>
        <p:nvPicPr>
          <p:cNvPr id="2283" name="Google Shape;2283;p112"/>
          <p:cNvPicPr preferRelativeResize="0"/>
          <p:nvPr/>
        </p:nvPicPr>
        <p:blipFill rotWithShape="1">
          <a:blip r:embed="rId2">
            <a:alphaModFix/>
          </a:blip>
          <a:srcRect b="0" l="0" r="0" t="7287"/>
          <a:stretch/>
        </p:blipFill>
        <p:spPr>
          <a:xfrm>
            <a:off x="0" y="0"/>
            <a:ext cx="435338" cy="431800"/>
          </a:xfrm>
          <a:prstGeom prst="rect">
            <a:avLst/>
          </a:prstGeom>
          <a:noFill/>
          <a:ln>
            <a:noFill/>
          </a:ln>
        </p:spPr>
      </p:pic>
      <p:pic>
        <p:nvPicPr>
          <p:cNvPr id="2284" name="Google Shape;2284;p112"/>
          <p:cNvPicPr preferRelativeResize="0"/>
          <p:nvPr/>
        </p:nvPicPr>
        <p:blipFill rotWithShape="1">
          <a:blip r:embed="rId3">
            <a:alphaModFix/>
          </a:blip>
          <a:srcRect b="0" l="0" r="0" t="0"/>
          <a:stretch/>
        </p:blipFill>
        <p:spPr>
          <a:xfrm>
            <a:off x="4995693" y="2113643"/>
            <a:ext cx="837124" cy="858064"/>
          </a:xfrm>
          <a:prstGeom prst="rect">
            <a:avLst/>
          </a:prstGeom>
          <a:noFill/>
          <a:ln>
            <a:noFill/>
          </a:ln>
        </p:spPr>
      </p:pic>
      <p:pic>
        <p:nvPicPr>
          <p:cNvPr id="2285" name="Google Shape;2285;p112"/>
          <p:cNvPicPr preferRelativeResize="0"/>
          <p:nvPr/>
        </p:nvPicPr>
        <p:blipFill rotWithShape="1">
          <a:blip r:embed="rId3">
            <a:alphaModFix/>
          </a:blip>
          <a:srcRect b="0" l="0" r="0" t="0"/>
          <a:stretch/>
        </p:blipFill>
        <p:spPr>
          <a:xfrm>
            <a:off x="4222568" y="1010730"/>
            <a:ext cx="837124" cy="858064"/>
          </a:xfrm>
          <a:prstGeom prst="rect">
            <a:avLst/>
          </a:prstGeom>
          <a:noFill/>
          <a:ln>
            <a:noFill/>
          </a:ln>
        </p:spPr>
      </p:pic>
      <p:pic>
        <p:nvPicPr>
          <p:cNvPr id="2286" name="Google Shape;2286;p112"/>
          <p:cNvPicPr preferRelativeResize="0"/>
          <p:nvPr/>
        </p:nvPicPr>
        <p:blipFill rotWithShape="1">
          <a:blip r:embed="rId4">
            <a:alphaModFix/>
          </a:blip>
          <a:srcRect b="0" l="0" r="0" t="0"/>
          <a:stretch/>
        </p:blipFill>
        <p:spPr>
          <a:xfrm>
            <a:off x="3281500" y="2086434"/>
            <a:ext cx="890250" cy="912496"/>
          </a:xfrm>
          <a:prstGeom prst="rect">
            <a:avLst/>
          </a:prstGeom>
          <a:noFill/>
          <a:ln>
            <a:noFill/>
          </a:ln>
        </p:spPr>
      </p:pic>
      <p:cxnSp>
        <p:nvCxnSpPr>
          <p:cNvPr id="2287" name="Google Shape;2287;p112"/>
          <p:cNvCxnSpPr/>
          <p:nvPr/>
        </p:nvCxnSpPr>
        <p:spPr>
          <a:xfrm rot="10800000">
            <a:off x="2966249" y="1746726"/>
            <a:ext cx="0" cy="211800"/>
          </a:xfrm>
          <a:prstGeom prst="straightConnector1">
            <a:avLst/>
          </a:prstGeom>
          <a:noFill/>
          <a:ln cap="flat" cmpd="sng" w="19050">
            <a:solidFill>
              <a:srgbClr val="7FC9AC"/>
            </a:solidFill>
            <a:prstDash val="solid"/>
            <a:round/>
            <a:headEnd len="sm" w="sm" type="none"/>
            <a:tailEnd len="sm" w="sm" type="none"/>
          </a:ln>
        </p:spPr>
      </p:cxnSp>
      <p:cxnSp>
        <p:nvCxnSpPr>
          <p:cNvPr id="2288" name="Google Shape;2288;p112"/>
          <p:cNvCxnSpPr/>
          <p:nvPr/>
        </p:nvCxnSpPr>
        <p:spPr>
          <a:xfrm rot="10800000">
            <a:off x="6300700" y="1673288"/>
            <a:ext cx="0" cy="295500"/>
          </a:xfrm>
          <a:prstGeom prst="straightConnector1">
            <a:avLst/>
          </a:prstGeom>
          <a:noFill/>
          <a:ln cap="flat" cmpd="sng" w="19050">
            <a:solidFill>
              <a:srgbClr val="7FC9AC"/>
            </a:solidFill>
            <a:prstDash val="solid"/>
            <a:round/>
            <a:headEnd len="sm" w="sm" type="none"/>
            <a:tailEnd len="sm" w="sm" type="none"/>
          </a:ln>
        </p:spPr>
      </p:cxnSp>
      <p:sp>
        <p:nvSpPr>
          <p:cNvPr id="2289" name="Google Shape;2289;p112"/>
          <p:cNvSpPr/>
          <p:nvPr/>
        </p:nvSpPr>
        <p:spPr>
          <a:xfrm>
            <a:off x="2942713" y="1512341"/>
            <a:ext cx="168600" cy="168600"/>
          </a:xfrm>
          <a:prstGeom prst="donut">
            <a:avLst>
              <a:gd fmla="val 25000" name="adj"/>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90" name="Google Shape;2290;p112"/>
          <p:cNvCxnSpPr/>
          <p:nvPr/>
        </p:nvCxnSpPr>
        <p:spPr>
          <a:xfrm rot="10800000">
            <a:off x="4596825" y="1721750"/>
            <a:ext cx="0" cy="243600"/>
          </a:xfrm>
          <a:prstGeom prst="straightConnector1">
            <a:avLst/>
          </a:prstGeom>
          <a:noFill/>
          <a:ln cap="flat" cmpd="sng" w="19050">
            <a:solidFill>
              <a:srgbClr val="7FC9AC"/>
            </a:solidFill>
            <a:prstDash val="solid"/>
            <a:round/>
            <a:headEnd len="sm" w="sm" type="none"/>
            <a:tailEnd len="sm" w="sm" type="none"/>
          </a:ln>
        </p:spPr>
      </p:cxnSp>
      <p:cxnSp>
        <p:nvCxnSpPr>
          <p:cNvPr id="2291" name="Google Shape;2291;p112"/>
          <p:cNvCxnSpPr/>
          <p:nvPr/>
        </p:nvCxnSpPr>
        <p:spPr>
          <a:xfrm>
            <a:off x="1859625" y="1971225"/>
            <a:ext cx="7283100" cy="0"/>
          </a:xfrm>
          <a:prstGeom prst="straightConnector1">
            <a:avLst/>
          </a:prstGeom>
          <a:noFill/>
          <a:ln cap="flat" cmpd="sng" w="19050">
            <a:solidFill>
              <a:srgbClr val="7FC9AC"/>
            </a:solidFill>
            <a:prstDash val="solid"/>
            <a:round/>
            <a:headEnd len="sm" w="sm" type="none"/>
            <a:tailEnd len="sm" w="sm" type="none"/>
          </a:ln>
        </p:spPr>
      </p:cxnSp>
      <p:cxnSp>
        <p:nvCxnSpPr>
          <p:cNvPr id="2292" name="Google Shape;2292;p112"/>
          <p:cNvCxnSpPr/>
          <p:nvPr/>
        </p:nvCxnSpPr>
        <p:spPr>
          <a:xfrm rot="10800000">
            <a:off x="2252363" y="1965871"/>
            <a:ext cx="0" cy="306900"/>
          </a:xfrm>
          <a:prstGeom prst="straightConnector1">
            <a:avLst/>
          </a:prstGeom>
          <a:noFill/>
          <a:ln cap="flat" cmpd="sng" w="19050">
            <a:solidFill>
              <a:srgbClr val="7FC9AC"/>
            </a:solidFill>
            <a:prstDash val="solid"/>
            <a:round/>
            <a:headEnd len="sm" w="sm" type="none"/>
            <a:tailEnd len="sm" w="sm" type="none"/>
          </a:ln>
        </p:spPr>
      </p:cxnSp>
      <p:sp>
        <p:nvSpPr>
          <p:cNvPr id="2293" name="Google Shape;2293;p112"/>
          <p:cNvSpPr/>
          <p:nvPr/>
        </p:nvSpPr>
        <p:spPr>
          <a:xfrm>
            <a:off x="2244250" y="2271666"/>
            <a:ext cx="168600" cy="168600"/>
          </a:xfrm>
          <a:prstGeom prst="donut">
            <a:avLst>
              <a:gd fmla="val 25000" name="adj"/>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94" name="Google Shape;2294;p112"/>
          <p:cNvCxnSpPr/>
          <p:nvPr/>
        </p:nvCxnSpPr>
        <p:spPr>
          <a:xfrm rot="10800000">
            <a:off x="3661950" y="1969850"/>
            <a:ext cx="0" cy="306900"/>
          </a:xfrm>
          <a:prstGeom prst="straightConnector1">
            <a:avLst/>
          </a:prstGeom>
          <a:noFill/>
          <a:ln cap="flat" cmpd="sng" w="19050">
            <a:solidFill>
              <a:srgbClr val="7FC9AC"/>
            </a:solidFill>
            <a:prstDash val="solid"/>
            <a:round/>
            <a:headEnd len="sm" w="sm" type="none"/>
            <a:tailEnd len="sm" w="sm" type="none"/>
          </a:ln>
        </p:spPr>
      </p:cxnSp>
      <p:cxnSp>
        <p:nvCxnSpPr>
          <p:cNvPr id="2295" name="Google Shape;2295;p112"/>
          <p:cNvCxnSpPr/>
          <p:nvPr/>
        </p:nvCxnSpPr>
        <p:spPr>
          <a:xfrm rot="10800000">
            <a:off x="5376150" y="1965871"/>
            <a:ext cx="0" cy="306900"/>
          </a:xfrm>
          <a:prstGeom prst="straightConnector1">
            <a:avLst/>
          </a:prstGeom>
          <a:noFill/>
          <a:ln cap="flat" cmpd="sng" w="19050">
            <a:solidFill>
              <a:srgbClr val="7FC9AC"/>
            </a:solidFill>
            <a:prstDash val="solid"/>
            <a:round/>
            <a:headEnd len="sm" w="sm" type="none"/>
            <a:tailEnd len="sm" w="sm" type="none"/>
          </a:ln>
        </p:spPr>
      </p:cxnSp>
      <p:cxnSp>
        <p:nvCxnSpPr>
          <p:cNvPr id="2296" name="Google Shape;2296;p112"/>
          <p:cNvCxnSpPr/>
          <p:nvPr/>
        </p:nvCxnSpPr>
        <p:spPr>
          <a:xfrm rot="10800000">
            <a:off x="7112938" y="1965871"/>
            <a:ext cx="0" cy="306900"/>
          </a:xfrm>
          <a:prstGeom prst="straightConnector1">
            <a:avLst/>
          </a:prstGeom>
          <a:noFill/>
          <a:ln cap="flat" cmpd="sng" w="19050">
            <a:solidFill>
              <a:srgbClr val="7FC9AC"/>
            </a:solidFill>
            <a:prstDash val="solid"/>
            <a:round/>
            <a:headEnd len="sm" w="sm" type="none"/>
            <a:tailEnd len="sm" w="sm" type="none"/>
          </a:ln>
        </p:spPr>
      </p:cxnSp>
      <p:sp>
        <p:nvSpPr>
          <p:cNvPr id="2297" name="Google Shape;2297;p112"/>
          <p:cNvSpPr/>
          <p:nvPr/>
        </p:nvSpPr>
        <p:spPr>
          <a:xfrm>
            <a:off x="-6100" y="1815825"/>
            <a:ext cx="1902900" cy="310800"/>
          </a:xfrm>
          <a:prstGeom prst="rect">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8" name="Google Shape;2298;p112"/>
          <p:cNvSpPr txBox="1"/>
          <p:nvPr/>
        </p:nvSpPr>
        <p:spPr>
          <a:xfrm>
            <a:off x="48200" y="1812825"/>
            <a:ext cx="2005200" cy="29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zh-HK" sz="1000" u="none" cap="none" strike="noStrike">
                <a:solidFill>
                  <a:srgbClr val="FFFFFF"/>
                </a:solidFill>
                <a:latin typeface="Proxima Nova"/>
                <a:ea typeface="Proxima Nova"/>
                <a:cs typeface="Proxima Nova"/>
                <a:sym typeface="Proxima Nova"/>
              </a:rPr>
              <a:t>Certifications / Attestations</a:t>
            </a:r>
            <a:endParaRPr b="1" i="0" sz="1000" u="none" cap="none" strike="noStrike">
              <a:solidFill>
                <a:srgbClr val="FFFFFF"/>
              </a:solidFill>
              <a:latin typeface="Proxima Nova"/>
              <a:ea typeface="Proxima Nova"/>
              <a:cs typeface="Proxima Nova"/>
              <a:sym typeface="Proxima Nova"/>
            </a:endParaRPr>
          </a:p>
        </p:txBody>
      </p:sp>
      <p:pic>
        <p:nvPicPr>
          <p:cNvPr id="2299" name="Google Shape;2299;p112"/>
          <p:cNvPicPr preferRelativeResize="0"/>
          <p:nvPr/>
        </p:nvPicPr>
        <p:blipFill rotWithShape="1">
          <a:blip r:embed="rId5">
            <a:alphaModFix/>
          </a:blip>
          <a:srcRect b="0" l="0" r="0" t="0"/>
          <a:stretch/>
        </p:blipFill>
        <p:spPr>
          <a:xfrm>
            <a:off x="6209688" y="3349338"/>
            <a:ext cx="556075" cy="556075"/>
          </a:xfrm>
          <a:prstGeom prst="rect">
            <a:avLst/>
          </a:prstGeom>
          <a:noFill/>
          <a:ln>
            <a:noFill/>
          </a:ln>
        </p:spPr>
      </p:pic>
      <p:pic>
        <p:nvPicPr>
          <p:cNvPr id="2300" name="Google Shape;2300;p112"/>
          <p:cNvPicPr preferRelativeResize="0"/>
          <p:nvPr/>
        </p:nvPicPr>
        <p:blipFill rotWithShape="1">
          <a:blip r:embed="rId6">
            <a:alphaModFix/>
          </a:blip>
          <a:srcRect b="0" l="0" r="0" t="0"/>
          <a:stretch/>
        </p:blipFill>
        <p:spPr>
          <a:xfrm>
            <a:off x="1941075" y="2260450"/>
            <a:ext cx="622600" cy="622600"/>
          </a:xfrm>
          <a:prstGeom prst="rect">
            <a:avLst/>
          </a:prstGeom>
          <a:noFill/>
          <a:ln>
            <a:noFill/>
          </a:ln>
        </p:spPr>
      </p:pic>
      <p:pic>
        <p:nvPicPr>
          <p:cNvPr id="2301" name="Google Shape;2301;p112"/>
          <p:cNvPicPr preferRelativeResize="0"/>
          <p:nvPr/>
        </p:nvPicPr>
        <p:blipFill rotWithShape="1">
          <a:blip r:embed="rId7">
            <a:alphaModFix/>
          </a:blip>
          <a:srcRect b="0" l="0" r="0" t="0"/>
          <a:stretch/>
        </p:blipFill>
        <p:spPr>
          <a:xfrm>
            <a:off x="2643909" y="1106149"/>
            <a:ext cx="644678" cy="640037"/>
          </a:xfrm>
          <a:prstGeom prst="rect">
            <a:avLst/>
          </a:prstGeom>
          <a:noFill/>
          <a:ln>
            <a:noFill/>
          </a:ln>
        </p:spPr>
      </p:pic>
      <p:pic>
        <p:nvPicPr>
          <p:cNvPr id="2302" name="Google Shape;2302;p112"/>
          <p:cNvPicPr preferRelativeResize="0"/>
          <p:nvPr/>
        </p:nvPicPr>
        <p:blipFill rotWithShape="1">
          <a:blip r:embed="rId8">
            <a:alphaModFix/>
          </a:blip>
          <a:srcRect b="0" l="0" r="0" t="0"/>
          <a:stretch/>
        </p:blipFill>
        <p:spPr>
          <a:xfrm>
            <a:off x="5907463" y="1161721"/>
            <a:ext cx="837124" cy="556092"/>
          </a:xfrm>
          <a:prstGeom prst="rect">
            <a:avLst/>
          </a:prstGeom>
          <a:noFill/>
          <a:ln>
            <a:noFill/>
          </a:ln>
        </p:spPr>
      </p:pic>
      <p:pic>
        <p:nvPicPr>
          <p:cNvPr id="2303" name="Google Shape;2303;p112"/>
          <p:cNvPicPr preferRelativeResize="0"/>
          <p:nvPr/>
        </p:nvPicPr>
        <p:blipFill rotWithShape="1">
          <a:blip r:embed="rId9">
            <a:alphaModFix/>
          </a:blip>
          <a:srcRect b="0" l="0" r="0" t="0"/>
          <a:stretch/>
        </p:blipFill>
        <p:spPr>
          <a:xfrm>
            <a:off x="6785012" y="2260449"/>
            <a:ext cx="767101" cy="509552"/>
          </a:xfrm>
          <a:prstGeom prst="rect">
            <a:avLst/>
          </a:prstGeom>
          <a:noFill/>
          <a:ln>
            <a:noFill/>
          </a:ln>
        </p:spPr>
      </p:pic>
      <p:pic>
        <p:nvPicPr>
          <p:cNvPr id="2304" name="Google Shape;2304;p112"/>
          <p:cNvPicPr preferRelativeResize="0"/>
          <p:nvPr/>
        </p:nvPicPr>
        <p:blipFill rotWithShape="1">
          <a:blip r:embed="rId10">
            <a:alphaModFix/>
          </a:blip>
          <a:srcRect b="0" l="0" r="0" t="0"/>
          <a:stretch/>
        </p:blipFill>
        <p:spPr>
          <a:xfrm>
            <a:off x="7140243" y="1029388"/>
            <a:ext cx="1563303" cy="820737"/>
          </a:xfrm>
          <a:prstGeom prst="rect">
            <a:avLst/>
          </a:prstGeom>
          <a:noFill/>
          <a:ln>
            <a:noFill/>
          </a:ln>
        </p:spPr>
      </p:pic>
      <p:pic>
        <p:nvPicPr>
          <p:cNvPr id="2305" name="Google Shape;2305;p112"/>
          <p:cNvPicPr preferRelativeResize="0"/>
          <p:nvPr/>
        </p:nvPicPr>
        <p:blipFill rotWithShape="1">
          <a:blip r:embed="rId11">
            <a:alphaModFix/>
          </a:blip>
          <a:srcRect b="0" l="0" r="0" t="0"/>
          <a:stretch/>
        </p:blipFill>
        <p:spPr>
          <a:xfrm>
            <a:off x="2970200" y="3415385"/>
            <a:ext cx="622600" cy="424001"/>
          </a:xfrm>
          <a:prstGeom prst="rect">
            <a:avLst/>
          </a:prstGeom>
          <a:noFill/>
          <a:ln>
            <a:noFill/>
          </a:ln>
        </p:spPr>
      </p:pic>
      <p:pic>
        <p:nvPicPr>
          <p:cNvPr id="2306" name="Google Shape;2306;p112"/>
          <p:cNvPicPr preferRelativeResize="0"/>
          <p:nvPr/>
        </p:nvPicPr>
        <p:blipFill rotWithShape="1">
          <a:blip r:embed="rId12">
            <a:alphaModFix/>
          </a:blip>
          <a:srcRect b="0" l="0" r="5731" t="0"/>
          <a:stretch/>
        </p:blipFill>
        <p:spPr>
          <a:xfrm>
            <a:off x="4529838" y="4342750"/>
            <a:ext cx="767125" cy="556075"/>
          </a:xfrm>
          <a:prstGeom prst="rect">
            <a:avLst/>
          </a:prstGeom>
          <a:noFill/>
          <a:ln>
            <a:noFill/>
          </a:ln>
        </p:spPr>
      </p:pic>
      <p:pic>
        <p:nvPicPr>
          <p:cNvPr id="2307" name="Google Shape;2307;p112"/>
          <p:cNvPicPr preferRelativeResize="0"/>
          <p:nvPr/>
        </p:nvPicPr>
        <p:blipFill rotWithShape="1">
          <a:blip r:embed="rId13">
            <a:alphaModFix/>
          </a:blip>
          <a:srcRect b="0" l="0" r="0" t="0"/>
          <a:stretch/>
        </p:blipFill>
        <p:spPr>
          <a:xfrm>
            <a:off x="8504300" y="2260450"/>
            <a:ext cx="435350" cy="433398"/>
          </a:xfrm>
          <a:prstGeom prst="rect">
            <a:avLst/>
          </a:prstGeom>
          <a:noFill/>
          <a:ln>
            <a:noFill/>
          </a:ln>
        </p:spPr>
      </p:pic>
      <p:cxnSp>
        <p:nvCxnSpPr>
          <p:cNvPr id="2308" name="Google Shape;2308;p112"/>
          <p:cNvCxnSpPr/>
          <p:nvPr/>
        </p:nvCxnSpPr>
        <p:spPr>
          <a:xfrm rot="10800000">
            <a:off x="7899350" y="1710400"/>
            <a:ext cx="0" cy="273600"/>
          </a:xfrm>
          <a:prstGeom prst="straightConnector1">
            <a:avLst/>
          </a:prstGeom>
          <a:noFill/>
          <a:ln cap="flat" cmpd="sng" w="19050">
            <a:solidFill>
              <a:srgbClr val="7FC9AC"/>
            </a:solidFill>
            <a:prstDash val="solid"/>
            <a:round/>
            <a:headEnd len="sm" w="sm" type="none"/>
            <a:tailEnd len="sm" w="sm" type="none"/>
          </a:ln>
        </p:spPr>
      </p:cxnSp>
      <p:cxnSp>
        <p:nvCxnSpPr>
          <p:cNvPr id="2309" name="Google Shape;2309;p112"/>
          <p:cNvCxnSpPr/>
          <p:nvPr/>
        </p:nvCxnSpPr>
        <p:spPr>
          <a:xfrm rot="10800000">
            <a:off x="8703550" y="1984000"/>
            <a:ext cx="0" cy="186600"/>
          </a:xfrm>
          <a:prstGeom prst="straightConnector1">
            <a:avLst/>
          </a:prstGeom>
          <a:noFill/>
          <a:ln cap="flat" cmpd="sng" w="19050">
            <a:solidFill>
              <a:srgbClr val="7FC9AC"/>
            </a:solidFill>
            <a:prstDash val="solid"/>
            <a:round/>
            <a:headEnd len="sm" w="sm" type="none"/>
            <a:tailEnd len="sm" w="sm" type="none"/>
          </a:ln>
        </p:spPr>
      </p:cxnSp>
      <p:cxnSp>
        <p:nvCxnSpPr>
          <p:cNvPr id="2310" name="Google Shape;2310;p112"/>
          <p:cNvCxnSpPr/>
          <p:nvPr/>
        </p:nvCxnSpPr>
        <p:spPr>
          <a:xfrm rot="10800000">
            <a:off x="3281511" y="3912101"/>
            <a:ext cx="0" cy="211800"/>
          </a:xfrm>
          <a:prstGeom prst="straightConnector1">
            <a:avLst/>
          </a:prstGeom>
          <a:noFill/>
          <a:ln cap="flat" cmpd="sng" w="19050">
            <a:solidFill>
              <a:srgbClr val="7FC9AC"/>
            </a:solidFill>
            <a:prstDash val="solid"/>
            <a:round/>
            <a:headEnd len="sm" w="sm" type="none"/>
            <a:tailEnd len="sm" w="sm" type="none"/>
          </a:ln>
        </p:spPr>
      </p:cxnSp>
      <p:cxnSp>
        <p:nvCxnSpPr>
          <p:cNvPr id="2311" name="Google Shape;2311;p112"/>
          <p:cNvCxnSpPr/>
          <p:nvPr/>
        </p:nvCxnSpPr>
        <p:spPr>
          <a:xfrm>
            <a:off x="1863313" y="4136600"/>
            <a:ext cx="7283100" cy="0"/>
          </a:xfrm>
          <a:prstGeom prst="straightConnector1">
            <a:avLst/>
          </a:prstGeom>
          <a:noFill/>
          <a:ln cap="flat" cmpd="sng" w="19050">
            <a:solidFill>
              <a:srgbClr val="7FC9AC"/>
            </a:solidFill>
            <a:prstDash val="solid"/>
            <a:round/>
            <a:headEnd len="sm" w="sm" type="none"/>
            <a:tailEnd len="sm" w="sm" type="none"/>
          </a:ln>
        </p:spPr>
      </p:cxnSp>
      <p:cxnSp>
        <p:nvCxnSpPr>
          <p:cNvPr id="2312" name="Google Shape;2312;p112"/>
          <p:cNvCxnSpPr/>
          <p:nvPr/>
        </p:nvCxnSpPr>
        <p:spPr>
          <a:xfrm rot="10800000">
            <a:off x="4913400" y="4131250"/>
            <a:ext cx="0" cy="211500"/>
          </a:xfrm>
          <a:prstGeom prst="straightConnector1">
            <a:avLst/>
          </a:prstGeom>
          <a:noFill/>
          <a:ln cap="flat" cmpd="sng" w="19050">
            <a:solidFill>
              <a:srgbClr val="7FC9AC"/>
            </a:solidFill>
            <a:prstDash val="solid"/>
            <a:round/>
            <a:headEnd len="sm" w="sm" type="none"/>
            <a:tailEnd len="sm" w="sm" type="none"/>
          </a:ln>
        </p:spPr>
      </p:cxnSp>
      <p:cxnSp>
        <p:nvCxnSpPr>
          <p:cNvPr id="2313" name="Google Shape;2313;p112"/>
          <p:cNvCxnSpPr/>
          <p:nvPr/>
        </p:nvCxnSpPr>
        <p:spPr>
          <a:xfrm rot="10800000">
            <a:off x="8112100" y="4131246"/>
            <a:ext cx="0" cy="306900"/>
          </a:xfrm>
          <a:prstGeom prst="straightConnector1">
            <a:avLst/>
          </a:prstGeom>
          <a:noFill/>
          <a:ln cap="flat" cmpd="sng" w="19050">
            <a:solidFill>
              <a:srgbClr val="7FC9AC"/>
            </a:solidFill>
            <a:prstDash val="solid"/>
            <a:round/>
            <a:headEnd len="sm" w="sm" type="none"/>
            <a:tailEnd len="sm" w="sm" type="none"/>
          </a:ln>
        </p:spPr>
      </p:cxnSp>
      <p:sp>
        <p:nvSpPr>
          <p:cNvPr id="2314" name="Google Shape;2314;p112"/>
          <p:cNvSpPr/>
          <p:nvPr/>
        </p:nvSpPr>
        <p:spPr>
          <a:xfrm>
            <a:off x="-2400" y="3981200"/>
            <a:ext cx="2166900" cy="310800"/>
          </a:xfrm>
          <a:prstGeom prst="rect">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5" name="Google Shape;2315;p112"/>
          <p:cNvSpPr txBox="1"/>
          <p:nvPr/>
        </p:nvSpPr>
        <p:spPr>
          <a:xfrm>
            <a:off x="51900" y="3978200"/>
            <a:ext cx="2230500" cy="29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zh-HK" sz="1000" u="none" cap="none" strike="noStrike">
                <a:solidFill>
                  <a:srgbClr val="FFFFFF"/>
                </a:solidFill>
                <a:latin typeface="Proxima Nova"/>
                <a:ea typeface="Proxima Nova"/>
                <a:cs typeface="Proxima Nova"/>
                <a:sym typeface="Proxima Nova"/>
              </a:rPr>
              <a:t>Laws, Regulations and Privacy</a:t>
            </a:r>
            <a:endParaRPr b="1" i="0" sz="1000" u="none" cap="none" strike="noStrike">
              <a:solidFill>
                <a:srgbClr val="FFFFFF"/>
              </a:solidFill>
              <a:latin typeface="Proxima Nova"/>
              <a:ea typeface="Proxima Nova"/>
              <a:cs typeface="Proxima Nova"/>
              <a:sym typeface="Proxima Nova"/>
            </a:endParaRPr>
          </a:p>
        </p:txBody>
      </p:sp>
      <p:cxnSp>
        <p:nvCxnSpPr>
          <p:cNvPr id="2316" name="Google Shape;2316;p112"/>
          <p:cNvCxnSpPr/>
          <p:nvPr/>
        </p:nvCxnSpPr>
        <p:spPr>
          <a:xfrm rot="10800000">
            <a:off x="6487713" y="3875775"/>
            <a:ext cx="0" cy="273600"/>
          </a:xfrm>
          <a:prstGeom prst="straightConnector1">
            <a:avLst/>
          </a:prstGeom>
          <a:noFill/>
          <a:ln cap="flat" cmpd="sng" w="19050">
            <a:solidFill>
              <a:srgbClr val="7FC9AC"/>
            </a:solidFill>
            <a:prstDash val="solid"/>
            <a:round/>
            <a:headEnd len="sm" w="sm" type="none"/>
            <a:tailEnd len="sm" w="sm" type="none"/>
          </a:ln>
        </p:spPr>
      </p:cxnSp>
      <p:sp>
        <p:nvSpPr>
          <p:cNvPr id="2317" name="Google Shape;2317;p112"/>
          <p:cNvSpPr txBox="1"/>
          <p:nvPr/>
        </p:nvSpPr>
        <p:spPr>
          <a:xfrm>
            <a:off x="0" y="310800"/>
            <a:ext cx="9144000" cy="4551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4000"/>
              <a:buFont typeface="Arial"/>
              <a:buNone/>
            </a:pPr>
            <a:r>
              <a:rPr b="0" i="0" lang="zh-HK" sz="2800" u="none" cap="none" strike="noStrike">
                <a:solidFill>
                  <a:srgbClr val="003C54"/>
                </a:solidFill>
                <a:latin typeface="Proxima Nova"/>
                <a:ea typeface="Proxima Nova"/>
                <a:cs typeface="Proxima Nova"/>
                <a:sym typeface="Proxima Nova"/>
              </a:rPr>
              <a:t> CERTIFIED AND </a:t>
            </a:r>
            <a:r>
              <a:rPr b="1" i="0" lang="zh-HK" sz="2800" u="none" cap="none" strike="noStrike">
                <a:solidFill>
                  <a:srgbClr val="003C54"/>
                </a:solidFill>
                <a:latin typeface="Proxima Nova"/>
                <a:ea typeface="Proxima Nova"/>
                <a:cs typeface="Proxima Nova"/>
                <a:sym typeface="Proxima Nova"/>
              </a:rPr>
              <a:t>COMPLIANT</a:t>
            </a:r>
            <a:endParaRPr b="1" i="0" sz="2800" u="none" cap="none" strike="noStrike">
              <a:solidFill>
                <a:srgbClr val="003C54"/>
              </a:solidFill>
              <a:latin typeface="Proxima Nova"/>
              <a:ea typeface="Proxima Nova"/>
              <a:cs typeface="Proxima Nova"/>
              <a:sym typeface="Proxima Nova"/>
            </a:endParaRPr>
          </a:p>
        </p:txBody>
      </p:sp>
      <p:pic>
        <p:nvPicPr>
          <p:cNvPr id="2318" name="Google Shape;2318;p112"/>
          <p:cNvPicPr preferRelativeResize="0"/>
          <p:nvPr/>
        </p:nvPicPr>
        <p:blipFill rotWithShape="1">
          <a:blip r:embed="rId14">
            <a:alphaModFix/>
          </a:blip>
          <a:srcRect b="0" l="0" r="0" t="0"/>
          <a:stretch/>
        </p:blipFill>
        <p:spPr>
          <a:xfrm>
            <a:off x="7705199" y="4520586"/>
            <a:ext cx="813800" cy="333064"/>
          </a:xfrm>
          <a:prstGeom prst="rect">
            <a:avLst/>
          </a:prstGeom>
          <a:noFill/>
          <a:ln>
            <a:noFill/>
          </a:ln>
        </p:spPr>
      </p:pic>
      <p:sp>
        <p:nvSpPr>
          <p:cNvPr id="2319" name="Google Shape;2319;p112"/>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
        <p:nvSpPr>
          <p:cNvPr id="2320" name="Google Shape;2320;p112"/>
          <p:cNvSpPr/>
          <p:nvPr/>
        </p:nvSpPr>
        <p:spPr>
          <a:xfrm>
            <a:off x="9018950" y="4540874"/>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1" name="Google Shape;2321;p112"/>
          <p:cNvSpPr/>
          <p:nvPr/>
        </p:nvSpPr>
        <p:spPr>
          <a:xfrm>
            <a:off x="9018950" y="4857392"/>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alable Capabilities">
  <p:cSld name="CUSTOM_8">
    <p:spTree>
      <p:nvGrpSpPr>
        <p:cNvPr id="2322" name="Shape 2322"/>
        <p:cNvGrpSpPr/>
        <p:nvPr/>
      </p:nvGrpSpPr>
      <p:grpSpPr>
        <a:xfrm>
          <a:off x="0" y="0"/>
          <a:ext cx="0" cy="0"/>
          <a:chOff x="0" y="0"/>
          <a:chExt cx="0" cy="0"/>
        </a:xfrm>
      </p:grpSpPr>
      <p:sp>
        <p:nvSpPr>
          <p:cNvPr id="2323" name="Google Shape;2323;p113"/>
          <p:cNvSpPr/>
          <p:nvPr/>
        </p:nvSpPr>
        <p:spPr>
          <a:xfrm>
            <a:off x="0" y="0"/>
            <a:ext cx="9144000" cy="730800"/>
          </a:xfrm>
          <a:prstGeom prst="rect">
            <a:avLst/>
          </a:prstGeom>
          <a:solidFill>
            <a:srgbClr val="0246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4" name="Google Shape;2324;p113"/>
          <p:cNvSpPr txBox="1"/>
          <p:nvPr/>
        </p:nvSpPr>
        <p:spPr>
          <a:xfrm>
            <a:off x="0" y="137850"/>
            <a:ext cx="9144000" cy="4551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4000"/>
              <a:buFont typeface="Arial"/>
              <a:buNone/>
            </a:pPr>
            <a:r>
              <a:rPr b="1" i="0" lang="zh-HK" sz="2800" u="none" cap="none" strike="noStrike">
                <a:solidFill>
                  <a:srgbClr val="FFFEFF"/>
                </a:solidFill>
                <a:latin typeface="Proxima Nova"/>
                <a:ea typeface="Proxima Nova"/>
                <a:cs typeface="Proxima Nova"/>
                <a:sym typeface="Proxima Nova"/>
              </a:rPr>
              <a:t>SCALABLE</a:t>
            </a:r>
            <a:r>
              <a:rPr b="0" i="0" lang="zh-HK" sz="2800" u="none" cap="none" strike="noStrike">
                <a:solidFill>
                  <a:srgbClr val="FFFEFF"/>
                </a:solidFill>
                <a:latin typeface="Proxima Nova"/>
                <a:ea typeface="Proxima Nova"/>
                <a:cs typeface="Proxima Nova"/>
                <a:sym typeface="Proxima Nova"/>
              </a:rPr>
              <a:t> CAPABILITIES</a:t>
            </a:r>
            <a:endParaRPr b="0" i="0" sz="2800" u="none" cap="none" strike="noStrike">
              <a:solidFill>
                <a:srgbClr val="FFFEFF"/>
              </a:solidFill>
              <a:latin typeface="Proxima Nova"/>
              <a:ea typeface="Proxima Nova"/>
              <a:cs typeface="Proxima Nova"/>
              <a:sym typeface="Proxima Nova"/>
            </a:endParaRPr>
          </a:p>
        </p:txBody>
      </p:sp>
      <p:sp>
        <p:nvSpPr>
          <p:cNvPr id="2325" name="Google Shape;2325;p113"/>
          <p:cNvSpPr/>
          <p:nvPr/>
        </p:nvSpPr>
        <p:spPr>
          <a:xfrm>
            <a:off x="0" y="993275"/>
            <a:ext cx="7233300" cy="4150200"/>
          </a:xfrm>
          <a:prstGeom prst="rect">
            <a:avLst/>
          </a:prstGeom>
          <a:solidFill>
            <a:srgbClr val="003C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6" name="Google Shape;2326;p113"/>
          <p:cNvSpPr txBox="1"/>
          <p:nvPr/>
        </p:nvSpPr>
        <p:spPr>
          <a:xfrm>
            <a:off x="222600" y="1089875"/>
            <a:ext cx="1461900" cy="3491100"/>
          </a:xfrm>
          <a:prstGeom prst="rect">
            <a:avLst/>
          </a:prstGeom>
          <a:noFill/>
          <a:ln>
            <a:noFill/>
          </a:ln>
        </p:spPr>
        <p:txBody>
          <a:bodyPr anchorCtr="0" anchor="t" bIns="91425" lIns="91425" spcFirstLastPara="1" rIns="91425" wrap="square" tIns="91425">
            <a:noAutofit/>
          </a:bodyPr>
          <a:lstStyle/>
          <a:p>
            <a:pPr indent="0" lvl="0" marL="0" marR="0" rtl="0" algn="l">
              <a:lnSpc>
                <a:spcPct val="190000"/>
              </a:lnSpc>
              <a:spcBef>
                <a:spcPts val="0"/>
              </a:spcBef>
              <a:spcAft>
                <a:spcPts val="0"/>
              </a:spcAft>
              <a:buClr>
                <a:srgbClr val="000000"/>
              </a:buClr>
              <a:buSzPts val="800"/>
              <a:buFont typeface="Arial"/>
              <a:buNone/>
            </a:pPr>
            <a:r>
              <a:rPr b="1" i="0" lang="zh-HK" sz="800" u="none" cap="none" strike="noStrike">
                <a:solidFill>
                  <a:srgbClr val="FFFEFF"/>
                </a:solidFill>
                <a:latin typeface="Proxima Nova"/>
                <a:ea typeface="Proxima Nova"/>
                <a:cs typeface="Proxima Nova"/>
                <a:sym typeface="Proxima Nova"/>
              </a:rPr>
              <a:t>Multi Asset / Currency</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Bionic Capabilities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Goal-Based Planning</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Investment Strategies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vFunds Construction</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Workflows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Model Portfolios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Operations Support</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Social Integration</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User Analytics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Clawback Fees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Custodian Connectivities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Block Ordering</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Execution and Settlement</a:t>
            </a:r>
            <a:br>
              <a:rPr b="1" i="0" lang="zh-HK" sz="800" u="none" cap="none" strike="noStrike">
                <a:solidFill>
                  <a:srgbClr val="FFFEFF"/>
                </a:solidFill>
                <a:latin typeface="Proxima Nova"/>
                <a:ea typeface="Proxima Nova"/>
                <a:cs typeface="Proxima Nova"/>
                <a:sym typeface="Proxima Nova"/>
              </a:rPr>
            </a:br>
            <a:endParaRPr b="1" i="0" sz="800" u="none" cap="none" strike="noStrike">
              <a:solidFill>
                <a:srgbClr val="FFFEFF"/>
              </a:solidFill>
              <a:latin typeface="Proxima Nova"/>
              <a:ea typeface="Proxima Nova"/>
              <a:cs typeface="Proxima Nova"/>
              <a:sym typeface="Proxima Nova"/>
            </a:endParaRPr>
          </a:p>
        </p:txBody>
      </p:sp>
      <p:cxnSp>
        <p:nvCxnSpPr>
          <p:cNvPr id="2327" name="Google Shape;2327;p113"/>
          <p:cNvCxnSpPr/>
          <p:nvPr/>
        </p:nvCxnSpPr>
        <p:spPr>
          <a:xfrm>
            <a:off x="4275150" y="637500"/>
            <a:ext cx="593700" cy="0"/>
          </a:xfrm>
          <a:prstGeom prst="straightConnector1">
            <a:avLst/>
          </a:prstGeom>
          <a:noFill/>
          <a:ln cap="flat" cmpd="sng" w="19050">
            <a:solidFill>
              <a:srgbClr val="80CAAD"/>
            </a:solidFill>
            <a:prstDash val="solid"/>
            <a:round/>
            <a:headEnd len="sm" w="sm" type="none"/>
            <a:tailEnd len="sm" w="sm" type="none"/>
          </a:ln>
        </p:spPr>
      </p:cxnSp>
      <p:sp>
        <p:nvSpPr>
          <p:cNvPr id="2328" name="Google Shape;2328;p113"/>
          <p:cNvSpPr/>
          <p:nvPr/>
        </p:nvSpPr>
        <p:spPr>
          <a:xfrm>
            <a:off x="0" y="726875"/>
            <a:ext cx="7233300" cy="266400"/>
          </a:xfrm>
          <a:prstGeom prst="rect">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9" name="Google Shape;2329;p113"/>
          <p:cNvSpPr txBox="1"/>
          <p:nvPr/>
        </p:nvSpPr>
        <p:spPr>
          <a:xfrm>
            <a:off x="2760300" y="685550"/>
            <a:ext cx="1712700" cy="21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zh-HK" sz="1200" u="none" cap="none" strike="noStrike">
                <a:solidFill>
                  <a:srgbClr val="FFFFFF"/>
                </a:solidFill>
                <a:latin typeface="Proxima Nova"/>
                <a:ea typeface="Proxima Nova"/>
                <a:cs typeface="Proxima Nova"/>
                <a:sym typeface="Proxima Nova"/>
              </a:rPr>
              <a:t>Current Capabilities</a:t>
            </a:r>
            <a:endParaRPr b="0" i="0" sz="1200" u="none" cap="none" strike="noStrike">
              <a:solidFill>
                <a:srgbClr val="FFFFFF"/>
              </a:solidFill>
              <a:latin typeface="Proxima Nova"/>
              <a:ea typeface="Proxima Nova"/>
              <a:cs typeface="Proxima Nova"/>
              <a:sym typeface="Proxima Nova"/>
            </a:endParaRPr>
          </a:p>
        </p:txBody>
      </p:sp>
      <p:sp>
        <p:nvSpPr>
          <p:cNvPr id="2330" name="Google Shape;2330;p113"/>
          <p:cNvSpPr txBox="1"/>
          <p:nvPr/>
        </p:nvSpPr>
        <p:spPr>
          <a:xfrm>
            <a:off x="1939188" y="1089875"/>
            <a:ext cx="1461900" cy="3491100"/>
          </a:xfrm>
          <a:prstGeom prst="rect">
            <a:avLst/>
          </a:prstGeom>
          <a:noFill/>
          <a:ln>
            <a:noFill/>
          </a:ln>
        </p:spPr>
        <p:txBody>
          <a:bodyPr anchorCtr="0" anchor="t" bIns="91425" lIns="91425" spcFirstLastPara="1" rIns="91425" wrap="square" tIns="91425">
            <a:noAutofit/>
          </a:bodyPr>
          <a:lstStyle/>
          <a:p>
            <a:pPr indent="0" lvl="0" marL="0" marR="0" rtl="0" algn="l">
              <a:lnSpc>
                <a:spcPct val="190000"/>
              </a:lnSpc>
              <a:spcBef>
                <a:spcPts val="0"/>
              </a:spcBef>
              <a:spcAft>
                <a:spcPts val="0"/>
              </a:spcAft>
              <a:buClr>
                <a:srgbClr val="000000"/>
              </a:buClr>
              <a:buSzPts val="800"/>
              <a:buFont typeface="Arial"/>
              <a:buNone/>
            </a:pPr>
            <a:r>
              <a:rPr b="1" i="0" lang="zh-HK" sz="800" u="none" cap="none" strike="noStrike">
                <a:solidFill>
                  <a:srgbClr val="FFFEFF"/>
                </a:solidFill>
                <a:latin typeface="Proxima Nova"/>
                <a:ea typeface="Proxima Nova"/>
                <a:cs typeface="Proxima Nova"/>
                <a:sym typeface="Proxima Nova"/>
              </a:rPr>
              <a:t>Multi Asset / Currency</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Bionic Capabilities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Goal-Based Planning</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Investment Strategies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vFunds Construction</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Workflows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Model Portfolios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Operations Support</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Social Integration</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User Analytics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Clawback Fees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Custodian Connectivities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Block Ordering</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Execution and Settlement</a:t>
            </a:r>
            <a:br>
              <a:rPr b="1" i="0" lang="zh-HK" sz="800" u="none" cap="none" strike="noStrike">
                <a:solidFill>
                  <a:srgbClr val="FFFEFF"/>
                </a:solidFill>
                <a:latin typeface="Proxima Nova"/>
                <a:ea typeface="Proxima Nova"/>
                <a:cs typeface="Proxima Nova"/>
                <a:sym typeface="Proxima Nova"/>
              </a:rPr>
            </a:br>
            <a:endParaRPr b="1" i="0" sz="800" u="none" cap="none" strike="noStrike">
              <a:solidFill>
                <a:srgbClr val="FFFEFF"/>
              </a:solidFill>
              <a:latin typeface="Proxima Nova"/>
              <a:ea typeface="Proxima Nova"/>
              <a:cs typeface="Proxima Nova"/>
              <a:sym typeface="Proxima Nova"/>
            </a:endParaRPr>
          </a:p>
        </p:txBody>
      </p:sp>
      <p:sp>
        <p:nvSpPr>
          <p:cNvPr id="2331" name="Google Shape;2331;p113"/>
          <p:cNvSpPr txBox="1"/>
          <p:nvPr/>
        </p:nvSpPr>
        <p:spPr>
          <a:xfrm>
            <a:off x="3655775" y="1089875"/>
            <a:ext cx="1461900" cy="3491100"/>
          </a:xfrm>
          <a:prstGeom prst="rect">
            <a:avLst/>
          </a:prstGeom>
          <a:noFill/>
          <a:ln>
            <a:noFill/>
          </a:ln>
        </p:spPr>
        <p:txBody>
          <a:bodyPr anchorCtr="0" anchor="t" bIns="91425" lIns="91425" spcFirstLastPara="1" rIns="91425" wrap="square" tIns="91425">
            <a:noAutofit/>
          </a:bodyPr>
          <a:lstStyle/>
          <a:p>
            <a:pPr indent="0" lvl="0" marL="0" marR="0" rtl="0" algn="l">
              <a:lnSpc>
                <a:spcPct val="190000"/>
              </a:lnSpc>
              <a:spcBef>
                <a:spcPts val="0"/>
              </a:spcBef>
              <a:spcAft>
                <a:spcPts val="0"/>
              </a:spcAft>
              <a:buClr>
                <a:srgbClr val="000000"/>
              </a:buClr>
              <a:buSzPts val="800"/>
              <a:buFont typeface="Arial"/>
              <a:buNone/>
            </a:pPr>
            <a:r>
              <a:rPr b="1" i="0" lang="zh-HK" sz="800" u="none" cap="none" strike="noStrike">
                <a:solidFill>
                  <a:srgbClr val="FFFEFF"/>
                </a:solidFill>
                <a:latin typeface="Proxima Nova"/>
                <a:ea typeface="Proxima Nova"/>
                <a:cs typeface="Proxima Nova"/>
                <a:sym typeface="Proxima Nova"/>
              </a:rPr>
              <a:t>Multi Asset / Currency</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Bionic Capabilities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Goal-Based Planning</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Investment Strategies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vFunds Construction</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Workflows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Model Portfolios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Operations Support</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Social Integration</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User Analytics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Clawback Fees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Custodian Connectivities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Block Ordering</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Execution and Settlement</a:t>
            </a:r>
            <a:br>
              <a:rPr b="1" i="0" lang="zh-HK" sz="800" u="none" cap="none" strike="noStrike">
                <a:solidFill>
                  <a:srgbClr val="FFFEFF"/>
                </a:solidFill>
                <a:latin typeface="Proxima Nova"/>
                <a:ea typeface="Proxima Nova"/>
                <a:cs typeface="Proxima Nova"/>
                <a:sym typeface="Proxima Nova"/>
              </a:rPr>
            </a:br>
            <a:endParaRPr b="1" i="0" sz="800" u="none" cap="none" strike="noStrike">
              <a:solidFill>
                <a:srgbClr val="FFFEFF"/>
              </a:solidFill>
              <a:latin typeface="Proxima Nova"/>
              <a:ea typeface="Proxima Nova"/>
              <a:cs typeface="Proxima Nova"/>
              <a:sym typeface="Proxima Nova"/>
            </a:endParaRPr>
          </a:p>
        </p:txBody>
      </p:sp>
      <p:sp>
        <p:nvSpPr>
          <p:cNvPr id="2332" name="Google Shape;2332;p113"/>
          <p:cNvSpPr txBox="1"/>
          <p:nvPr/>
        </p:nvSpPr>
        <p:spPr>
          <a:xfrm>
            <a:off x="5462575" y="1089875"/>
            <a:ext cx="1461900" cy="3491100"/>
          </a:xfrm>
          <a:prstGeom prst="rect">
            <a:avLst/>
          </a:prstGeom>
          <a:noFill/>
          <a:ln>
            <a:noFill/>
          </a:ln>
        </p:spPr>
        <p:txBody>
          <a:bodyPr anchorCtr="0" anchor="t" bIns="91425" lIns="91425" spcFirstLastPara="1" rIns="91425" wrap="square" tIns="91425">
            <a:noAutofit/>
          </a:bodyPr>
          <a:lstStyle/>
          <a:p>
            <a:pPr indent="0" lvl="0" marL="0" marR="0" rtl="0" algn="l">
              <a:lnSpc>
                <a:spcPct val="190000"/>
              </a:lnSpc>
              <a:spcBef>
                <a:spcPts val="0"/>
              </a:spcBef>
              <a:spcAft>
                <a:spcPts val="0"/>
              </a:spcAft>
              <a:buClr>
                <a:srgbClr val="000000"/>
              </a:buClr>
              <a:buSzPts val="800"/>
              <a:buFont typeface="Arial"/>
              <a:buNone/>
            </a:pPr>
            <a:r>
              <a:rPr b="1" i="0" lang="zh-HK" sz="800" u="none" cap="none" strike="noStrike">
                <a:solidFill>
                  <a:srgbClr val="FFFEFF"/>
                </a:solidFill>
                <a:latin typeface="Proxima Nova"/>
                <a:ea typeface="Proxima Nova"/>
                <a:cs typeface="Proxima Nova"/>
                <a:sym typeface="Proxima Nova"/>
              </a:rPr>
              <a:t>Multi Asset / Currency</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Bionic Capabilities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Goal-Based Planning</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Investment Strategies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vFunds Construction</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Workflows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Model Portfolios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Operations Support</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Social Integration</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User Analytics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Clawback Fees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Custodian Connectivities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Block Ordering</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Execution and Settlement</a:t>
            </a:r>
            <a:br>
              <a:rPr b="1" i="0" lang="zh-HK" sz="800" u="none" cap="none" strike="noStrike">
                <a:solidFill>
                  <a:srgbClr val="FFFEFF"/>
                </a:solidFill>
                <a:latin typeface="Proxima Nova"/>
                <a:ea typeface="Proxima Nova"/>
                <a:cs typeface="Proxima Nova"/>
                <a:sym typeface="Proxima Nova"/>
              </a:rPr>
            </a:br>
            <a:endParaRPr b="1" i="0" sz="800" u="none" cap="none" strike="noStrike">
              <a:solidFill>
                <a:srgbClr val="FFFEFF"/>
              </a:solidFill>
              <a:latin typeface="Proxima Nova"/>
              <a:ea typeface="Proxima Nova"/>
              <a:cs typeface="Proxima Nova"/>
              <a:sym typeface="Proxima Nova"/>
            </a:endParaRPr>
          </a:p>
        </p:txBody>
      </p:sp>
      <p:sp>
        <p:nvSpPr>
          <p:cNvPr id="2333" name="Google Shape;2333;p113"/>
          <p:cNvSpPr txBox="1"/>
          <p:nvPr/>
        </p:nvSpPr>
        <p:spPr>
          <a:xfrm>
            <a:off x="7784700" y="685560"/>
            <a:ext cx="825300" cy="21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zh-HK" sz="1100" u="none" cap="none" strike="noStrike">
                <a:solidFill>
                  <a:srgbClr val="1F3864"/>
                </a:solidFill>
                <a:latin typeface="Proxima Nova"/>
                <a:ea typeface="Proxima Nova"/>
                <a:cs typeface="Proxima Nova"/>
                <a:sym typeface="Proxima Nova"/>
              </a:rPr>
              <a:t>Pipeline</a:t>
            </a:r>
            <a:endParaRPr b="0" i="0" sz="1100" u="none" cap="none" strike="noStrike">
              <a:solidFill>
                <a:srgbClr val="1F3864"/>
              </a:solidFill>
              <a:latin typeface="Proxima Nova"/>
              <a:ea typeface="Proxima Nova"/>
              <a:cs typeface="Proxima Nova"/>
              <a:sym typeface="Proxima Nova"/>
            </a:endParaRPr>
          </a:p>
        </p:txBody>
      </p:sp>
      <p:sp>
        <p:nvSpPr>
          <p:cNvPr id="2334" name="Google Shape;2334;p113"/>
          <p:cNvSpPr txBox="1"/>
          <p:nvPr/>
        </p:nvSpPr>
        <p:spPr>
          <a:xfrm>
            <a:off x="7474600" y="1089875"/>
            <a:ext cx="1461900" cy="3491100"/>
          </a:xfrm>
          <a:prstGeom prst="rect">
            <a:avLst/>
          </a:prstGeom>
          <a:noFill/>
          <a:ln>
            <a:noFill/>
          </a:ln>
        </p:spPr>
        <p:txBody>
          <a:bodyPr anchorCtr="0" anchor="t" bIns="91425" lIns="91425" spcFirstLastPara="1" rIns="91425" wrap="square" tIns="91425">
            <a:noAutofit/>
          </a:bodyPr>
          <a:lstStyle/>
          <a:p>
            <a:pPr indent="0" lvl="0" marL="0" marR="0" rtl="0" algn="l">
              <a:lnSpc>
                <a:spcPct val="190000"/>
              </a:lnSpc>
              <a:spcBef>
                <a:spcPts val="0"/>
              </a:spcBef>
              <a:spcAft>
                <a:spcPts val="0"/>
              </a:spcAft>
              <a:buClr>
                <a:srgbClr val="000000"/>
              </a:buClr>
              <a:buSzPts val="800"/>
              <a:buFont typeface="Arial"/>
              <a:buNone/>
            </a:pPr>
            <a:r>
              <a:rPr b="1" i="0" lang="zh-HK" sz="800" u="none" cap="none" strike="noStrike">
                <a:solidFill>
                  <a:srgbClr val="1F3864"/>
                </a:solidFill>
                <a:latin typeface="Proxima Nova"/>
                <a:ea typeface="Proxima Nova"/>
                <a:cs typeface="Proxima Nova"/>
                <a:sym typeface="Proxima Nova"/>
              </a:rPr>
              <a:t>Multi Asset / Currency</a:t>
            </a:r>
            <a:br>
              <a:rPr b="1" i="0" lang="zh-HK" sz="800" u="none" cap="none" strike="noStrike">
                <a:solidFill>
                  <a:srgbClr val="1F3864"/>
                </a:solidFill>
                <a:latin typeface="Proxima Nova"/>
                <a:ea typeface="Proxima Nova"/>
                <a:cs typeface="Proxima Nova"/>
                <a:sym typeface="Proxima Nova"/>
              </a:rPr>
            </a:br>
            <a:r>
              <a:rPr b="1" i="0" lang="zh-HK" sz="800" u="none" cap="none" strike="noStrike">
                <a:solidFill>
                  <a:srgbClr val="1F3864"/>
                </a:solidFill>
                <a:latin typeface="Proxima Nova"/>
                <a:ea typeface="Proxima Nova"/>
                <a:cs typeface="Proxima Nova"/>
                <a:sym typeface="Proxima Nova"/>
              </a:rPr>
              <a:t>Bionic Capabilities</a:t>
            </a:r>
            <a:br>
              <a:rPr b="1" i="0" lang="zh-HK" sz="800" u="none" cap="none" strike="noStrike">
                <a:solidFill>
                  <a:srgbClr val="1F3864"/>
                </a:solidFill>
                <a:latin typeface="Proxima Nova"/>
                <a:ea typeface="Proxima Nova"/>
                <a:cs typeface="Proxima Nova"/>
                <a:sym typeface="Proxima Nova"/>
              </a:rPr>
            </a:br>
            <a:r>
              <a:rPr b="1" i="0" lang="zh-HK" sz="800" u="none" cap="none" strike="noStrike">
                <a:solidFill>
                  <a:srgbClr val="1F3864"/>
                </a:solidFill>
                <a:latin typeface="Proxima Nova"/>
                <a:ea typeface="Proxima Nova"/>
                <a:cs typeface="Proxima Nova"/>
                <a:sym typeface="Proxima Nova"/>
              </a:rPr>
              <a:t>Goal-Based Planning</a:t>
            </a:r>
            <a:br>
              <a:rPr b="1" i="0" lang="zh-HK" sz="800" u="none" cap="none" strike="noStrike">
                <a:solidFill>
                  <a:srgbClr val="1F3864"/>
                </a:solidFill>
                <a:latin typeface="Proxima Nova"/>
                <a:ea typeface="Proxima Nova"/>
                <a:cs typeface="Proxima Nova"/>
                <a:sym typeface="Proxima Nova"/>
              </a:rPr>
            </a:br>
            <a:r>
              <a:rPr b="1" i="0" lang="zh-HK" sz="800" u="none" cap="none" strike="noStrike">
                <a:solidFill>
                  <a:srgbClr val="1F3864"/>
                </a:solidFill>
                <a:latin typeface="Proxima Nova"/>
                <a:ea typeface="Proxima Nova"/>
                <a:cs typeface="Proxima Nova"/>
                <a:sym typeface="Proxima Nova"/>
              </a:rPr>
              <a:t>Investment Strategies</a:t>
            </a:r>
            <a:br>
              <a:rPr b="1" i="0" lang="zh-HK" sz="800" u="none" cap="none" strike="noStrike">
                <a:solidFill>
                  <a:srgbClr val="1F3864"/>
                </a:solidFill>
                <a:latin typeface="Proxima Nova"/>
                <a:ea typeface="Proxima Nova"/>
                <a:cs typeface="Proxima Nova"/>
                <a:sym typeface="Proxima Nova"/>
              </a:rPr>
            </a:br>
            <a:r>
              <a:rPr b="1" i="0" lang="zh-HK" sz="800" u="none" cap="none" strike="noStrike">
                <a:solidFill>
                  <a:srgbClr val="1F3864"/>
                </a:solidFill>
                <a:latin typeface="Proxima Nova"/>
                <a:ea typeface="Proxima Nova"/>
                <a:cs typeface="Proxima Nova"/>
                <a:sym typeface="Proxima Nova"/>
              </a:rPr>
              <a:t>vFunds Construction</a:t>
            </a:r>
            <a:br>
              <a:rPr b="1" i="0" lang="zh-HK" sz="800" u="none" cap="none" strike="noStrike">
                <a:solidFill>
                  <a:srgbClr val="1F3864"/>
                </a:solidFill>
                <a:latin typeface="Proxima Nova"/>
                <a:ea typeface="Proxima Nova"/>
                <a:cs typeface="Proxima Nova"/>
                <a:sym typeface="Proxima Nova"/>
              </a:rPr>
            </a:br>
            <a:r>
              <a:rPr b="1" i="0" lang="zh-HK" sz="800" u="none" cap="none" strike="noStrike">
                <a:solidFill>
                  <a:srgbClr val="1F3864"/>
                </a:solidFill>
                <a:latin typeface="Proxima Nova"/>
                <a:ea typeface="Proxima Nova"/>
                <a:cs typeface="Proxima Nova"/>
                <a:sym typeface="Proxima Nova"/>
              </a:rPr>
              <a:t>Workflows</a:t>
            </a:r>
            <a:br>
              <a:rPr b="1" i="0" lang="zh-HK" sz="800" u="none" cap="none" strike="noStrike">
                <a:solidFill>
                  <a:srgbClr val="1F3864"/>
                </a:solidFill>
                <a:latin typeface="Proxima Nova"/>
                <a:ea typeface="Proxima Nova"/>
                <a:cs typeface="Proxima Nova"/>
                <a:sym typeface="Proxima Nova"/>
              </a:rPr>
            </a:br>
            <a:r>
              <a:rPr b="1" i="0" lang="zh-HK" sz="800" u="none" cap="none" strike="noStrike">
                <a:solidFill>
                  <a:srgbClr val="1F3864"/>
                </a:solidFill>
                <a:latin typeface="Proxima Nova"/>
                <a:ea typeface="Proxima Nova"/>
                <a:cs typeface="Proxima Nova"/>
                <a:sym typeface="Proxima Nova"/>
              </a:rPr>
              <a:t>Model Portfolios</a:t>
            </a:r>
            <a:br>
              <a:rPr b="1" i="0" lang="zh-HK" sz="800" u="none" cap="none" strike="noStrike">
                <a:solidFill>
                  <a:srgbClr val="1F3864"/>
                </a:solidFill>
                <a:latin typeface="Proxima Nova"/>
                <a:ea typeface="Proxima Nova"/>
                <a:cs typeface="Proxima Nova"/>
                <a:sym typeface="Proxima Nova"/>
              </a:rPr>
            </a:br>
            <a:r>
              <a:rPr b="1" i="0" lang="zh-HK" sz="800" u="none" cap="none" strike="noStrike">
                <a:solidFill>
                  <a:srgbClr val="1F3864"/>
                </a:solidFill>
                <a:latin typeface="Proxima Nova"/>
                <a:ea typeface="Proxima Nova"/>
                <a:cs typeface="Proxima Nova"/>
                <a:sym typeface="Proxima Nova"/>
              </a:rPr>
              <a:t>Operations Support</a:t>
            </a:r>
            <a:br>
              <a:rPr b="1" i="0" lang="zh-HK" sz="800" u="none" cap="none" strike="noStrike">
                <a:solidFill>
                  <a:srgbClr val="1F3864"/>
                </a:solidFill>
                <a:latin typeface="Proxima Nova"/>
                <a:ea typeface="Proxima Nova"/>
                <a:cs typeface="Proxima Nova"/>
                <a:sym typeface="Proxima Nova"/>
              </a:rPr>
            </a:br>
            <a:r>
              <a:rPr b="1" i="0" lang="zh-HK" sz="800" u="none" cap="none" strike="noStrike">
                <a:solidFill>
                  <a:srgbClr val="1F3864"/>
                </a:solidFill>
                <a:latin typeface="Proxima Nova"/>
                <a:ea typeface="Proxima Nova"/>
                <a:cs typeface="Proxima Nova"/>
                <a:sym typeface="Proxima Nova"/>
              </a:rPr>
              <a:t>Social Integration</a:t>
            </a:r>
            <a:br>
              <a:rPr b="1" i="0" lang="zh-HK" sz="800" u="none" cap="none" strike="noStrike">
                <a:solidFill>
                  <a:srgbClr val="1F3864"/>
                </a:solidFill>
                <a:latin typeface="Proxima Nova"/>
                <a:ea typeface="Proxima Nova"/>
                <a:cs typeface="Proxima Nova"/>
                <a:sym typeface="Proxima Nova"/>
              </a:rPr>
            </a:br>
            <a:r>
              <a:rPr b="1" i="0" lang="zh-HK" sz="800" u="none" cap="none" strike="noStrike">
                <a:solidFill>
                  <a:srgbClr val="1F3864"/>
                </a:solidFill>
                <a:latin typeface="Proxima Nova"/>
                <a:ea typeface="Proxima Nova"/>
                <a:cs typeface="Proxima Nova"/>
                <a:sym typeface="Proxima Nova"/>
              </a:rPr>
              <a:t>User Analytics</a:t>
            </a:r>
            <a:br>
              <a:rPr b="1" i="0" lang="zh-HK" sz="800" u="none" cap="none" strike="noStrike">
                <a:solidFill>
                  <a:srgbClr val="1F3864"/>
                </a:solidFill>
                <a:latin typeface="Proxima Nova"/>
                <a:ea typeface="Proxima Nova"/>
                <a:cs typeface="Proxima Nova"/>
                <a:sym typeface="Proxima Nova"/>
              </a:rPr>
            </a:br>
            <a:r>
              <a:rPr b="1" i="0" lang="zh-HK" sz="800" u="none" cap="none" strike="noStrike">
                <a:solidFill>
                  <a:srgbClr val="1F3864"/>
                </a:solidFill>
                <a:latin typeface="Proxima Nova"/>
                <a:ea typeface="Proxima Nova"/>
                <a:cs typeface="Proxima Nova"/>
                <a:sym typeface="Proxima Nova"/>
              </a:rPr>
              <a:t>Clawback Fees</a:t>
            </a:r>
            <a:br>
              <a:rPr b="1" i="0" lang="zh-HK" sz="800" u="none" cap="none" strike="noStrike">
                <a:solidFill>
                  <a:srgbClr val="1F3864"/>
                </a:solidFill>
                <a:latin typeface="Proxima Nova"/>
                <a:ea typeface="Proxima Nova"/>
                <a:cs typeface="Proxima Nova"/>
                <a:sym typeface="Proxima Nova"/>
              </a:rPr>
            </a:br>
            <a:r>
              <a:rPr b="1" i="0" lang="zh-HK" sz="800" u="none" cap="none" strike="noStrike">
                <a:solidFill>
                  <a:srgbClr val="1F3864"/>
                </a:solidFill>
                <a:latin typeface="Proxima Nova"/>
                <a:ea typeface="Proxima Nova"/>
                <a:cs typeface="Proxima Nova"/>
                <a:sym typeface="Proxima Nova"/>
              </a:rPr>
              <a:t>Custodian Connectivities</a:t>
            </a:r>
            <a:br>
              <a:rPr b="1" i="0" lang="zh-HK" sz="800" u="none" cap="none" strike="noStrike">
                <a:solidFill>
                  <a:srgbClr val="1F3864"/>
                </a:solidFill>
                <a:latin typeface="Proxima Nova"/>
                <a:ea typeface="Proxima Nova"/>
                <a:cs typeface="Proxima Nova"/>
                <a:sym typeface="Proxima Nova"/>
              </a:rPr>
            </a:br>
            <a:r>
              <a:rPr b="1" i="0" lang="zh-HK" sz="800" u="none" cap="none" strike="noStrike">
                <a:solidFill>
                  <a:srgbClr val="1F3864"/>
                </a:solidFill>
                <a:latin typeface="Proxima Nova"/>
                <a:ea typeface="Proxima Nova"/>
                <a:cs typeface="Proxima Nova"/>
                <a:sym typeface="Proxima Nova"/>
              </a:rPr>
              <a:t>Block Ordering</a:t>
            </a:r>
            <a:br>
              <a:rPr b="1" i="0" lang="zh-HK" sz="800" u="none" cap="none" strike="noStrike">
                <a:solidFill>
                  <a:srgbClr val="1F3864"/>
                </a:solidFill>
                <a:latin typeface="Proxima Nova"/>
                <a:ea typeface="Proxima Nova"/>
                <a:cs typeface="Proxima Nova"/>
                <a:sym typeface="Proxima Nova"/>
              </a:rPr>
            </a:br>
            <a:r>
              <a:rPr b="1" i="0" lang="zh-HK" sz="800" u="none" cap="none" strike="noStrike">
                <a:solidFill>
                  <a:srgbClr val="1F3864"/>
                </a:solidFill>
                <a:latin typeface="Proxima Nova"/>
                <a:ea typeface="Proxima Nova"/>
                <a:cs typeface="Proxima Nova"/>
                <a:sym typeface="Proxima Nova"/>
              </a:rPr>
              <a:t>Execution and Settlement</a:t>
            </a:r>
            <a:br>
              <a:rPr b="1" i="0" lang="zh-HK" sz="800" u="none" cap="none" strike="noStrike">
                <a:solidFill>
                  <a:srgbClr val="1F3864"/>
                </a:solidFill>
                <a:latin typeface="Proxima Nova"/>
                <a:ea typeface="Proxima Nova"/>
                <a:cs typeface="Proxima Nova"/>
                <a:sym typeface="Proxima Nova"/>
              </a:rPr>
            </a:br>
            <a:endParaRPr b="1" i="0" sz="800" u="none" cap="none" strike="noStrike">
              <a:solidFill>
                <a:srgbClr val="1F3864"/>
              </a:solidFill>
              <a:latin typeface="Proxima Nova"/>
              <a:ea typeface="Proxima Nova"/>
              <a:cs typeface="Proxima Nova"/>
              <a:sym typeface="Proxima Nova"/>
            </a:endParaRPr>
          </a:p>
        </p:txBody>
      </p:sp>
      <p:cxnSp>
        <p:nvCxnSpPr>
          <p:cNvPr id="2335" name="Google Shape;2335;p113"/>
          <p:cNvCxnSpPr/>
          <p:nvPr/>
        </p:nvCxnSpPr>
        <p:spPr>
          <a:xfrm>
            <a:off x="7233300" y="993275"/>
            <a:ext cx="1928100" cy="0"/>
          </a:xfrm>
          <a:prstGeom prst="straightConnector1">
            <a:avLst/>
          </a:prstGeom>
          <a:noFill/>
          <a:ln cap="flat" cmpd="sng" w="19050">
            <a:solidFill>
              <a:srgbClr val="80CAAD"/>
            </a:solidFill>
            <a:prstDash val="solid"/>
            <a:round/>
            <a:headEnd len="sm" w="sm" type="none"/>
            <a:tailEnd len="sm" w="sm" type="none"/>
          </a:ln>
        </p:spPr>
      </p:cxnSp>
      <p:cxnSp>
        <p:nvCxnSpPr>
          <p:cNvPr id="2336" name="Google Shape;2336;p113"/>
          <p:cNvCxnSpPr/>
          <p:nvPr/>
        </p:nvCxnSpPr>
        <p:spPr>
          <a:xfrm>
            <a:off x="7203600" y="741400"/>
            <a:ext cx="1940400" cy="0"/>
          </a:xfrm>
          <a:prstGeom prst="straightConnector1">
            <a:avLst/>
          </a:prstGeom>
          <a:noFill/>
          <a:ln cap="flat" cmpd="sng" w="19050">
            <a:solidFill>
              <a:srgbClr val="80CAAD"/>
            </a:solidFill>
            <a:prstDash val="solid"/>
            <a:round/>
            <a:headEnd len="sm" w="sm" type="none"/>
            <a:tailEnd len="sm" w="sm" type="none"/>
          </a:ln>
        </p:spPr>
      </p:cxnSp>
      <p:sp>
        <p:nvSpPr>
          <p:cNvPr id="2337" name="Google Shape;2337;p113"/>
          <p:cNvSpPr txBox="1"/>
          <p:nvPr/>
        </p:nvSpPr>
        <p:spPr>
          <a:xfrm>
            <a:off x="222600" y="4580975"/>
            <a:ext cx="541200" cy="26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zh-HK" sz="1000" u="none" cap="none" strike="noStrike">
                <a:solidFill>
                  <a:srgbClr val="FFFFFF"/>
                </a:solidFill>
                <a:latin typeface="Proxima Nova"/>
                <a:ea typeface="Proxima Nova"/>
                <a:cs typeface="Proxima Nova"/>
                <a:sym typeface="Proxima Nova"/>
              </a:rPr>
              <a:t>2011</a:t>
            </a:r>
            <a:endParaRPr b="0" i="0" sz="1000" u="none" cap="none" strike="noStrike">
              <a:solidFill>
                <a:srgbClr val="FFFFFF"/>
              </a:solidFill>
              <a:latin typeface="Proxima Nova"/>
              <a:ea typeface="Proxima Nova"/>
              <a:cs typeface="Proxima Nova"/>
              <a:sym typeface="Proxima Nova"/>
            </a:endParaRPr>
          </a:p>
        </p:txBody>
      </p:sp>
      <p:cxnSp>
        <p:nvCxnSpPr>
          <p:cNvPr id="2338" name="Google Shape;2338;p113"/>
          <p:cNvCxnSpPr/>
          <p:nvPr/>
        </p:nvCxnSpPr>
        <p:spPr>
          <a:xfrm>
            <a:off x="656700" y="4761025"/>
            <a:ext cx="6010500" cy="0"/>
          </a:xfrm>
          <a:prstGeom prst="straightConnector1">
            <a:avLst/>
          </a:prstGeom>
          <a:noFill/>
          <a:ln cap="flat" cmpd="sng" w="19050">
            <a:solidFill>
              <a:srgbClr val="80CAAD"/>
            </a:solidFill>
            <a:prstDash val="solid"/>
            <a:round/>
            <a:headEnd len="sm" w="sm" type="none"/>
            <a:tailEnd len="sm" w="sm" type="none"/>
          </a:ln>
        </p:spPr>
      </p:cxnSp>
      <p:sp>
        <p:nvSpPr>
          <p:cNvPr id="2339" name="Google Shape;2339;p113"/>
          <p:cNvSpPr txBox="1"/>
          <p:nvPr/>
        </p:nvSpPr>
        <p:spPr>
          <a:xfrm>
            <a:off x="6667200" y="4580975"/>
            <a:ext cx="541200" cy="26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zh-HK" sz="1000" u="none" cap="none" strike="noStrike">
                <a:solidFill>
                  <a:srgbClr val="FFFFFF"/>
                </a:solidFill>
                <a:latin typeface="Proxima Nova"/>
                <a:ea typeface="Proxima Nova"/>
                <a:cs typeface="Proxima Nova"/>
                <a:sym typeface="Proxima Nova"/>
              </a:rPr>
              <a:t>2017</a:t>
            </a:r>
            <a:endParaRPr b="0" i="0" sz="1000" u="none" cap="none" strike="noStrike">
              <a:solidFill>
                <a:srgbClr val="FFFFFF"/>
              </a:solidFill>
              <a:latin typeface="Proxima Nova"/>
              <a:ea typeface="Proxima Nova"/>
              <a:cs typeface="Proxima Nova"/>
              <a:sym typeface="Proxima Nova"/>
            </a:endParaRPr>
          </a:p>
        </p:txBody>
      </p:sp>
      <p:sp>
        <p:nvSpPr>
          <p:cNvPr id="2340" name="Google Shape;2340;p113"/>
          <p:cNvSpPr txBox="1"/>
          <p:nvPr/>
        </p:nvSpPr>
        <p:spPr>
          <a:xfrm>
            <a:off x="7903200" y="4627825"/>
            <a:ext cx="541200" cy="26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zh-HK" sz="1000" u="none" cap="none" strike="noStrike">
                <a:solidFill>
                  <a:srgbClr val="003C54"/>
                </a:solidFill>
                <a:latin typeface="Proxima Nova"/>
                <a:ea typeface="Proxima Nova"/>
                <a:cs typeface="Proxima Nova"/>
                <a:sym typeface="Proxima Nova"/>
              </a:rPr>
              <a:t>2018</a:t>
            </a:r>
            <a:endParaRPr b="0" i="0" sz="1000" u="none" cap="none" strike="noStrike">
              <a:solidFill>
                <a:srgbClr val="003C54"/>
              </a:solidFill>
              <a:latin typeface="Arial"/>
              <a:ea typeface="Arial"/>
              <a:cs typeface="Arial"/>
              <a:sym typeface="Arial"/>
            </a:endParaRPr>
          </a:p>
        </p:txBody>
      </p:sp>
      <p:cxnSp>
        <p:nvCxnSpPr>
          <p:cNvPr id="2341" name="Google Shape;2341;p113"/>
          <p:cNvCxnSpPr>
            <a:stCxn id="2340" idx="3"/>
          </p:cNvCxnSpPr>
          <p:nvPr/>
        </p:nvCxnSpPr>
        <p:spPr>
          <a:xfrm>
            <a:off x="8444400" y="4761025"/>
            <a:ext cx="699600" cy="0"/>
          </a:xfrm>
          <a:prstGeom prst="straightConnector1">
            <a:avLst/>
          </a:prstGeom>
          <a:noFill/>
          <a:ln cap="flat" cmpd="sng" w="19050">
            <a:solidFill>
              <a:srgbClr val="80CAAD"/>
            </a:solidFill>
            <a:prstDash val="solid"/>
            <a:round/>
            <a:headEnd len="sm" w="sm" type="none"/>
            <a:tailEnd len="sm" w="sm" type="none"/>
          </a:ln>
        </p:spPr>
      </p:cxnSp>
      <p:cxnSp>
        <p:nvCxnSpPr>
          <p:cNvPr id="2342" name="Google Shape;2342;p113"/>
          <p:cNvCxnSpPr>
            <a:endCxn id="2340" idx="1"/>
          </p:cNvCxnSpPr>
          <p:nvPr/>
        </p:nvCxnSpPr>
        <p:spPr>
          <a:xfrm>
            <a:off x="7233300" y="4761025"/>
            <a:ext cx="669900" cy="0"/>
          </a:xfrm>
          <a:prstGeom prst="straightConnector1">
            <a:avLst/>
          </a:prstGeom>
          <a:noFill/>
          <a:ln cap="flat" cmpd="sng" w="19050">
            <a:solidFill>
              <a:srgbClr val="80CAAD"/>
            </a:solidFill>
            <a:prstDash val="solid"/>
            <a:round/>
            <a:headEnd len="sm" w="sm" type="none"/>
            <a:tailEnd len="sm" w="sm" type="none"/>
          </a:ln>
        </p:spPr>
      </p:cxn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loitte Separator">
  <p:cSld name="CUSTOM_1_1">
    <p:spTree>
      <p:nvGrpSpPr>
        <p:cNvPr id="2343" name="Shape 2343"/>
        <p:cNvGrpSpPr/>
        <p:nvPr/>
      </p:nvGrpSpPr>
      <p:grpSpPr>
        <a:xfrm>
          <a:off x="0" y="0"/>
          <a:ext cx="0" cy="0"/>
          <a:chOff x="0" y="0"/>
          <a:chExt cx="0" cy="0"/>
        </a:xfrm>
      </p:grpSpPr>
      <p:pic>
        <p:nvPicPr>
          <p:cNvPr id="2344" name="Google Shape;2344;p114"/>
          <p:cNvPicPr preferRelativeResize="0"/>
          <p:nvPr/>
        </p:nvPicPr>
        <p:blipFill rotWithShape="1">
          <a:blip r:embed="rId2">
            <a:alphaModFix/>
          </a:blip>
          <a:srcRect b="0" l="0" r="0" t="0"/>
          <a:stretch/>
        </p:blipFill>
        <p:spPr>
          <a:xfrm>
            <a:off x="-8" y="0"/>
            <a:ext cx="9262531" cy="5210174"/>
          </a:xfrm>
          <a:prstGeom prst="rect">
            <a:avLst/>
          </a:prstGeom>
          <a:noFill/>
          <a:ln>
            <a:noFill/>
          </a:ln>
        </p:spPr>
      </p:pic>
      <p:pic>
        <p:nvPicPr>
          <p:cNvPr id="2345" name="Google Shape;2345;p114"/>
          <p:cNvPicPr preferRelativeResize="0"/>
          <p:nvPr/>
        </p:nvPicPr>
        <p:blipFill rotWithShape="1">
          <a:blip r:embed="rId3">
            <a:alphaModFix/>
          </a:blip>
          <a:srcRect b="0" l="0" r="0" t="0"/>
          <a:stretch/>
        </p:blipFill>
        <p:spPr>
          <a:xfrm>
            <a:off x="0" y="0"/>
            <a:ext cx="9262526" cy="5210171"/>
          </a:xfrm>
          <a:prstGeom prst="rect">
            <a:avLst/>
          </a:prstGeom>
          <a:noFill/>
          <a:ln>
            <a:noFill/>
          </a:ln>
        </p:spPr>
      </p:pic>
      <p:pic>
        <p:nvPicPr>
          <p:cNvPr id="2346" name="Google Shape;2346;p114"/>
          <p:cNvPicPr preferRelativeResize="0"/>
          <p:nvPr/>
        </p:nvPicPr>
        <p:blipFill rotWithShape="1">
          <a:blip r:embed="rId4">
            <a:alphaModFix/>
          </a:blip>
          <a:srcRect b="0" l="0" r="0" t="0"/>
          <a:stretch/>
        </p:blipFill>
        <p:spPr>
          <a:xfrm>
            <a:off x="0" y="0"/>
            <a:ext cx="9262531" cy="5210174"/>
          </a:xfrm>
          <a:prstGeom prst="rect">
            <a:avLst/>
          </a:prstGeom>
          <a:noFill/>
          <a:ln>
            <a:noFill/>
          </a:ln>
        </p:spPr>
      </p:pic>
      <p:sp>
        <p:nvSpPr>
          <p:cNvPr id="2347" name="Google Shape;2347;p114"/>
          <p:cNvSpPr txBox="1"/>
          <p:nvPr/>
        </p:nvSpPr>
        <p:spPr>
          <a:xfrm>
            <a:off x="1208850" y="1415275"/>
            <a:ext cx="6726300" cy="16980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1910"/>
              <a:buFont typeface="Arial"/>
              <a:buNone/>
            </a:pPr>
            <a:r>
              <a:rPr b="0" i="0" lang="zh-HK" sz="3000" u="none" cap="none" strike="noStrike">
                <a:solidFill>
                  <a:srgbClr val="FFFEFF"/>
                </a:solidFill>
                <a:latin typeface="Proxima Nova"/>
                <a:ea typeface="Proxima Nova"/>
                <a:cs typeface="Proxima Nova"/>
                <a:sym typeface="Proxima Nova"/>
              </a:rPr>
              <a:t>Ranked the fastest growing technology company in Hong Kong, 2017</a:t>
            </a:r>
            <a:endParaRPr b="0" i="0" sz="3000" u="none" cap="none" strike="noStrike">
              <a:solidFill>
                <a:srgbClr val="FFFEFF"/>
              </a:solidFill>
              <a:latin typeface="Proxima Nova"/>
              <a:ea typeface="Proxima Nova"/>
              <a:cs typeface="Proxima Nova"/>
              <a:sym typeface="Proxima Nova"/>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Proxima Nova"/>
              <a:ea typeface="Proxima Nova"/>
              <a:cs typeface="Proxima Nova"/>
              <a:sym typeface="Proxima Nova"/>
            </a:endParaRPr>
          </a:p>
        </p:txBody>
      </p:sp>
      <p:sp>
        <p:nvSpPr>
          <p:cNvPr id="2348" name="Google Shape;2348;p114"/>
          <p:cNvSpPr txBox="1"/>
          <p:nvPr/>
        </p:nvSpPr>
        <p:spPr>
          <a:xfrm>
            <a:off x="3206863" y="4115800"/>
            <a:ext cx="2730300" cy="5142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FFFEFF"/>
              </a:buClr>
              <a:buSzPts val="1139"/>
              <a:buFont typeface="Roboto"/>
              <a:buNone/>
            </a:pPr>
            <a:r>
              <a:rPr b="0" i="0" lang="zh-HK" sz="1139" u="none" cap="none" strike="noStrike">
                <a:solidFill>
                  <a:srgbClr val="FFFFFF"/>
                </a:solidFill>
                <a:latin typeface="Proxima Nova"/>
                <a:ea typeface="Proxima Nova"/>
                <a:cs typeface="Proxima Nova"/>
                <a:sym typeface="Proxima Nova"/>
              </a:rPr>
              <a:t>The Technology FAST 500</a:t>
            </a:r>
            <a:endParaRPr b="0" i="0" sz="1139" u="none" cap="none" strike="noStrike">
              <a:solidFill>
                <a:srgbClr val="FFFFFF"/>
              </a:solidFill>
              <a:latin typeface="Proxima Nova"/>
              <a:ea typeface="Proxima Nova"/>
              <a:cs typeface="Proxima Nova"/>
              <a:sym typeface="Proxima Nova"/>
            </a:endParaRPr>
          </a:p>
          <a:p>
            <a:pPr indent="0" lvl="0" marL="0" marR="0" rtl="0" algn="ctr">
              <a:lnSpc>
                <a:spcPct val="115000"/>
              </a:lnSpc>
              <a:spcBef>
                <a:spcPts val="0"/>
              </a:spcBef>
              <a:spcAft>
                <a:spcPts val="0"/>
              </a:spcAft>
              <a:buClr>
                <a:srgbClr val="FFFEFF"/>
              </a:buClr>
              <a:buSzPts val="1139"/>
              <a:buFont typeface="Roboto"/>
              <a:buNone/>
            </a:pPr>
            <a:r>
              <a:rPr b="0" i="0" lang="zh-HK" sz="1139" u="none" cap="none" strike="noStrike">
                <a:solidFill>
                  <a:srgbClr val="80CAAD"/>
                </a:solidFill>
                <a:latin typeface="Proxima Nova"/>
                <a:ea typeface="Proxima Nova"/>
                <a:cs typeface="Proxima Nova"/>
                <a:sym typeface="Proxima Nova"/>
              </a:rPr>
              <a:t>APAC, 2017</a:t>
            </a:r>
            <a:endParaRPr b="0" i="0" sz="1200" u="none" cap="none" strike="noStrike">
              <a:solidFill>
                <a:srgbClr val="000000"/>
              </a:solidFill>
              <a:latin typeface="Proxima Nova"/>
              <a:ea typeface="Proxima Nova"/>
              <a:cs typeface="Proxima Nova"/>
              <a:sym typeface="Proxima Nova"/>
            </a:endParaRPr>
          </a:p>
        </p:txBody>
      </p:sp>
      <p:cxnSp>
        <p:nvCxnSpPr>
          <p:cNvPr id="2349" name="Google Shape;2349;p114"/>
          <p:cNvCxnSpPr/>
          <p:nvPr/>
        </p:nvCxnSpPr>
        <p:spPr>
          <a:xfrm>
            <a:off x="4275150" y="2913300"/>
            <a:ext cx="593700" cy="0"/>
          </a:xfrm>
          <a:prstGeom prst="straightConnector1">
            <a:avLst/>
          </a:prstGeom>
          <a:noFill/>
          <a:ln cap="flat" cmpd="sng" w="19050">
            <a:solidFill>
              <a:srgbClr val="80CAAD"/>
            </a:solidFill>
            <a:prstDash val="solid"/>
            <a:round/>
            <a:headEnd len="sm" w="sm" type="none"/>
            <a:tailEnd len="sm" w="sm" type="none"/>
          </a:ln>
        </p:spPr>
      </p:cxnSp>
      <p:sp>
        <p:nvSpPr>
          <p:cNvPr id="2350" name="Google Shape;2350;p114"/>
          <p:cNvSpPr txBox="1"/>
          <p:nvPr/>
        </p:nvSpPr>
        <p:spPr>
          <a:xfrm>
            <a:off x="4238475" y="249350"/>
            <a:ext cx="557700" cy="60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600"/>
              <a:buFont typeface="Arial"/>
              <a:buNone/>
            </a:pPr>
            <a:r>
              <a:rPr b="1" i="0" lang="zh-HK" sz="9600" u="none" cap="none" strike="noStrike">
                <a:solidFill>
                  <a:srgbClr val="80CAAD"/>
                </a:solidFill>
                <a:latin typeface="Proxima Nova"/>
                <a:ea typeface="Proxima Nova"/>
                <a:cs typeface="Proxima Nova"/>
                <a:sym typeface="Proxima Nova"/>
              </a:rPr>
              <a:t>*</a:t>
            </a:r>
            <a:endParaRPr b="1" i="0" sz="9600" u="none" cap="none" strike="noStrike">
              <a:solidFill>
                <a:srgbClr val="80CAAD"/>
              </a:solidFill>
              <a:latin typeface="Proxima Nova"/>
              <a:ea typeface="Proxima Nova"/>
              <a:cs typeface="Proxima Nova"/>
              <a:sym typeface="Proxima Nova"/>
            </a:endParaRPr>
          </a:p>
        </p:txBody>
      </p:sp>
      <p:pic>
        <p:nvPicPr>
          <p:cNvPr id="2351" name="Google Shape;2351;p114"/>
          <p:cNvPicPr preferRelativeResize="0"/>
          <p:nvPr/>
        </p:nvPicPr>
        <p:blipFill rotWithShape="1">
          <a:blip r:embed="rId5">
            <a:alphaModFix/>
          </a:blip>
          <a:srcRect b="0" l="0" r="0" t="0"/>
          <a:stretch/>
        </p:blipFill>
        <p:spPr>
          <a:xfrm>
            <a:off x="3518700" y="3352349"/>
            <a:ext cx="2106588" cy="389725"/>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T Separator ">
  <p:cSld name="CUSTOM_1_1_1">
    <p:spTree>
      <p:nvGrpSpPr>
        <p:cNvPr id="2352" name="Shape 2352"/>
        <p:cNvGrpSpPr/>
        <p:nvPr/>
      </p:nvGrpSpPr>
      <p:grpSpPr>
        <a:xfrm>
          <a:off x="0" y="0"/>
          <a:ext cx="0" cy="0"/>
          <a:chOff x="0" y="0"/>
          <a:chExt cx="0" cy="0"/>
        </a:xfrm>
      </p:grpSpPr>
      <p:pic>
        <p:nvPicPr>
          <p:cNvPr id="2353" name="Google Shape;2353;p115"/>
          <p:cNvPicPr preferRelativeResize="0"/>
          <p:nvPr/>
        </p:nvPicPr>
        <p:blipFill rotWithShape="1">
          <a:blip r:embed="rId2">
            <a:alphaModFix/>
          </a:blip>
          <a:srcRect b="0" l="0" r="0" t="0"/>
          <a:stretch/>
        </p:blipFill>
        <p:spPr>
          <a:xfrm>
            <a:off x="-8" y="0"/>
            <a:ext cx="9262531" cy="5210174"/>
          </a:xfrm>
          <a:prstGeom prst="rect">
            <a:avLst/>
          </a:prstGeom>
          <a:noFill/>
          <a:ln>
            <a:noFill/>
          </a:ln>
        </p:spPr>
      </p:pic>
      <p:pic>
        <p:nvPicPr>
          <p:cNvPr id="2354" name="Google Shape;2354;p115"/>
          <p:cNvPicPr preferRelativeResize="0"/>
          <p:nvPr/>
        </p:nvPicPr>
        <p:blipFill rotWithShape="1">
          <a:blip r:embed="rId3">
            <a:alphaModFix/>
          </a:blip>
          <a:srcRect b="0" l="0" r="0" t="0"/>
          <a:stretch/>
        </p:blipFill>
        <p:spPr>
          <a:xfrm>
            <a:off x="0" y="0"/>
            <a:ext cx="9262526" cy="5210171"/>
          </a:xfrm>
          <a:prstGeom prst="rect">
            <a:avLst/>
          </a:prstGeom>
          <a:noFill/>
          <a:ln>
            <a:noFill/>
          </a:ln>
        </p:spPr>
      </p:pic>
      <p:pic>
        <p:nvPicPr>
          <p:cNvPr id="2355" name="Google Shape;2355;p115"/>
          <p:cNvPicPr preferRelativeResize="0"/>
          <p:nvPr/>
        </p:nvPicPr>
        <p:blipFill rotWithShape="1">
          <a:blip r:embed="rId4">
            <a:alphaModFix/>
          </a:blip>
          <a:srcRect b="0" l="0" r="0" t="0"/>
          <a:stretch/>
        </p:blipFill>
        <p:spPr>
          <a:xfrm>
            <a:off x="0" y="0"/>
            <a:ext cx="9262531" cy="5210174"/>
          </a:xfrm>
          <a:prstGeom prst="rect">
            <a:avLst/>
          </a:prstGeom>
          <a:noFill/>
          <a:ln>
            <a:noFill/>
          </a:ln>
        </p:spPr>
      </p:pic>
      <p:sp>
        <p:nvSpPr>
          <p:cNvPr id="2356" name="Google Shape;2356;p115"/>
          <p:cNvSpPr txBox="1"/>
          <p:nvPr/>
        </p:nvSpPr>
        <p:spPr>
          <a:xfrm>
            <a:off x="1208850" y="1415275"/>
            <a:ext cx="6726300" cy="16980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1910"/>
              <a:buFont typeface="Arial"/>
              <a:buNone/>
            </a:pPr>
            <a:r>
              <a:rPr b="0" i="0" lang="zh-HK" sz="3000" u="none" cap="none" strike="noStrike">
                <a:solidFill>
                  <a:srgbClr val="FFFEFF"/>
                </a:solidFill>
                <a:latin typeface="Proxima Nova"/>
                <a:ea typeface="Proxima Nova"/>
                <a:cs typeface="Proxima Nova"/>
                <a:sym typeface="Proxima Nova"/>
              </a:rPr>
              <a:t>Ranked the 14th fastest growing company in Asia, 2018</a:t>
            </a:r>
            <a:endParaRPr b="0" i="0" sz="3000" u="none" cap="none" strike="noStrike">
              <a:solidFill>
                <a:srgbClr val="FFFEFF"/>
              </a:solidFill>
              <a:latin typeface="Proxima Nova"/>
              <a:ea typeface="Proxima Nova"/>
              <a:cs typeface="Proxima Nova"/>
              <a:sym typeface="Proxima Nova"/>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Proxima Nova"/>
              <a:ea typeface="Proxima Nova"/>
              <a:cs typeface="Proxima Nova"/>
              <a:sym typeface="Proxima Nova"/>
            </a:endParaRPr>
          </a:p>
        </p:txBody>
      </p:sp>
      <p:sp>
        <p:nvSpPr>
          <p:cNvPr id="2357" name="Google Shape;2357;p115"/>
          <p:cNvSpPr txBox="1"/>
          <p:nvPr/>
        </p:nvSpPr>
        <p:spPr>
          <a:xfrm>
            <a:off x="3206863" y="4115800"/>
            <a:ext cx="2730300" cy="5142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FFFEFF"/>
              </a:buClr>
              <a:buSzPts val="1139"/>
              <a:buFont typeface="Roboto"/>
              <a:buNone/>
            </a:pPr>
            <a:r>
              <a:rPr b="0" i="0" lang="zh-HK" sz="1139" u="none" cap="none" strike="noStrike">
                <a:solidFill>
                  <a:srgbClr val="FFFFFF"/>
                </a:solidFill>
                <a:latin typeface="Proxima Nova"/>
                <a:ea typeface="Proxima Nova"/>
                <a:cs typeface="Proxima Nova"/>
                <a:sym typeface="Proxima Nova"/>
              </a:rPr>
              <a:t>FT1000 APAC</a:t>
            </a:r>
            <a:endParaRPr b="0" i="0" sz="1139" u="none" cap="none" strike="noStrike">
              <a:solidFill>
                <a:srgbClr val="FFFFFF"/>
              </a:solidFill>
              <a:latin typeface="Proxima Nova"/>
              <a:ea typeface="Proxima Nova"/>
              <a:cs typeface="Proxima Nova"/>
              <a:sym typeface="Proxima Nova"/>
            </a:endParaRPr>
          </a:p>
          <a:p>
            <a:pPr indent="0" lvl="0" marL="0" marR="0" rtl="0" algn="ctr">
              <a:lnSpc>
                <a:spcPct val="115000"/>
              </a:lnSpc>
              <a:spcBef>
                <a:spcPts val="0"/>
              </a:spcBef>
              <a:spcAft>
                <a:spcPts val="0"/>
              </a:spcAft>
              <a:buClr>
                <a:srgbClr val="FFFEFF"/>
              </a:buClr>
              <a:buSzPts val="1139"/>
              <a:buFont typeface="Roboto"/>
              <a:buNone/>
            </a:pPr>
            <a:r>
              <a:rPr b="0" i="0" lang="zh-HK" sz="1139" u="none" cap="none" strike="noStrike">
                <a:solidFill>
                  <a:srgbClr val="80CAAD"/>
                </a:solidFill>
                <a:latin typeface="Proxima Nova"/>
                <a:ea typeface="Proxima Nova"/>
                <a:cs typeface="Proxima Nova"/>
                <a:sym typeface="Proxima Nova"/>
              </a:rPr>
              <a:t>2018</a:t>
            </a:r>
            <a:endParaRPr b="0" i="0" sz="1200" u="none" cap="none" strike="noStrike">
              <a:solidFill>
                <a:srgbClr val="000000"/>
              </a:solidFill>
              <a:latin typeface="Proxima Nova"/>
              <a:ea typeface="Proxima Nova"/>
              <a:cs typeface="Proxima Nova"/>
              <a:sym typeface="Proxima Nova"/>
            </a:endParaRPr>
          </a:p>
        </p:txBody>
      </p:sp>
      <p:cxnSp>
        <p:nvCxnSpPr>
          <p:cNvPr id="2358" name="Google Shape;2358;p115"/>
          <p:cNvCxnSpPr/>
          <p:nvPr/>
        </p:nvCxnSpPr>
        <p:spPr>
          <a:xfrm>
            <a:off x="4275150" y="2913300"/>
            <a:ext cx="593700" cy="0"/>
          </a:xfrm>
          <a:prstGeom prst="straightConnector1">
            <a:avLst/>
          </a:prstGeom>
          <a:noFill/>
          <a:ln cap="flat" cmpd="sng" w="19050">
            <a:solidFill>
              <a:srgbClr val="80CAAD"/>
            </a:solidFill>
            <a:prstDash val="solid"/>
            <a:round/>
            <a:headEnd len="sm" w="sm" type="none"/>
            <a:tailEnd len="sm" w="sm" type="none"/>
          </a:ln>
        </p:spPr>
      </p:cxnSp>
      <p:sp>
        <p:nvSpPr>
          <p:cNvPr id="2359" name="Google Shape;2359;p115"/>
          <p:cNvSpPr txBox="1"/>
          <p:nvPr/>
        </p:nvSpPr>
        <p:spPr>
          <a:xfrm>
            <a:off x="4238475" y="249350"/>
            <a:ext cx="557700" cy="60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600"/>
              <a:buFont typeface="Arial"/>
              <a:buNone/>
            </a:pPr>
            <a:r>
              <a:rPr b="1" i="0" lang="zh-HK" sz="9600" u="none" cap="none" strike="noStrike">
                <a:solidFill>
                  <a:srgbClr val="80CAAD"/>
                </a:solidFill>
                <a:latin typeface="Proxima Nova"/>
                <a:ea typeface="Proxima Nova"/>
                <a:cs typeface="Proxima Nova"/>
                <a:sym typeface="Proxima Nova"/>
              </a:rPr>
              <a:t>*</a:t>
            </a:r>
            <a:endParaRPr b="1" i="0" sz="9600" u="none" cap="none" strike="noStrike">
              <a:solidFill>
                <a:srgbClr val="80CAAD"/>
              </a:solidFill>
              <a:latin typeface="Proxima Nova"/>
              <a:ea typeface="Proxima Nova"/>
              <a:cs typeface="Proxima Nova"/>
              <a:sym typeface="Proxima Nova"/>
            </a:endParaRPr>
          </a:p>
        </p:txBody>
      </p:sp>
      <p:pic>
        <p:nvPicPr>
          <p:cNvPr id="2360" name="Google Shape;2360;p115"/>
          <p:cNvPicPr preferRelativeResize="0"/>
          <p:nvPr/>
        </p:nvPicPr>
        <p:blipFill rotWithShape="1">
          <a:blip r:embed="rId5">
            <a:alphaModFix/>
          </a:blip>
          <a:srcRect b="0" l="0" r="0" t="0"/>
          <a:stretch/>
        </p:blipFill>
        <p:spPr>
          <a:xfrm>
            <a:off x="3616524" y="3113274"/>
            <a:ext cx="1910968" cy="909350"/>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ients 1">
  <p:cSld name="CUSTOM_2_1">
    <p:spTree>
      <p:nvGrpSpPr>
        <p:cNvPr id="2361" name="Shape 2361"/>
        <p:cNvGrpSpPr/>
        <p:nvPr/>
      </p:nvGrpSpPr>
      <p:grpSpPr>
        <a:xfrm>
          <a:off x="0" y="0"/>
          <a:ext cx="0" cy="0"/>
          <a:chOff x="0" y="0"/>
          <a:chExt cx="0" cy="0"/>
        </a:xfrm>
      </p:grpSpPr>
      <p:sp>
        <p:nvSpPr>
          <p:cNvPr id="2362" name="Google Shape;2362;p116"/>
          <p:cNvSpPr/>
          <p:nvPr/>
        </p:nvSpPr>
        <p:spPr>
          <a:xfrm>
            <a:off x="4509004" y="1545575"/>
            <a:ext cx="97500" cy="276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zh-HK" sz="14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Calibri"/>
              <a:ea typeface="Calibri"/>
              <a:cs typeface="Calibri"/>
              <a:sym typeface="Calibri"/>
            </a:endParaRPr>
          </a:p>
        </p:txBody>
      </p:sp>
      <p:sp>
        <p:nvSpPr>
          <p:cNvPr id="2363" name="Google Shape;2363;p116"/>
          <p:cNvSpPr/>
          <p:nvPr/>
        </p:nvSpPr>
        <p:spPr>
          <a:xfrm>
            <a:off x="4520624" y="1012176"/>
            <a:ext cx="141000" cy="484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zh-HK" sz="14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Calibri"/>
              <a:ea typeface="Calibri"/>
              <a:cs typeface="Calibri"/>
              <a:sym typeface="Calibri"/>
            </a:endParaRPr>
          </a:p>
        </p:txBody>
      </p:sp>
      <p:pic>
        <p:nvPicPr>
          <p:cNvPr id="2364" name="Google Shape;2364;p116"/>
          <p:cNvPicPr preferRelativeResize="0"/>
          <p:nvPr/>
        </p:nvPicPr>
        <p:blipFill rotWithShape="1">
          <a:blip r:embed="rId2">
            <a:alphaModFix/>
          </a:blip>
          <a:srcRect b="0" l="0" r="0" t="0"/>
          <a:stretch/>
        </p:blipFill>
        <p:spPr>
          <a:xfrm>
            <a:off x="4186015" y="2184035"/>
            <a:ext cx="438030" cy="152306"/>
          </a:xfrm>
          <a:prstGeom prst="rect">
            <a:avLst/>
          </a:prstGeom>
          <a:noFill/>
          <a:ln>
            <a:noFill/>
          </a:ln>
        </p:spPr>
      </p:pic>
      <p:pic>
        <p:nvPicPr>
          <p:cNvPr id="2365" name="Google Shape;2365;p116"/>
          <p:cNvPicPr preferRelativeResize="0"/>
          <p:nvPr/>
        </p:nvPicPr>
        <p:blipFill rotWithShape="1">
          <a:blip r:embed="rId3">
            <a:alphaModFix/>
          </a:blip>
          <a:srcRect b="0" l="0" r="0" t="0"/>
          <a:stretch/>
        </p:blipFill>
        <p:spPr>
          <a:xfrm>
            <a:off x="4063142" y="2573282"/>
            <a:ext cx="456278" cy="168212"/>
          </a:xfrm>
          <a:prstGeom prst="rect">
            <a:avLst/>
          </a:prstGeom>
          <a:noFill/>
          <a:ln>
            <a:noFill/>
          </a:ln>
        </p:spPr>
      </p:pic>
      <p:pic>
        <p:nvPicPr>
          <p:cNvPr id="2366" name="Google Shape;2366;p116"/>
          <p:cNvPicPr preferRelativeResize="0"/>
          <p:nvPr/>
        </p:nvPicPr>
        <p:blipFill rotWithShape="1">
          <a:blip r:embed="rId4">
            <a:alphaModFix/>
          </a:blip>
          <a:srcRect b="0" l="0" r="6463" t="0"/>
          <a:stretch/>
        </p:blipFill>
        <p:spPr>
          <a:xfrm>
            <a:off x="3365563" y="2169062"/>
            <a:ext cx="802817" cy="267469"/>
          </a:xfrm>
          <a:prstGeom prst="rect">
            <a:avLst/>
          </a:prstGeom>
          <a:noFill/>
          <a:ln>
            <a:noFill/>
          </a:ln>
        </p:spPr>
      </p:pic>
      <p:pic>
        <p:nvPicPr>
          <p:cNvPr id="2367" name="Google Shape;2367;p116"/>
          <p:cNvPicPr preferRelativeResize="0"/>
          <p:nvPr/>
        </p:nvPicPr>
        <p:blipFill rotWithShape="1">
          <a:blip r:embed="rId5">
            <a:alphaModFix/>
          </a:blip>
          <a:srcRect b="0" l="0" r="0" t="0"/>
          <a:stretch/>
        </p:blipFill>
        <p:spPr>
          <a:xfrm>
            <a:off x="7732380" y="2483238"/>
            <a:ext cx="518043" cy="235813"/>
          </a:xfrm>
          <a:prstGeom prst="rect">
            <a:avLst/>
          </a:prstGeom>
          <a:noFill/>
          <a:ln>
            <a:noFill/>
          </a:ln>
        </p:spPr>
      </p:pic>
      <p:pic>
        <p:nvPicPr>
          <p:cNvPr id="2368" name="Google Shape;2368;p116"/>
          <p:cNvPicPr preferRelativeResize="0"/>
          <p:nvPr/>
        </p:nvPicPr>
        <p:blipFill rotWithShape="1">
          <a:blip r:embed="rId6">
            <a:alphaModFix/>
          </a:blip>
          <a:srcRect b="0" l="0" r="0" t="0"/>
          <a:stretch/>
        </p:blipFill>
        <p:spPr>
          <a:xfrm>
            <a:off x="6758194" y="3003735"/>
            <a:ext cx="696316" cy="127224"/>
          </a:xfrm>
          <a:prstGeom prst="rect">
            <a:avLst/>
          </a:prstGeom>
          <a:noFill/>
          <a:ln>
            <a:noFill/>
          </a:ln>
        </p:spPr>
      </p:pic>
      <p:pic>
        <p:nvPicPr>
          <p:cNvPr descr="generali.png" id="2369" name="Google Shape;2369;p116"/>
          <p:cNvPicPr preferRelativeResize="0"/>
          <p:nvPr/>
        </p:nvPicPr>
        <p:blipFill rotWithShape="1">
          <a:blip r:embed="rId7">
            <a:alphaModFix/>
          </a:blip>
          <a:srcRect b="0" l="0" r="0" t="0"/>
          <a:stretch/>
        </p:blipFill>
        <p:spPr>
          <a:xfrm>
            <a:off x="4200441" y="3388968"/>
            <a:ext cx="453510" cy="349636"/>
          </a:xfrm>
          <a:prstGeom prst="rect">
            <a:avLst/>
          </a:prstGeom>
          <a:noFill/>
          <a:ln>
            <a:noFill/>
          </a:ln>
        </p:spPr>
      </p:pic>
      <p:pic>
        <p:nvPicPr>
          <p:cNvPr descr="helvetia.png" id="2370" name="Google Shape;2370;p116"/>
          <p:cNvPicPr preferRelativeResize="0"/>
          <p:nvPr/>
        </p:nvPicPr>
        <p:blipFill rotWithShape="1">
          <a:blip r:embed="rId8">
            <a:alphaModFix/>
          </a:blip>
          <a:srcRect b="0" l="0" r="0" t="0"/>
          <a:stretch/>
        </p:blipFill>
        <p:spPr>
          <a:xfrm>
            <a:off x="5400011" y="4072436"/>
            <a:ext cx="525566" cy="159744"/>
          </a:xfrm>
          <a:prstGeom prst="rect">
            <a:avLst/>
          </a:prstGeom>
          <a:noFill/>
          <a:ln>
            <a:noFill/>
          </a:ln>
        </p:spPr>
      </p:pic>
      <p:pic>
        <p:nvPicPr>
          <p:cNvPr id="2371" name="Google Shape;2371;p116"/>
          <p:cNvPicPr preferRelativeResize="0"/>
          <p:nvPr/>
        </p:nvPicPr>
        <p:blipFill rotWithShape="1">
          <a:blip r:embed="rId9">
            <a:alphaModFix/>
          </a:blip>
          <a:srcRect b="0" l="0" r="0" t="0"/>
          <a:stretch/>
        </p:blipFill>
        <p:spPr>
          <a:xfrm>
            <a:off x="1067038" y="2600144"/>
            <a:ext cx="470358" cy="141175"/>
          </a:xfrm>
          <a:prstGeom prst="rect">
            <a:avLst/>
          </a:prstGeom>
          <a:noFill/>
          <a:ln>
            <a:noFill/>
          </a:ln>
        </p:spPr>
      </p:pic>
      <p:pic>
        <p:nvPicPr>
          <p:cNvPr id="2372" name="Google Shape;2372;p116"/>
          <p:cNvPicPr preferRelativeResize="0"/>
          <p:nvPr/>
        </p:nvPicPr>
        <p:blipFill rotWithShape="1">
          <a:blip r:embed="rId10">
            <a:alphaModFix/>
          </a:blip>
          <a:srcRect b="0" l="0" r="0" t="0"/>
          <a:stretch/>
        </p:blipFill>
        <p:spPr>
          <a:xfrm>
            <a:off x="5324229" y="2619969"/>
            <a:ext cx="536563" cy="84439"/>
          </a:xfrm>
          <a:prstGeom prst="rect">
            <a:avLst/>
          </a:prstGeom>
          <a:noFill/>
          <a:ln>
            <a:noFill/>
          </a:ln>
        </p:spPr>
      </p:pic>
      <p:pic>
        <p:nvPicPr>
          <p:cNvPr id="2373" name="Google Shape;2373;p116"/>
          <p:cNvPicPr preferRelativeResize="0"/>
          <p:nvPr/>
        </p:nvPicPr>
        <p:blipFill rotWithShape="1">
          <a:blip r:embed="rId11">
            <a:alphaModFix/>
          </a:blip>
          <a:srcRect b="0" l="0" r="0" t="0"/>
          <a:stretch/>
        </p:blipFill>
        <p:spPr>
          <a:xfrm>
            <a:off x="2315425" y="2184079"/>
            <a:ext cx="724958" cy="167181"/>
          </a:xfrm>
          <a:prstGeom prst="rect">
            <a:avLst/>
          </a:prstGeom>
          <a:noFill/>
          <a:ln>
            <a:noFill/>
          </a:ln>
        </p:spPr>
      </p:pic>
      <p:pic>
        <p:nvPicPr>
          <p:cNvPr id="2374" name="Google Shape;2374;p116"/>
          <p:cNvPicPr preferRelativeResize="0"/>
          <p:nvPr/>
        </p:nvPicPr>
        <p:blipFill rotWithShape="1">
          <a:blip r:embed="rId12">
            <a:alphaModFix/>
          </a:blip>
          <a:srcRect b="0" l="0" r="0" t="0"/>
          <a:stretch/>
        </p:blipFill>
        <p:spPr>
          <a:xfrm>
            <a:off x="3365563" y="2616801"/>
            <a:ext cx="421461" cy="95650"/>
          </a:xfrm>
          <a:prstGeom prst="rect">
            <a:avLst/>
          </a:prstGeom>
          <a:noFill/>
          <a:ln>
            <a:noFill/>
          </a:ln>
        </p:spPr>
      </p:pic>
      <p:pic>
        <p:nvPicPr>
          <p:cNvPr id="2375" name="Google Shape;2375;p116"/>
          <p:cNvPicPr preferRelativeResize="0"/>
          <p:nvPr/>
        </p:nvPicPr>
        <p:blipFill rotWithShape="1">
          <a:blip r:embed="rId13">
            <a:alphaModFix/>
          </a:blip>
          <a:srcRect b="23379" l="5767" r="0" t="29832"/>
          <a:stretch/>
        </p:blipFill>
        <p:spPr>
          <a:xfrm>
            <a:off x="1789605" y="2608422"/>
            <a:ext cx="801705" cy="155113"/>
          </a:xfrm>
          <a:prstGeom prst="rect">
            <a:avLst/>
          </a:prstGeom>
          <a:noFill/>
          <a:ln>
            <a:noFill/>
          </a:ln>
        </p:spPr>
      </p:pic>
      <p:pic>
        <p:nvPicPr>
          <p:cNvPr descr="morningstar.png" id="2376" name="Google Shape;2376;p116"/>
          <p:cNvPicPr preferRelativeResize="0"/>
          <p:nvPr/>
        </p:nvPicPr>
        <p:blipFill rotWithShape="1">
          <a:blip r:embed="rId14">
            <a:alphaModFix/>
          </a:blip>
          <a:srcRect b="0" l="0" r="0" t="0"/>
          <a:stretch/>
        </p:blipFill>
        <p:spPr>
          <a:xfrm>
            <a:off x="7009889" y="4063538"/>
            <a:ext cx="507628" cy="173207"/>
          </a:xfrm>
          <a:prstGeom prst="rect">
            <a:avLst/>
          </a:prstGeom>
          <a:noFill/>
          <a:ln>
            <a:noFill/>
          </a:ln>
        </p:spPr>
      </p:pic>
      <p:pic>
        <p:nvPicPr>
          <p:cNvPr id="2377" name="Google Shape;2377;p116"/>
          <p:cNvPicPr preferRelativeResize="0"/>
          <p:nvPr/>
        </p:nvPicPr>
        <p:blipFill rotWithShape="1">
          <a:blip r:embed="rId15">
            <a:alphaModFix/>
          </a:blip>
          <a:srcRect b="0" l="0" r="0" t="0"/>
          <a:stretch/>
        </p:blipFill>
        <p:spPr>
          <a:xfrm>
            <a:off x="1197008" y="2886277"/>
            <a:ext cx="758110" cy="303410"/>
          </a:xfrm>
          <a:prstGeom prst="rect">
            <a:avLst/>
          </a:prstGeom>
          <a:noFill/>
          <a:ln>
            <a:noFill/>
          </a:ln>
        </p:spPr>
      </p:pic>
      <p:pic>
        <p:nvPicPr>
          <p:cNvPr id="2378" name="Google Shape;2378;p116"/>
          <p:cNvPicPr preferRelativeResize="0"/>
          <p:nvPr/>
        </p:nvPicPr>
        <p:blipFill rotWithShape="1">
          <a:blip r:embed="rId16">
            <a:alphaModFix/>
          </a:blip>
          <a:srcRect b="0" l="0" r="0" t="0"/>
          <a:stretch/>
        </p:blipFill>
        <p:spPr>
          <a:xfrm>
            <a:off x="2661509" y="3438686"/>
            <a:ext cx="371269" cy="274801"/>
          </a:xfrm>
          <a:prstGeom prst="rect">
            <a:avLst/>
          </a:prstGeom>
          <a:noFill/>
          <a:ln>
            <a:noFill/>
          </a:ln>
        </p:spPr>
      </p:pic>
      <p:pic>
        <p:nvPicPr>
          <p:cNvPr id="2379" name="Google Shape;2379;p116"/>
          <p:cNvPicPr preferRelativeResize="0"/>
          <p:nvPr/>
        </p:nvPicPr>
        <p:blipFill rotWithShape="1">
          <a:blip r:embed="rId17">
            <a:alphaModFix/>
          </a:blip>
          <a:srcRect b="0" l="0" r="0" t="0"/>
          <a:stretch/>
        </p:blipFill>
        <p:spPr>
          <a:xfrm>
            <a:off x="6172335" y="2581051"/>
            <a:ext cx="505302" cy="120010"/>
          </a:xfrm>
          <a:prstGeom prst="rect">
            <a:avLst/>
          </a:prstGeom>
          <a:noFill/>
          <a:ln>
            <a:noFill/>
          </a:ln>
        </p:spPr>
      </p:pic>
      <p:pic>
        <p:nvPicPr>
          <p:cNvPr descr="cash.png" id="2380" name="Google Shape;2380;p116"/>
          <p:cNvPicPr preferRelativeResize="0"/>
          <p:nvPr/>
        </p:nvPicPr>
        <p:blipFill rotWithShape="1">
          <a:blip r:embed="rId18">
            <a:alphaModFix/>
          </a:blip>
          <a:srcRect b="0" l="0" r="0" t="0"/>
          <a:stretch/>
        </p:blipFill>
        <p:spPr>
          <a:xfrm>
            <a:off x="1067038" y="2218366"/>
            <a:ext cx="377644" cy="126634"/>
          </a:xfrm>
          <a:prstGeom prst="rect">
            <a:avLst/>
          </a:prstGeom>
          <a:noFill/>
          <a:ln>
            <a:noFill/>
          </a:ln>
        </p:spPr>
      </p:pic>
      <p:pic>
        <p:nvPicPr>
          <p:cNvPr id="2381" name="Google Shape;2381;p116"/>
          <p:cNvPicPr preferRelativeResize="0"/>
          <p:nvPr/>
        </p:nvPicPr>
        <p:blipFill rotWithShape="1">
          <a:blip r:embed="rId19">
            <a:alphaModFix/>
          </a:blip>
          <a:srcRect b="0" l="0" r="0" t="0"/>
          <a:stretch/>
        </p:blipFill>
        <p:spPr>
          <a:xfrm>
            <a:off x="5402565" y="3439826"/>
            <a:ext cx="321541" cy="273091"/>
          </a:xfrm>
          <a:prstGeom prst="rect">
            <a:avLst/>
          </a:prstGeom>
          <a:noFill/>
          <a:ln>
            <a:noFill/>
          </a:ln>
        </p:spPr>
      </p:pic>
      <p:pic>
        <p:nvPicPr>
          <p:cNvPr id="2382" name="Google Shape;2382;p116"/>
          <p:cNvPicPr preferRelativeResize="0"/>
          <p:nvPr/>
        </p:nvPicPr>
        <p:blipFill rotWithShape="1">
          <a:blip r:embed="rId20">
            <a:alphaModFix/>
          </a:blip>
          <a:srcRect b="0" l="0" r="0" t="0"/>
          <a:stretch/>
        </p:blipFill>
        <p:spPr>
          <a:xfrm>
            <a:off x="358796" y="2221349"/>
            <a:ext cx="440138" cy="132131"/>
          </a:xfrm>
          <a:prstGeom prst="rect">
            <a:avLst/>
          </a:prstGeom>
          <a:noFill/>
          <a:ln>
            <a:noFill/>
          </a:ln>
        </p:spPr>
      </p:pic>
      <p:pic>
        <p:nvPicPr>
          <p:cNvPr id="2383" name="Google Shape;2383;p116"/>
          <p:cNvPicPr preferRelativeResize="0"/>
          <p:nvPr/>
        </p:nvPicPr>
        <p:blipFill rotWithShape="1">
          <a:blip r:embed="rId21">
            <a:alphaModFix/>
          </a:blip>
          <a:srcRect b="0" l="0" r="0" t="0"/>
          <a:stretch/>
        </p:blipFill>
        <p:spPr>
          <a:xfrm>
            <a:off x="7375549" y="3373240"/>
            <a:ext cx="547226" cy="372960"/>
          </a:xfrm>
          <a:prstGeom prst="rect">
            <a:avLst/>
          </a:prstGeom>
          <a:noFill/>
          <a:ln>
            <a:noFill/>
          </a:ln>
        </p:spPr>
      </p:pic>
      <p:pic>
        <p:nvPicPr>
          <p:cNvPr id="2384" name="Google Shape;2384;p116"/>
          <p:cNvPicPr preferRelativeResize="0"/>
          <p:nvPr/>
        </p:nvPicPr>
        <p:blipFill rotWithShape="1">
          <a:blip r:embed="rId22">
            <a:alphaModFix/>
          </a:blip>
          <a:srcRect b="11174" l="8625" r="1800" t="14031"/>
          <a:stretch/>
        </p:blipFill>
        <p:spPr>
          <a:xfrm>
            <a:off x="358795" y="2534220"/>
            <a:ext cx="643536" cy="315619"/>
          </a:xfrm>
          <a:prstGeom prst="rect">
            <a:avLst/>
          </a:prstGeom>
          <a:noFill/>
          <a:ln>
            <a:noFill/>
          </a:ln>
        </p:spPr>
      </p:pic>
      <p:pic>
        <p:nvPicPr>
          <p:cNvPr id="2385" name="Google Shape;2385;p116"/>
          <p:cNvPicPr preferRelativeResize="0"/>
          <p:nvPr/>
        </p:nvPicPr>
        <p:blipFill rotWithShape="1">
          <a:blip r:embed="rId23">
            <a:alphaModFix/>
          </a:blip>
          <a:srcRect b="0" l="0" r="0" t="0"/>
          <a:stretch/>
        </p:blipFill>
        <p:spPr>
          <a:xfrm>
            <a:off x="5892836" y="3451754"/>
            <a:ext cx="735843" cy="340529"/>
          </a:xfrm>
          <a:prstGeom prst="rect">
            <a:avLst/>
          </a:prstGeom>
          <a:noFill/>
          <a:ln>
            <a:noFill/>
          </a:ln>
        </p:spPr>
      </p:pic>
      <p:pic>
        <p:nvPicPr>
          <p:cNvPr id="2386" name="Google Shape;2386;p116"/>
          <p:cNvPicPr preferRelativeResize="0"/>
          <p:nvPr/>
        </p:nvPicPr>
        <p:blipFill rotWithShape="1">
          <a:blip r:embed="rId24">
            <a:alphaModFix/>
          </a:blip>
          <a:srcRect b="0" l="0" r="0" t="0"/>
          <a:stretch/>
        </p:blipFill>
        <p:spPr>
          <a:xfrm>
            <a:off x="7784592" y="2979308"/>
            <a:ext cx="679328" cy="163729"/>
          </a:xfrm>
          <a:prstGeom prst="rect">
            <a:avLst/>
          </a:prstGeom>
          <a:noFill/>
          <a:ln>
            <a:noFill/>
          </a:ln>
        </p:spPr>
      </p:pic>
      <p:pic>
        <p:nvPicPr>
          <p:cNvPr id="2387" name="Google Shape;2387;p116"/>
          <p:cNvPicPr preferRelativeResize="0"/>
          <p:nvPr/>
        </p:nvPicPr>
        <p:blipFill rotWithShape="1">
          <a:blip r:embed="rId25">
            <a:alphaModFix/>
          </a:blip>
          <a:srcRect b="0" l="0" r="0" t="0"/>
          <a:stretch/>
        </p:blipFill>
        <p:spPr>
          <a:xfrm>
            <a:off x="3287478" y="2991322"/>
            <a:ext cx="730631" cy="145844"/>
          </a:xfrm>
          <a:prstGeom prst="rect">
            <a:avLst/>
          </a:prstGeom>
          <a:noFill/>
          <a:ln>
            <a:noFill/>
          </a:ln>
        </p:spPr>
      </p:pic>
      <p:pic>
        <p:nvPicPr>
          <p:cNvPr id="2388" name="Google Shape;2388;p116"/>
          <p:cNvPicPr preferRelativeResize="0"/>
          <p:nvPr/>
        </p:nvPicPr>
        <p:blipFill rotWithShape="1">
          <a:blip r:embed="rId26">
            <a:alphaModFix/>
          </a:blip>
          <a:srcRect b="0" l="0" r="0" t="0"/>
          <a:stretch/>
        </p:blipFill>
        <p:spPr>
          <a:xfrm>
            <a:off x="1692410" y="2223602"/>
            <a:ext cx="346757" cy="117331"/>
          </a:xfrm>
          <a:prstGeom prst="rect">
            <a:avLst/>
          </a:prstGeom>
          <a:noFill/>
          <a:ln>
            <a:noFill/>
          </a:ln>
        </p:spPr>
      </p:pic>
      <p:pic>
        <p:nvPicPr>
          <p:cNvPr id="2389" name="Google Shape;2389;p116"/>
          <p:cNvPicPr preferRelativeResize="0"/>
          <p:nvPr/>
        </p:nvPicPr>
        <p:blipFill rotWithShape="1">
          <a:blip r:embed="rId27">
            <a:alphaModFix/>
          </a:blip>
          <a:srcRect b="0" l="0" r="0" t="0"/>
          <a:stretch/>
        </p:blipFill>
        <p:spPr>
          <a:xfrm>
            <a:off x="4134347" y="4120865"/>
            <a:ext cx="411469" cy="87201"/>
          </a:xfrm>
          <a:prstGeom prst="rect">
            <a:avLst/>
          </a:prstGeom>
          <a:noFill/>
          <a:ln>
            <a:noFill/>
          </a:ln>
        </p:spPr>
      </p:pic>
      <p:pic>
        <p:nvPicPr>
          <p:cNvPr id="2390" name="Google Shape;2390;p116"/>
          <p:cNvPicPr preferRelativeResize="0"/>
          <p:nvPr/>
        </p:nvPicPr>
        <p:blipFill rotWithShape="1">
          <a:blip r:embed="rId28">
            <a:alphaModFix/>
          </a:blip>
          <a:srcRect b="21354" l="0" r="0" t="19245"/>
          <a:stretch/>
        </p:blipFill>
        <p:spPr>
          <a:xfrm>
            <a:off x="2542938" y="2534221"/>
            <a:ext cx="682258" cy="304432"/>
          </a:xfrm>
          <a:prstGeom prst="rect">
            <a:avLst/>
          </a:prstGeom>
          <a:noFill/>
          <a:ln>
            <a:noFill/>
          </a:ln>
        </p:spPr>
      </p:pic>
      <p:pic>
        <p:nvPicPr>
          <p:cNvPr descr="220px-Julius_Baer.svg.png" id="2391" name="Google Shape;2391;p116"/>
          <p:cNvPicPr preferRelativeResize="0"/>
          <p:nvPr/>
        </p:nvPicPr>
        <p:blipFill rotWithShape="1">
          <a:blip r:embed="rId29">
            <a:alphaModFix/>
          </a:blip>
          <a:srcRect b="0" l="0" r="0" t="0"/>
          <a:stretch/>
        </p:blipFill>
        <p:spPr>
          <a:xfrm>
            <a:off x="6976468" y="2603164"/>
            <a:ext cx="484916" cy="97055"/>
          </a:xfrm>
          <a:prstGeom prst="rect">
            <a:avLst/>
          </a:prstGeom>
          <a:noFill/>
          <a:ln>
            <a:noFill/>
          </a:ln>
        </p:spPr>
      </p:pic>
      <p:pic>
        <p:nvPicPr>
          <p:cNvPr descr="download.png" id="2392" name="Google Shape;2392;p116"/>
          <p:cNvPicPr preferRelativeResize="0"/>
          <p:nvPr/>
        </p:nvPicPr>
        <p:blipFill rotWithShape="1">
          <a:blip r:embed="rId30">
            <a:alphaModFix/>
          </a:blip>
          <a:srcRect b="0" l="0" r="0" t="0"/>
          <a:stretch/>
        </p:blipFill>
        <p:spPr>
          <a:xfrm>
            <a:off x="4859977" y="3403284"/>
            <a:ext cx="328109" cy="328109"/>
          </a:xfrm>
          <a:prstGeom prst="rect">
            <a:avLst/>
          </a:prstGeom>
          <a:noFill/>
          <a:ln>
            <a:noFill/>
          </a:ln>
        </p:spPr>
      </p:pic>
      <p:pic>
        <p:nvPicPr>
          <p:cNvPr descr="creditsuiss.png" id="2393" name="Google Shape;2393;p116"/>
          <p:cNvPicPr preferRelativeResize="0"/>
          <p:nvPr/>
        </p:nvPicPr>
        <p:blipFill rotWithShape="1">
          <a:blip r:embed="rId31">
            <a:alphaModFix/>
          </a:blip>
          <a:srcRect b="0" l="0" r="0" t="0"/>
          <a:stretch/>
        </p:blipFill>
        <p:spPr>
          <a:xfrm>
            <a:off x="5730306" y="2951188"/>
            <a:ext cx="673658" cy="205967"/>
          </a:xfrm>
          <a:prstGeom prst="rect">
            <a:avLst/>
          </a:prstGeom>
          <a:noFill/>
          <a:ln>
            <a:noFill/>
          </a:ln>
        </p:spPr>
      </p:pic>
      <p:pic>
        <p:nvPicPr>
          <p:cNvPr id="2394" name="Google Shape;2394;p116"/>
          <p:cNvPicPr preferRelativeResize="0"/>
          <p:nvPr/>
        </p:nvPicPr>
        <p:blipFill rotWithShape="1">
          <a:blip r:embed="rId32">
            <a:alphaModFix/>
          </a:blip>
          <a:srcRect b="0" l="0" r="0" t="0"/>
          <a:stretch/>
        </p:blipFill>
        <p:spPr>
          <a:xfrm>
            <a:off x="2086622" y="3426791"/>
            <a:ext cx="351594" cy="292980"/>
          </a:xfrm>
          <a:prstGeom prst="rect">
            <a:avLst/>
          </a:prstGeom>
          <a:noFill/>
          <a:ln>
            <a:noFill/>
          </a:ln>
        </p:spPr>
      </p:pic>
      <p:pic>
        <p:nvPicPr>
          <p:cNvPr id="2395" name="Google Shape;2395;p116"/>
          <p:cNvPicPr preferRelativeResize="0"/>
          <p:nvPr/>
        </p:nvPicPr>
        <p:blipFill rotWithShape="1">
          <a:blip r:embed="rId33">
            <a:alphaModFix/>
          </a:blip>
          <a:srcRect b="0" l="0" r="0" t="0"/>
          <a:stretch/>
        </p:blipFill>
        <p:spPr>
          <a:xfrm>
            <a:off x="3862285" y="3447632"/>
            <a:ext cx="206423" cy="261597"/>
          </a:xfrm>
          <a:prstGeom prst="rect">
            <a:avLst/>
          </a:prstGeom>
          <a:noFill/>
          <a:ln>
            <a:noFill/>
          </a:ln>
        </p:spPr>
      </p:pic>
      <p:pic>
        <p:nvPicPr>
          <p:cNvPr id="2396" name="Google Shape;2396;p116"/>
          <p:cNvPicPr preferRelativeResize="0"/>
          <p:nvPr/>
        </p:nvPicPr>
        <p:blipFill rotWithShape="1">
          <a:blip r:embed="rId34">
            <a:alphaModFix/>
          </a:blip>
          <a:srcRect b="0" l="0" r="0" t="0"/>
          <a:stretch/>
        </p:blipFill>
        <p:spPr>
          <a:xfrm>
            <a:off x="910594" y="3440168"/>
            <a:ext cx="430451" cy="272811"/>
          </a:xfrm>
          <a:prstGeom prst="rect">
            <a:avLst/>
          </a:prstGeom>
          <a:noFill/>
          <a:ln>
            <a:noFill/>
          </a:ln>
        </p:spPr>
      </p:pic>
      <p:pic>
        <p:nvPicPr>
          <p:cNvPr id="2397" name="Google Shape;2397;p116"/>
          <p:cNvPicPr preferRelativeResize="0"/>
          <p:nvPr/>
        </p:nvPicPr>
        <p:blipFill rotWithShape="1">
          <a:blip r:embed="rId35">
            <a:alphaModFix/>
          </a:blip>
          <a:srcRect b="0" l="0" r="0" t="0"/>
          <a:stretch/>
        </p:blipFill>
        <p:spPr>
          <a:xfrm>
            <a:off x="1509511" y="3423251"/>
            <a:ext cx="420023" cy="297857"/>
          </a:xfrm>
          <a:prstGeom prst="rect">
            <a:avLst/>
          </a:prstGeom>
          <a:noFill/>
          <a:ln>
            <a:noFill/>
          </a:ln>
        </p:spPr>
      </p:pic>
      <p:pic>
        <p:nvPicPr>
          <p:cNvPr id="2398" name="Google Shape;2398;p116"/>
          <p:cNvPicPr preferRelativeResize="0"/>
          <p:nvPr/>
        </p:nvPicPr>
        <p:blipFill rotWithShape="1">
          <a:blip r:embed="rId36">
            <a:alphaModFix/>
          </a:blip>
          <a:srcRect b="0" l="0" r="0" t="0"/>
          <a:stretch/>
        </p:blipFill>
        <p:spPr>
          <a:xfrm>
            <a:off x="3402659" y="3462667"/>
            <a:ext cx="299206" cy="317984"/>
          </a:xfrm>
          <a:prstGeom prst="rect">
            <a:avLst/>
          </a:prstGeom>
          <a:noFill/>
          <a:ln>
            <a:noFill/>
          </a:ln>
        </p:spPr>
      </p:pic>
      <p:pic>
        <p:nvPicPr>
          <p:cNvPr id="2399" name="Google Shape;2399;p116"/>
          <p:cNvPicPr preferRelativeResize="0"/>
          <p:nvPr/>
        </p:nvPicPr>
        <p:blipFill rotWithShape="1">
          <a:blip r:embed="rId37">
            <a:alphaModFix/>
          </a:blip>
          <a:srcRect b="0" l="0" r="0" t="0"/>
          <a:stretch/>
        </p:blipFill>
        <p:spPr>
          <a:xfrm>
            <a:off x="2492860" y="4061464"/>
            <a:ext cx="526269" cy="176308"/>
          </a:xfrm>
          <a:prstGeom prst="rect">
            <a:avLst/>
          </a:prstGeom>
          <a:noFill/>
          <a:ln>
            <a:noFill/>
          </a:ln>
        </p:spPr>
      </p:pic>
      <p:pic>
        <p:nvPicPr>
          <p:cNvPr id="2400" name="Google Shape;2400;p116"/>
          <p:cNvPicPr preferRelativeResize="0"/>
          <p:nvPr/>
        </p:nvPicPr>
        <p:blipFill rotWithShape="1">
          <a:blip r:embed="rId38">
            <a:alphaModFix/>
          </a:blip>
          <a:srcRect b="0" l="0" r="0" t="0"/>
          <a:stretch/>
        </p:blipFill>
        <p:spPr>
          <a:xfrm>
            <a:off x="3271315" y="4106161"/>
            <a:ext cx="610836" cy="152792"/>
          </a:xfrm>
          <a:prstGeom prst="rect">
            <a:avLst/>
          </a:prstGeom>
          <a:noFill/>
          <a:ln>
            <a:noFill/>
          </a:ln>
        </p:spPr>
      </p:pic>
      <p:pic>
        <p:nvPicPr>
          <p:cNvPr id="2401" name="Google Shape;2401;p116"/>
          <p:cNvPicPr preferRelativeResize="0"/>
          <p:nvPr/>
        </p:nvPicPr>
        <p:blipFill rotWithShape="1">
          <a:blip r:embed="rId39">
            <a:alphaModFix/>
          </a:blip>
          <a:srcRect b="0" l="0" r="0" t="0"/>
          <a:stretch/>
        </p:blipFill>
        <p:spPr>
          <a:xfrm>
            <a:off x="358795" y="2964735"/>
            <a:ext cx="531182" cy="185650"/>
          </a:xfrm>
          <a:prstGeom prst="rect">
            <a:avLst/>
          </a:prstGeom>
          <a:noFill/>
          <a:ln>
            <a:noFill/>
          </a:ln>
        </p:spPr>
      </p:pic>
      <p:pic>
        <p:nvPicPr>
          <p:cNvPr descr="msci.png" id="2402" name="Google Shape;2402;p116"/>
          <p:cNvPicPr preferRelativeResize="0"/>
          <p:nvPr/>
        </p:nvPicPr>
        <p:blipFill rotWithShape="1">
          <a:blip r:embed="rId40">
            <a:alphaModFix/>
          </a:blip>
          <a:srcRect b="0" l="0" r="0" t="0"/>
          <a:stretch/>
        </p:blipFill>
        <p:spPr>
          <a:xfrm>
            <a:off x="6712885" y="3484367"/>
            <a:ext cx="395277" cy="206409"/>
          </a:xfrm>
          <a:prstGeom prst="rect">
            <a:avLst/>
          </a:prstGeom>
          <a:noFill/>
          <a:ln>
            <a:noFill/>
          </a:ln>
        </p:spPr>
      </p:pic>
      <p:pic>
        <p:nvPicPr>
          <p:cNvPr descr="eurekahedge.png" id="2403" name="Google Shape;2403;p116"/>
          <p:cNvPicPr preferRelativeResize="0"/>
          <p:nvPr/>
        </p:nvPicPr>
        <p:blipFill rotWithShape="1">
          <a:blip r:embed="rId41">
            <a:alphaModFix/>
          </a:blip>
          <a:srcRect b="0" l="0" r="0" t="0"/>
          <a:stretch/>
        </p:blipFill>
        <p:spPr>
          <a:xfrm>
            <a:off x="4753569" y="2573282"/>
            <a:ext cx="329460" cy="129825"/>
          </a:xfrm>
          <a:prstGeom prst="rect">
            <a:avLst/>
          </a:prstGeom>
          <a:noFill/>
          <a:ln>
            <a:noFill/>
          </a:ln>
        </p:spPr>
      </p:pic>
      <p:pic>
        <p:nvPicPr>
          <p:cNvPr descr="yieldbook.jpg" id="2404" name="Google Shape;2404;p116"/>
          <p:cNvPicPr preferRelativeResize="0"/>
          <p:nvPr/>
        </p:nvPicPr>
        <p:blipFill rotWithShape="1">
          <a:blip r:embed="rId42">
            <a:alphaModFix/>
          </a:blip>
          <a:srcRect b="0" l="0" r="0" t="0"/>
          <a:stretch/>
        </p:blipFill>
        <p:spPr>
          <a:xfrm>
            <a:off x="6197939" y="4098533"/>
            <a:ext cx="535798" cy="120683"/>
          </a:xfrm>
          <a:prstGeom prst="rect">
            <a:avLst/>
          </a:prstGeom>
          <a:noFill/>
          <a:ln>
            <a:noFill/>
          </a:ln>
        </p:spPr>
      </p:pic>
      <p:pic>
        <p:nvPicPr>
          <p:cNvPr descr="Logo_Homepage.png" id="2405" name="Google Shape;2405;p116"/>
          <p:cNvPicPr preferRelativeResize="0"/>
          <p:nvPr/>
        </p:nvPicPr>
        <p:blipFill rotWithShape="1">
          <a:blip r:embed="rId43">
            <a:alphaModFix/>
          </a:blip>
          <a:srcRect b="0" l="0" r="0" t="0"/>
          <a:stretch/>
        </p:blipFill>
        <p:spPr>
          <a:xfrm>
            <a:off x="4444988" y="2932247"/>
            <a:ext cx="879216" cy="234457"/>
          </a:xfrm>
          <a:prstGeom prst="rect">
            <a:avLst/>
          </a:prstGeom>
          <a:noFill/>
          <a:ln>
            <a:noFill/>
          </a:ln>
        </p:spPr>
      </p:pic>
      <p:pic>
        <p:nvPicPr>
          <p:cNvPr id="2406" name="Google Shape;2406;p116"/>
          <p:cNvPicPr preferRelativeResize="0"/>
          <p:nvPr/>
        </p:nvPicPr>
        <p:blipFill rotWithShape="1">
          <a:blip r:embed="rId44">
            <a:alphaModFix/>
          </a:blip>
          <a:srcRect b="0" l="0" r="0" t="0"/>
          <a:stretch/>
        </p:blipFill>
        <p:spPr>
          <a:xfrm>
            <a:off x="363092" y="3456660"/>
            <a:ext cx="332018" cy="247967"/>
          </a:xfrm>
          <a:prstGeom prst="rect">
            <a:avLst/>
          </a:prstGeom>
          <a:noFill/>
          <a:ln>
            <a:noFill/>
          </a:ln>
        </p:spPr>
      </p:pic>
      <p:pic>
        <p:nvPicPr>
          <p:cNvPr id="2407" name="Google Shape;2407;p116"/>
          <p:cNvPicPr preferRelativeResize="0"/>
          <p:nvPr/>
        </p:nvPicPr>
        <p:blipFill rotWithShape="1">
          <a:blip r:embed="rId45">
            <a:alphaModFix/>
          </a:blip>
          <a:srcRect b="0" l="0" r="0" t="0"/>
          <a:stretch/>
        </p:blipFill>
        <p:spPr>
          <a:xfrm>
            <a:off x="1432360" y="4059626"/>
            <a:ext cx="840727" cy="238750"/>
          </a:xfrm>
          <a:prstGeom prst="rect">
            <a:avLst/>
          </a:prstGeom>
          <a:noFill/>
          <a:ln>
            <a:noFill/>
          </a:ln>
        </p:spPr>
      </p:pic>
      <p:pic>
        <p:nvPicPr>
          <p:cNvPr id="2408" name="Google Shape;2408;p116"/>
          <p:cNvPicPr preferRelativeResize="0"/>
          <p:nvPr/>
        </p:nvPicPr>
        <p:blipFill rotWithShape="1">
          <a:blip r:embed="rId46">
            <a:alphaModFix/>
          </a:blip>
          <a:srcRect b="0" l="0" r="0" t="0"/>
          <a:stretch/>
        </p:blipFill>
        <p:spPr>
          <a:xfrm>
            <a:off x="4734790" y="4095058"/>
            <a:ext cx="450668" cy="125923"/>
          </a:xfrm>
          <a:prstGeom prst="rect">
            <a:avLst/>
          </a:prstGeom>
          <a:noFill/>
          <a:ln>
            <a:noFill/>
          </a:ln>
        </p:spPr>
      </p:pic>
      <p:pic>
        <p:nvPicPr>
          <p:cNvPr id="2409" name="Google Shape;2409;p116"/>
          <p:cNvPicPr preferRelativeResize="0"/>
          <p:nvPr/>
        </p:nvPicPr>
        <p:blipFill rotWithShape="1">
          <a:blip r:embed="rId47">
            <a:alphaModFix/>
          </a:blip>
          <a:srcRect b="0" l="0" r="0" t="0"/>
          <a:stretch/>
        </p:blipFill>
        <p:spPr>
          <a:xfrm>
            <a:off x="434999" y="4104880"/>
            <a:ext cx="789989" cy="148207"/>
          </a:xfrm>
          <a:prstGeom prst="rect">
            <a:avLst/>
          </a:prstGeom>
          <a:noFill/>
          <a:ln>
            <a:noFill/>
          </a:ln>
        </p:spPr>
      </p:pic>
      <p:pic>
        <p:nvPicPr>
          <p:cNvPr id="2410" name="Google Shape;2410;p116"/>
          <p:cNvPicPr preferRelativeResize="0"/>
          <p:nvPr/>
        </p:nvPicPr>
        <p:blipFill rotWithShape="1">
          <a:blip r:embed="rId12">
            <a:alphaModFix/>
          </a:blip>
          <a:srcRect b="0" l="0" r="0" t="0"/>
          <a:stretch/>
        </p:blipFill>
        <p:spPr>
          <a:xfrm>
            <a:off x="2315425" y="2993693"/>
            <a:ext cx="626674" cy="142224"/>
          </a:xfrm>
          <a:prstGeom prst="rect">
            <a:avLst/>
          </a:prstGeom>
          <a:noFill/>
          <a:ln>
            <a:noFill/>
          </a:ln>
        </p:spPr>
      </p:pic>
      <p:pic>
        <p:nvPicPr>
          <p:cNvPr id="2411" name="Google Shape;2411;p116"/>
          <p:cNvPicPr preferRelativeResize="0"/>
          <p:nvPr/>
        </p:nvPicPr>
        <p:blipFill rotWithShape="1">
          <a:blip r:embed="rId48">
            <a:alphaModFix/>
          </a:blip>
          <a:srcRect b="0" l="0" r="0" t="0"/>
          <a:stretch/>
        </p:blipFill>
        <p:spPr>
          <a:xfrm>
            <a:off x="8241362" y="3513265"/>
            <a:ext cx="423439" cy="163210"/>
          </a:xfrm>
          <a:prstGeom prst="rect">
            <a:avLst/>
          </a:prstGeom>
          <a:noFill/>
          <a:ln>
            <a:noFill/>
          </a:ln>
        </p:spPr>
      </p:pic>
      <p:pic>
        <p:nvPicPr>
          <p:cNvPr id="2412" name="Google Shape;2412;p116"/>
          <p:cNvPicPr preferRelativeResize="0"/>
          <p:nvPr/>
        </p:nvPicPr>
        <p:blipFill rotWithShape="1">
          <a:blip r:embed="rId49">
            <a:alphaModFix/>
          </a:blip>
          <a:srcRect b="0" l="0" r="0" t="0"/>
          <a:stretch/>
        </p:blipFill>
        <p:spPr>
          <a:xfrm>
            <a:off x="331556" y="1778257"/>
            <a:ext cx="415896" cy="178406"/>
          </a:xfrm>
          <a:prstGeom prst="rect">
            <a:avLst/>
          </a:prstGeom>
          <a:noFill/>
          <a:ln>
            <a:noFill/>
          </a:ln>
        </p:spPr>
      </p:pic>
      <p:pic>
        <p:nvPicPr>
          <p:cNvPr id="2413" name="Google Shape;2413;p116"/>
          <p:cNvPicPr preferRelativeResize="0"/>
          <p:nvPr/>
        </p:nvPicPr>
        <p:blipFill rotWithShape="1">
          <a:blip r:embed="rId50">
            <a:alphaModFix/>
          </a:blip>
          <a:srcRect b="0" l="0" r="0" t="0"/>
          <a:stretch/>
        </p:blipFill>
        <p:spPr>
          <a:xfrm>
            <a:off x="2562164" y="1303746"/>
            <a:ext cx="634879" cy="120008"/>
          </a:xfrm>
          <a:prstGeom prst="rect">
            <a:avLst/>
          </a:prstGeom>
          <a:noFill/>
          <a:ln>
            <a:noFill/>
          </a:ln>
        </p:spPr>
      </p:pic>
      <p:pic>
        <p:nvPicPr>
          <p:cNvPr id="2414" name="Google Shape;2414;p116"/>
          <p:cNvPicPr preferRelativeResize="0"/>
          <p:nvPr/>
        </p:nvPicPr>
        <p:blipFill rotWithShape="1">
          <a:blip r:embed="rId51">
            <a:alphaModFix/>
          </a:blip>
          <a:srcRect b="0" l="0" r="0" t="0"/>
          <a:stretch/>
        </p:blipFill>
        <p:spPr>
          <a:xfrm>
            <a:off x="3564271" y="1270927"/>
            <a:ext cx="711523" cy="138721"/>
          </a:xfrm>
          <a:prstGeom prst="rect">
            <a:avLst/>
          </a:prstGeom>
          <a:noFill/>
          <a:ln>
            <a:noFill/>
          </a:ln>
        </p:spPr>
      </p:pic>
      <p:pic>
        <p:nvPicPr>
          <p:cNvPr id="2415" name="Google Shape;2415;p116"/>
          <p:cNvPicPr preferRelativeResize="0"/>
          <p:nvPr/>
        </p:nvPicPr>
        <p:blipFill rotWithShape="1">
          <a:blip r:embed="rId52">
            <a:alphaModFix/>
          </a:blip>
          <a:srcRect b="0" l="0" r="0" t="0"/>
          <a:stretch/>
        </p:blipFill>
        <p:spPr>
          <a:xfrm>
            <a:off x="4671878" y="1251074"/>
            <a:ext cx="506741" cy="109785"/>
          </a:xfrm>
          <a:prstGeom prst="rect">
            <a:avLst/>
          </a:prstGeom>
          <a:noFill/>
          <a:ln>
            <a:noFill/>
          </a:ln>
        </p:spPr>
      </p:pic>
      <p:pic>
        <p:nvPicPr>
          <p:cNvPr id="2416" name="Google Shape;2416;p116"/>
          <p:cNvPicPr preferRelativeResize="0"/>
          <p:nvPr/>
        </p:nvPicPr>
        <p:blipFill rotWithShape="1">
          <a:blip r:embed="rId53">
            <a:alphaModFix/>
          </a:blip>
          <a:srcRect b="0" l="0" r="0" t="0"/>
          <a:stretch/>
        </p:blipFill>
        <p:spPr>
          <a:xfrm>
            <a:off x="1531426" y="1303746"/>
            <a:ext cx="681047" cy="133275"/>
          </a:xfrm>
          <a:prstGeom prst="rect">
            <a:avLst/>
          </a:prstGeom>
          <a:noFill/>
          <a:ln>
            <a:noFill/>
          </a:ln>
        </p:spPr>
      </p:pic>
      <p:pic>
        <p:nvPicPr>
          <p:cNvPr id="2417" name="Google Shape;2417;p116"/>
          <p:cNvPicPr preferRelativeResize="0"/>
          <p:nvPr/>
        </p:nvPicPr>
        <p:blipFill rotWithShape="1">
          <a:blip r:embed="rId54">
            <a:alphaModFix/>
          </a:blip>
          <a:srcRect b="0" l="0" r="0" t="0"/>
          <a:stretch/>
        </p:blipFill>
        <p:spPr>
          <a:xfrm>
            <a:off x="313714" y="1213022"/>
            <a:ext cx="852260" cy="238756"/>
          </a:xfrm>
          <a:prstGeom prst="rect">
            <a:avLst/>
          </a:prstGeom>
          <a:noFill/>
          <a:ln>
            <a:noFill/>
          </a:ln>
        </p:spPr>
      </p:pic>
      <p:pic>
        <p:nvPicPr>
          <p:cNvPr id="2418" name="Google Shape;2418;p116"/>
          <p:cNvPicPr preferRelativeResize="0"/>
          <p:nvPr/>
        </p:nvPicPr>
        <p:blipFill rotWithShape="1">
          <a:blip r:embed="rId55">
            <a:alphaModFix/>
          </a:blip>
          <a:srcRect b="0" l="0" r="0" t="0"/>
          <a:stretch/>
        </p:blipFill>
        <p:spPr>
          <a:xfrm>
            <a:off x="5261740" y="1660260"/>
            <a:ext cx="339707" cy="274456"/>
          </a:xfrm>
          <a:prstGeom prst="rect">
            <a:avLst/>
          </a:prstGeom>
          <a:noFill/>
          <a:ln>
            <a:noFill/>
          </a:ln>
        </p:spPr>
      </p:pic>
      <p:pic>
        <p:nvPicPr>
          <p:cNvPr id="2419" name="Google Shape;2419;p116"/>
          <p:cNvPicPr preferRelativeResize="0"/>
          <p:nvPr/>
        </p:nvPicPr>
        <p:blipFill rotWithShape="1">
          <a:blip r:embed="rId56">
            <a:alphaModFix/>
          </a:blip>
          <a:srcRect b="0" l="0" r="0" t="0"/>
          <a:stretch/>
        </p:blipFill>
        <p:spPr>
          <a:xfrm>
            <a:off x="6701507" y="1773086"/>
            <a:ext cx="481838" cy="109511"/>
          </a:xfrm>
          <a:prstGeom prst="rect">
            <a:avLst/>
          </a:prstGeom>
          <a:noFill/>
          <a:ln>
            <a:noFill/>
          </a:ln>
        </p:spPr>
      </p:pic>
      <p:pic>
        <p:nvPicPr>
          <p:cNvPr id="2420" name="Google Shape;2420;p116"/>
          <p:cNvPicPr preferRelativeResize="0"/>
          <p:nvPr/>
        </p:nvPicPr>
        <p:blipFill rotWithShape="1">
          <a:blip r:embed="rId57">
            <a:alphaModFix/>
          </a:blip>
          <a:srcRect b="0" l="0" r="0" t="0"/>
          <a:stretch/>
        </p:blipFill>
        <p:spPr>
          <a:xfrm>
            <a:off x="4468835" y="1706276"/>
            <a:ext cx="472328" cy="209292"/>
          </a:xfrm>
          <a:prstGeom prst="rect">
            <a:avLst/>
          </a:prstGeom>
          <a:noFill/>
          <a:ln>
            <a:noFill/>
          </a:ln>
        </p:spPr>
      </p:pic>
      <p:pic>
        <p:nvPicPr>
          <p:cNvPr id="2421" name="Google Shape;2421;p116"/>
          <p:cNvPicPr preferRelativeResize="0"/>
          <p:nvPr/>
        </p:nvPicPr>
        <p:blipFill rotWithShape="1">
          <a:blip r:embed="rId58">
            <a:alphaModFix/>
          </a:blip>
          <a:srcRect b="0" l="0" r="0" t="0"/>
          <a:stretch/>
        </p:blipFill>
        <p:spPr>
          <a:xfrm>
            <a:off x="2517662" y="1690659"/>
            <a:ext cx="475130" cy="224331"/>
          </a:xfrm>
          <a:prstGeom prst="rect">
            <a:avLst/>
          </a:prstGeom>
          <a:noFill/>
          <a:ln>
            <a:noFill/>
          </a:ln>
        </p:spPr>
      </p:pic>
      <p:pic>
        <p:nvPicPr>
          <p:cNvPr id="2422" name="Google Shape;2422;p116"/>
          <p:cNvPicPr preferRelativeResize="0"/>
          <p:nvPr/>
        </p:nvPicPr>
        <p:blipFill rotWithShape="1">
          <a:blip r:embed="rId59">
            <a:alphaModFix/>
          </a:blip>
          <a:srcRect b="0" l="0" r="0" t="0"/>
          <a:stretch/>
        </p:blipFill>
        <p:spPr>
          <a:xfrm>
            <a:off x="3820598" y="1698958"/>
            <a:ext cx="372881" cy="231695"/>
          </a:xfrm>
          <a:prstGeom prst="rect">
            <a:avLst/>
          </a:prstGeom>
          <a:noFill/>
          <a:ln>
            <a:noFill/>
          </a:ln>
        </p:spPr>
      </p:pic>
      <p:pic>
        <p:nvPicPr>
          <p:cNvPr id="2423" name="Google Shape;2423;p116"/>
          <p:cNvPicPr preferRelativeResize="0"/>
          <p:nvPr/>
        </p:nvPicPr>
        <p:blipFill rotWithShape="1">
          <a:blip r:embed="rId60">
            <a:alphaModFix/>
          </a:blip>
          <a:srcRect b="0" l="0" r="0" t="0"/>
          <a:stretch/>
        </p:blipFill>
        <p:spPr>
          <a:xfrm>
            <a:off x="5866329" y="1660260"/>
            <a:ext cx="512441" cy="230565"/>
          </a:xfrm>
          <a:prstGeom prst="rect">
            <a:avLst/>
          </a:prstGeom>
          <a:noFill/>
          <a:ln>
            <a:noFill/>
          </a:ln>
        </p:spPr>
      </p:pic>
      <p:pic>
        <p:nvPicPr>
          <p:cNvPr id="2424" name="Google Shape;2424;p116"/>
          <p:cNvPicPr preferRelativeResize="0"/>
          <p:nvPr/>
        </p:nvPicPr>
        <p:blipFill rotWithShape="1">
          <a:blip r:embed="rId61">
            <a:alphaModFix/>
          </a:blip>
          <a:srcRect b="0" l="0" r="0" t="0"/>
          <a:stretch/>
        </p:blipFill>
        <p:spPr>
          <a:xfrm>
            <a:off x="7732896" y="2165678"/>
            <a:ext cx="538059" cy="159689"/>
          </a:xfrm>
          <a:prstGeom prst="rect">
            <a:avLst/>
          </a:prstGeom>
          <a:noFill/>
          <a:ln>
            <a:noFill/>
          </a:ln>
        </p:spPr>
      </p:pic>
      <p:pic>
        <p:nvPicPr>
          <p:cNvPr id="2425" name="Google Shape;2425;p116"/>
          <p:cNvPicPr preferRelativeResize="0"/>
          <p:nvPr/>
        </p:nvPicPr>
        <p:blipFill rotWithShape="1">
          <a:blip r:embed="rId62">
            <a:alphaModFix/>
          </a:blip>
          <a:srcRect b="0" l="0" r="0" t="0"/>
          <a:stretch/>
        </p:blipFill>
        <p:spPr>
          <a:xfrm>
            <a:off x="6688757" y="2157107"/>
            <a:ext cx="585122" cy="121969"/>
          </a:xfrm>
          <a:prstGeom prst="rect">
            <a:avLst/>
          </a:prstGeom>
          <a:noFill/>
          <a:ln>
            <a:noFill/>
          </a:ln>
        </p:spPr>
      </p:pic>
      <p:pic>
        <p:nvPicPr>
          <p:cNvPr id="2426" name="Google Shape;2426;p116"/>
          <p:cNvPicPr preferRelativeResize="0"/>
          <p:nvPr/>
        </p:nvPicPr>
        <p:blipFill rotWithShape="1">
          <a:blip r:embed="rId63">
            <a:alphaModFix/>
          </a:blip>
          <a:srcRect b="0" l="0" r="0" t="0"/>
          <a:stretch/>
        </p:blipFill>
        <p:spPr>
          <a:xfrm>
            <a:off x="5879348" y="2101003"/>
            <a:ext cx="596145" cy="200296"/>
          </a:xfrm>
          <a:prstGeom prst="rect">
            <a:avLst/>
          </a:prstGeom>
          <a:noFill/>
          <a:ln>
            <a:noFill/>
          </a:ln>
        </p:spPr>
      </p:pic>
      <p:pic>
        <p:nvPicPr>
          <p:cNvPr id="2427" name="Google Shape;2427;p116"/>
          <p:cNvPicPr preferRelativeResize="0"/>
          <p:nvPr/>
        </p:nvPicPr>
        <p:blipFill rotWithShape="1">
          <a:blip r:embed="rId64">
            <a:alphaModFix/>
          </a:blip>
          <a:srcRect b="0" l="0" r="0" t="0"/>
          <a:stretch/>
        </p:blipFill>
        <p:spPr>
          <a:xfrm>
            <a:off x="1781751" y="1621101"/>
            <a:ext cx="492522" cy="303620"/>
          </a:xfrm>
          <a:prstGeom prst="rect">
            <a:avLst/>
          </a:prstGeom>
          <a:noFill/>
          <a:ln>
            <a:noFill/>
          </a:ln>
        </p:spPr>
      </p:pic>
      <p:pic>
        <p:nvPicPr>
          <p:cNvPr id="2428" name="Google Shape;2428;p116"/>
          <p:cNvPicPr preferRelativeResize="0"/>
          <p:nvPr/>
        </p:nvPicPr>
        <p:blipFill rotWithShape="1">
          <a:blip r:embed="rId65">
            <a:alphaModFix/>
          </a:blip>
          <a:srcRect b="0" l="0" r="0" t="0"/>
          <a:stretch/>
        </p:blipFill>
        <p:spPr>
          <a:xfrm>
            <a:off x="3274701" y="1666983"/>
            <a:ext cx="352106" cy="250795"/>
          </a:xfrm>
          <a:prstGeom prst="rect">
            <a:avLst/>
          </a:prstGeom>
          <a:noFill/>
          <a:ln>
            <a:noFill/>
          </a:ln>
        </p:spPr>
      </p:pic>
      <p:pic>
        <p:nvPicPr>
          <p:cNvPr id="2429" name="Google Shape;2429;p116"/>
          <p:cNvPicPr preferRelativeResize="0"/>
          <p:nvPr/>
        </p:nvPicPr>
        <p:blipFill rotWithShape="1">
          <a:blip r:embed="rId66">
            <a:alphaModFix/>
          </a:blip>
          <a:srcRect b="0" l="0" r="0" t="0"/>
          <a:stretch/>
        </p:blipFill>
        <p:spPr>
          <a:xfrm>
            <a:off x="1034234" y="1662962"/>
            <a:ext cx="493631" cy="273945"/>
          </a:xfrm>
          <a:prstGeom prst="rect">
            <a:avLst/>
          </a:prstGeom>
          <a:noFill/>
          <a:ln>
            <a:noFill/>
          </a:ln>
        </p:spPr>
      </p:pic>
      <p:pic>
        <p:nvPicPr>
          <p:cNvPr id="2430" name="Google Shape;2430;p116"/>
          <p:cNvPicPr preferRelativeResize="0"/>
          <p:nvPr/>
        </p:nvPicPr>
        <p:blipFill rotWithShape="1">
          <a:blip r:embed="rId67">
            <a:alphaModFix/>
          </a:blip>
          <a:srcRect b="0" l="0" r="0" t="0"/>
          <a:stretch/>
        </p:blipFill>
        <p:spPr>
          <a:xfrm>
            <a:off x="4862960" y="2182075"/>
            <a:ext cx="650160" cy="135131"/>
          </a:xfrm>
          <a:prstGeom prst="rect">
            <a:avLst/>
          </a:prstGeom>
          <a:noFill/>
          <a:ln>
            <a:noFill/>
          </a:ln>
        </p:spPr>
      </p:pic>
      <p:pic>
        <p:nvPicPr>
          <p:cNvPr id="2431" name="Google Shape;2431;p116"/>
          <p:cNvPicPr preferRelativeResize="0"/>
          <p:nvPr/>
        </p:nvPicPr>
        <p:blipFill rotWithShape="1">
          <a:blip r:embed="rId68">
            <a:alphaModFix/>
          </a:blip>
          <a:srcRect b="0" l="0" r="0" t="0"/>
          <a:stretch/>
        </p:blipFill>
        <p:spPr>
          <a:xfrm>
            <a:off x="7493882" y="1567435"/>
            <a:ext cx="557217" cy="350412"/>
          </a:xfrm>
          <a:prstGeom prst="rect">
            <a:avLst/>
          </a:prstGeom>
          <a:noFill/>
          <a:ln>
            <a:noFill/>
          </a:ln>
        </p:spPr>
      </p:pic>
      <p:pic>
        <p:nvPicPr>
          <p:cNvPr id="2432" name="Google Shape;2432;p116"/>
          <p:cNvPicPr preferRelativeResize="0"/>
          <p:nvPr/>
        </p:nvPicPr>
        <p:blipFill rotWithShape="1">
          <a:blip r:embed="rId69">
            <a:alphaModFix/>
          </a:blip>
          <a:srcRect b="0" l="0" r="0" t="0"/>
          <a:stretch/>
        </p:blipFill>
        <p:spPr>
          <a:xfrm>
            <a:off x="5498788" y="1219820"/>
            <a:ext cx="594755" cy="182935"/>
          </a:xfrm>
          <a:prstGeom prst="rect">
            <a:avLst/>
          </a:prstGeom>
          <a:noFill/>
          <a:ln>
            <a:noFill/>
          </a:ln>
        </p:spPr>
      </p:pic>
      <p:pic>
        <p:nvPicPr>
          <p:cNvPr id="2433" name="Google Shape;2433;p116"/>
          <p:cNvPicPr preferRelativeResize="0"/>
          <p:nvPr/>
        </p:nvPicPr>
        <p:blipFill rotWithShape="1">
          <a:blip r:embed="rId70">
            <a:alphaModFix/>
          </a:blip>
          <a:srcRect b="0" l="0" r="0" t="0"/>
          <a:stretch/>
        </p:blipFill>
        <p:spPr>
          <a:xfrm>
            <a:off x="6346437" y="1109999"/>
            <a:ext cx="513352" cy="332624"/>
          </a:xfrm>
          <a:prstGeom prst="rect">
            <a:avLst/>
          </a:prstGeom>
          <a:noFill/>
          <a:ln>
            <a:noFill/>
          </a:ln>
        </p:spPr>
      </p:pic>
      <p:pic>
        <p:nvPicPr>
          <p:cNvPr id="2434" name="Google Shape;2434;p116"/>
          <p:cNvPicPr preferRelativeResize="0"/>
          <p:nvPr/>
        </p:nvPicPr>
        <p:blipFill rotWithShape="1">
          <a:blip r:embed="rId71">
            <a:alphaModFix/>
          </a:blip>
          <a:srcRect b="0" l="0" r="0" t="0"/>
          <a:stretch/>
        </p:blipFill>
        <p:spPr>
          <a:xfrm>
            <a:off x="7089316" y="1197765"/>
            <a:ext cx="663065" cy="185279"/>
          </a:xfrm>
          <a:prstGeom prst="rect">
            <a:avLst/>
          </a:prstGeom>
          <a:noFill/>
          <a:ln>
            <a:noFill/>
          </a:ln>
        </p:spPr>
      </p:pic>
      <p:pic>
        <p:nvPicPr>
          <p:cNvPr id="2435" name="Google Shape;2435;p116"/>
          <p:cNvPicPr preferRelativeResize="0"/>
          <p:nvPr/>
        </p:nvPicPr>
        <p:blipFill rotWithShape="1">
          <a:blip r:embed="rId72">
            <a:alphaModFix/>
          </a:blip>
          <a:srcRect b="0" l="0" r="0" t="0"/>
          <a:stretch/>
        </p:blipFill>
        <p:spPr>
          <a:xfrm>
            <a:off x="8150643" y="1187876"/>
            <a:ext cx="454968" cy="200092"/>
          </a:xfrm>
          <a:prstGeom prst="rect">
            <a:avLst/>
          </a:prstGeom>
          <a:noFill/>
          <a:ln>
            <a:noFill/>
          </a:ln>
        </p:spPr>
      </p:pic>
      <p:pic>
        <p:nvPicPr>
          <p:cNvPr id="2436" name="Google Shape;2436;p116"/>
          <p:cNvPicPr preferRelativeResize="0"/>
          <p:nvPr/>
        </p:nvPicPr>
        <p:blipFill rotWithShape="1">
          <a:blip r:embed="rId73">
            <a:alphaModFix/>
          </a:blip>
          <a:srcRect b="0" l="0" r="0" t="0"/>
          <a:stretch/>
        </p:blipFill>
        <p:spPr>
          <a:xfrm>
            <a:off x="8325798" y="1711131"/>
            <a:ext cx="408709" cy="131438"/>
          </a:xfrm>
          <a:prstGeom prst="rect">
            <a:avLst/>
          </a:prstGeom>
          <a:noFill/>
          <a:ln>
            <a:noFill/>
          </a:ln>
        </p:spPr>
      </p:pic>
      <p:sp>
        <p:nvSpPr>
          <p:cNvPr id="2437" name="Google Shape;2437;p116"/>
          <p:cNvSpPr txBox="1"/>
          <p:nvPr/>
        </p:nvSpPr>
        <p:spPr>
          <a:xfrm>
            <a:off x="-100" y="390875"/>
            <a:ext cx="9144000" cy="5727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4000"/>
              <a:buFont typeface="Arial"/>
              <a:buNone/>
            </a:pPr>
            <a:r>
              <a:rPr b="0" i="0" lang="zh-HK" sz="2800" u="none" cap="none" strike="noStrike">
                <a:solidFill>
                  <a:srgbClr val="FFFFFF"/>
                </a:solidFill>
                <a:latin typeface="Proxima Nova"/>
                <a:ea typeface="Proxima Nova"/>
                <a:cs typeface="Proxima Nova"/>
                <a:sym typeface="Proxima Nova"/>
              </a:rPr>
              <a:t>OUR </a:t>
            </a:r>
            <a:r>
              <a:rPr b="1" i="0" lang="zh-HK" sz="2800" u="none" cap="none" strike="noStrike">
                <a:solidFill>
                  <a:srgbClr val="FFFFFF"/>
                </a:solidFill>
                <a:latin typeface="Proxima Nova"/>
                <a:ea typeface="Proxima Nova"/>
                <a:cs typeface="Proxima Nova"/>
                <a:sym typeface="Proxima Nova"/>
              </a:rPr>
              <a:t>CLIENTS</a:t>
            </a:r>
            <a:endParaRPr b="1" i="0" sz="2800" u="none" cap="none" strike="noStrike">
              <a:solidFill>
                <a:srgbClr val="FFFFFF"/>
              </a:solidFill>
              <a:latin typeface="Proxima Nova"/>
              <a:ea typeface="Proxima Nova"/>
              <a:cs typeface="Proxima Nova"/>
              <a:sym typeface="Proxima Nova"/>
            </a:endParaRPr>
          </a:p>
        </p:txBody>
      </p:sp>
      <p:pic>
        <p:nvPicPr>
          <p:cNvPr id="2438" name="Google Shape;2438;p116"/>
          <p:cNvPicPr preferRelativeResize="0"/>
          <p:nvPr/>
        </p:nvPicPr>
        <p:blipFill rotWithShape="1">
          <a:blip r:embed="rId74">
            <a:alphaModFix/>
          </a:blip>
          <a:srcRect b="0" l="0" r="0" t="0"/>
          <a:stretch/>
        </p:blipFill>
        <p:spPr>
          <a:xfrm>
            <a:off x="7746225" y="4046722"/>
            <a:ext cx="696300" cy="222116"/>
          </a:xfrm>
          <a:prstGeom prst="rect">
            <a:avLst/>
          </a:prstGeom>
          <a:noFill/>
          <a:ln>
            <a:noFill/>
          </a:ln>
        </p:spPr>
      </p:pic>
      <p:pic>
        <p:nvPicPr>
          <p:cNvPr id="2439" name="Google Shape;2439;p116"/>
          <p:cNvPicPr preferRelativeResize="0"/>
          <p:nvPr/>
        </p:nvPicPr>
        <p:blipFill rotWithShape="1">
          <a:blip r:embed="rId75">
            <a:alphaModFix/>
          </a:blip>
          <a:srcRect b="0" l="0" r="0" t="0"/>
          <a:stretch/>
        </p:blipFill>
        <p:spPr>
          <a:xfrm>
            <a:off x="0" y="0"/>
            <a:ext cx="9262531" cy="5210174"/>
          </a:xfrm>
          <a:prstGeom prst="rect">
            <a:avLst/>
          </a:prstGeom>
          <a:noFill/>
          <a:ln>
            <a:noFill/>
          </a:ln>
        </p:spPr>
      </p:pic>
      <p:sp>
        <p:nvSpPr>
          <p:cNvPr id="2440" name="Google Shape;2440;p116"/>
          <p:cNvSpPr txBox="1"/>
          <p:nvPr/>
        </p:nvSpPr>
        <p:spPr>
          <a:xfrm>
            <a:off x="-100" y="390875"/>
            <a:ext cx="9144000" cy="5727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4000"/>
              <a:buFont typeface="Arial"/>
              <a:buNone/>
            </a:pPr>
            <a:r>
              <a:rPr b="0" i="0" lang="zh-HK" sz="2800" u="none" cap="none" strike="noStrike">
                <a:solidFill>
                  <a:srgbClr val="FFFFFF"/>
                </a:solidFill>
                <a:latin typeface="Proxima Nova"/>
                <a:ea typeface="Proxima Nova"/>
                <a:cs typeface="Proxima Nova"/>
                <a:sym typeface="Proxima Nova"/>
              </a:rPr>
              <a:t>OUR </a:t>
            </a:r>
            <a:r>
              <a:rPr b="1" i="0" lang="zh-HK" sz="2800" u="none" cap="none" strike="noStrike">
                <a:solidFill>
                  <a:srgbClr val="FFFFFF"/>
                </a:solidFill>
                <a:latin typeface="Proxima Nova"/>
                <a:ea typeface="Proxima Nova"/>
                <a:cs typeface="Proxima Nova"/>
                <a:sym typeface="Proxima Nova"/>
              </a:rPr>
              <a:t>CLIENTS</a:t>
            </a:r>
            <a:endParaRPr b="1" i="0" sz="2800" u="none" cap="none" strike="noStrike">
              <a:solidFill>
                <a:srgbClr val="FFFFFF"/>
              </a:solidFill>
              <a:latin typeface="Proxima Nova"/>
              <a:ea typeface="Proxima Nova"/>
              <a:cs typeface="Proxima Nova"/>
              <a:sym typeface="Proxima Nova"/>
            </a:endParaRPr>
          </a:p>
        </p:txBody>
      </p:sp>
      <p:cxnSp>
        <p:nvCxnSpPr>
          <p:cNvPr id="2441" name="Google Shape;2441;p116"/>
          <p:cNvCxnSpPr/>
          <p:nvPr/>
        </p:nvCxnSpPr>
        <p:spPr>
          <a:xfrm>
            <a:off x="4275150" y="907550"/>
            <a:ext cx="593700" cy="0"/>
          </a:xfrm>
          <a:prstGeom prst="straightConnector1">
            <a:avLst/>
          </a:prstGeom>
          <a:noFill/>
          <a:ln cap="flat" cmpd="sng" w="19050">
            <a:solidFill>
              <a:srgbClr val="80CAAD"/>
            </a:solidFill>
            <a:prstDash val="solid"/>
            <a:round/>
            <a:headEnd len="sm" w="sm" type="none"/>
            <a:tailEnd len="sm" w="sm" type="none"/>
          </a:ln>
        </p:spPr>
      </p:cxnSp>
      <p:sp>
        <p:nvSpPr>
          <p:cNvPr id="2442" name="Google Shape;2442;p116"/>
          <p:cNvSpPr/>
          <p:nvPr/>
        </p:nvSpPr>
        <p:spPr>
          <a:xfrm>
            <a:off x="2613000" y="2031100"/>
            <a:ext cx="3889500" cy="1238400"/>
          </a:xfrm>
          <a:prstGeom prst="rect">
            <a:avLst/>
          </a:prstGeom>
          <a:solidFill>
            <a:srgbClr val="003C54"/>
          </a:solidFill>
          <a:ln cap="flat" cmpd="sng" w="19050">
            <a:solidFill>
              <a:srgbClr val="FFFE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3" name="Google Shape;2443;p116"/>
          <p:cNvSpPr txBox="1"/>
          <p:nvPr/>
        </p:nvSpPr>
        <p:spPr>
          <a:xfrm>
            <a:off x="2662275" y="2052600"/>
            <a:ext cx="276000" cy="10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zh-HK" sz="1200" u="none" cap="none" strike="noStrike">
                <a:solidFill>
                  <a:srgbClr val="80CAAD"/>
                </a:solidFill>
                <a:latin typeface="Arial"/>
                <a:ea typeface="Arial"/>
                <a:cs typeface="Arial"/>
                <a:sym typeface="Arial"/>
              </a:rPr>
              <a:t>O</a:t>
            </a:r>
            <a:endParaRPr b="0" i="0" sz="1200" u="none" cap="none" strike="noStrike">
              <a:solidFill>
                <a:srgbClr val="80CAAD"/>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zh-HK" sz="1200" u="none" cap="none" strike="noStrike">
                <a:solidFill>
                  <a:srgbClr val="80CAAD"/>
                </a:solidFill>
                <a:latin typeface="Arial"/>
                <a:ea typeface="Arial"/>
                <a:cs typeface="Arial"/>
                <a:sym typeface="Arial"/>
              </a:rPr>
              <a:t>V</a:t>
            </a:r>
            <a:endParaRPr b="0" i="0" sz="1200" u="none" cap="none" strike="noStrike">
              <a:solidFill>
                <a:srgbClr val="80CAAD"/>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zh-HK" sz="1200" u="none" cap="none" strike="noStrike">
                <a:solidFill>
                  <a:srgbClr val="80CAAD"/>
                </a:solidFill>
                <a:latin typeface="Arial"/>
                <a:ea typeface="Arial"/>
                <a:cs typeface="Arial"/>
                <a:sym typeface="Arial"/>
              </a:rPr>
              <a:t>E</a:t>
            </a:r>
            <a:endParaRPr b="0" i="0" sz="1200" u="none" cap="none" strike="noStrike">
              <a:solidFill>
                <a:srgbClr val="80CAAD"/>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zh-HK" sz="1200" u="none" cap="none" strike="noStrike">
                <a:solidFill>
                  <a:srgbClr val="80CAAD"/>
                </a:solidFill>
                <a:latin typeface="Arial"/>
                <a:ea typeface="Arial"/>
                <a:cs typeface="Arial"/>
                <a:sym typeface="Arial"/>
              </a:rPr>
              <a:t>R</a:t>
            </a:r>
            <a:endParaRPr b="0" i="0" sz="1200" u="none" cap="none" strike="noStrike">
              <a:solidFill>
                <a:srgbClr val="80CAAD"/>
              </a:solidFill>
              <a:latin typeface="Arial"/>
              <a:ea typeface="Arial"/>
              <a:cs typeface="Arial"/>
              <a:sym typeface="Arial"/>
            </a:endParaRPr>
          </a:p>
        </p:txBody>
      </p:sp>
      <p:sp>
        <p:nvSpPr>
          <p:cNvPr id="2444" name="Google Shape;2444;p116"/>
          <p:cNvSpPr txBox="1"/>
          <p:nvPr/>
        </p:nvSpPr>
        <p:spPr>
          <a:xfrm>
            <a:off x="2926663" y="1789563"/>
            <a:ext cx="2065200" cy="49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500"/>
              <a:buFont typeface="Arial"/>
              <a:buNone/>
            </a:pPr>
            <a:r>
              <a:rPr b="1" i="0" lang="zh-HK" sz="7500" u="none" cap="none" strike="noStrike">
                <a:solidFill>
                  <a:srgbClr val="80CAAD"/>
                </a:solidFill>
                <a:latin typeface="Proxima Nova"/>
                <a:ea typeface="Proxima Nova"/>
                <a:cs typeface="Proxima Nova"/>
                <a:sym typeface="Proxima Nova"/>
              </a:rPr>
              <a:t>60</a:t>
            </a:r>
            <a:endParaRPr b="1" i="0" sz="7500" u="none" cap="none" strike="noStrike">
              <a:solidFill>
                <a:srgbClr val="80CAAD"/>
              </a:solidFill>
              <a:latin typeface="Proxima Nova"/>
              <a:ea typeface="Proxima Nova"/>
              <a:cs typeface="Proxima Nova"/>
              <a:sym typeface="Proxima Nova"/>
            </a:endParaRPr>
          </a:p>
        </p:txBody>
      </p:sp>
      <p:sp>
        <p:nvSpPr>
          <p:cNvPr id="2445" name="Google Shape;2445;p116"/>
          <p:cNvSpPr txBox="1"/>
          <p:nvPr/>
        </p:nvSpPr>
        <p:spPr>
          <a:xfrm>
            <a:off x="2648288" y="2956038"/>
            <a:ext cx="4034100" cy="49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zh-HK" sz="1100" u="none" cap="none" strike="noStrike">
                <a:solidFill>
                  <a:srgbClr val="FFFFFF"/>
                </a:solidFill>
                <a:latin typeface="Arial"/>
                <a:ea typeface="Arial"/>
                <a:cs typeface="Arial"/>
                <a:sym typeface="Arial"/>
              </a:rPr>
              <a:t>Using our solutions across Asia, Europe &amp; North America</a:t>
            </a:r>
            <a:endParaRPr b="0" i="0" sz="1100" u="none" cap="none" strike="noStrike">
              <a:solidFill>
                <a:srgbClr val="FFFFFF"/>
              </a:solidFill>
              <a:latin typeface="Arial"/>
              <a:ea typeface="Arial"/>
              <a:cs typeface="Arial"/>
              <a:sym typeface="Arial"/>
            </a:endParaRPr>
          </a:p>
        </p:txBody>
      </p:sp>
      <p:cxnSp>
        <p:nvCxnSpPr>
          <p:cNvPr id="2446" name="Google Shape;2446;p116"/>
          <p:cNvCxnSpPr/>
          <p:nvPr/>
        </p:nvCxnSpPr>
        <p:spPr>
          <a:xfrm>
            <a:off x="2608275" y="3002800"/>
            <a:ext cx="3908700" cy="0"/>
          </a:xfrm>
          <a:prstGeom prst="straightConnector1">
            <a:avLst/>
          </a:prstGeom>
          <a:noFill/>
          <a:ln cap="flat" cmpd="sng" w="19050">
            <a:solidFill>
              <a:srgbClr val="FFFFFF"/>
            </a:solidFill>
            <a:prstDash val="solid"/>
            <a:round/>
            <a:headEnd len="sm" w="sm" type="none"/>
            <a:tailEnd len="sm" w="sm" type="none"/>
          </a:ln>
        </p:spPr>
      </p:cxnSp>
      <p:sp>
        <p:nvSpPr>
          <p:cNvPr id="2447" name="Google Shape;2447;p116"/>
          <p:cNvSpPr txBox="1"/>
          <p:nvPr/>
        </p:nvSpPr>
        <p:spPr>
          <a:xfrm>
            <a:off x="4255525" y="2089150"/>
            <a:ext cx="4208400" cy="49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1" i="0" lang="zh-HK" sz="2100" u="none" cap="none" strike="noStrike">
                <a:solidFill>
                  <a:srgbClr val="80CAAD"/>
                </a:solidFill>
                <a:latin typeface="Arial"/>
                <a:ea typeface="Arial"/>
                <a:cs typeface="Arial"/>
                <a:sym typeface="Arial"/>
              </a:rPr>
              <a:t>INSTITUTIONAL</a:t>
            </a:r>
            <a:endParaRPr b="1" i="0" sz="2100" u="none" cap="none" strike="noStrike">
              <a:solidFill>
                <a:srgbClr val="80CAAD"/>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rPr b="1" i="0" lang="zh-HK" sz="2100" u="none" cap="none" strike="noStrike">
                <a:solidFill>
                  <a:srgbClr val="80CAAD"/>
                </a:solidFill>
                <a:latin typeface="Arial"/>
                <a:ea typeface="Arial"/>
                <a:cs typeface="Arial"/>
                <a:sym typeface="Arial"/>
              </a:rPr>
              <a:t>CLIENTS</a:t>
            </a:r>
            <a:endParaRPr b="1" i="0" sz="2100" u="none" cap="none" strike="noStrike">
              <a:solidFill>
                <a:srgbClr val="80CAAD"/>
              </a:solidFill>
              <a:latin typeface="Arial"/>
              <a:ea typeface="Arial"/>
              <a:cs typeface="Arial"/>
              <a:sym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Us">
  <p:cSld name="CUSTOM_3">
    <p:spTree>
      <p:nvGrpSpPr>
        <p:cNvPr id="2448" name="Shape 2448"/>
        <p:cNvGrpSpPr/>
        <p:nvPr/>
      </p:nvGrpSpPr>
      <p:grpSpPr>
        <a:xfrm>
          <a:off x="0" y="0"/>
          <a:ext cx="0" cy="0"/>
          <a:chOff x="0" y="0"/>
          <a:chExt cx="0" cy="0"/>
        </a:xfrm>
      </p:grpSpPr>
      <p:pic>
        <p:nvPicPr>
          <p:cNvPr id="2449" name="Google Shape;2449;p117"/>
          <p:cNvPicPr preferRelativeResize="0"/>
          <p:nvPr/>
        </p:nvPicPr>
        <p:blipFill rotWithShape="1">
          <a:blip r:embed="rId2">
            <a:alphaModFix/>
          </a:blip>
          <a:srcRect b="0" l="0" r="0" t="0"/>
          <a:stretch/>
        </p:blipFill>
        <p:spPr>
          <a:xfrm>
            <a:off x="0" y="0"/>
            <a:ext cx="9144000" cy="5143511"/>
          </a:xfrm>
          <a:prstGeom prst="rect">
            <a:avLst/>
          </a:prstGeom>
          <a:noFill/>
          <a:ln>
            <a:noFill/>
          </a:ln>
        </p:spPr>
      </p:pic>
      <p:pic>
        <p:nvPicPr>
          <p:cNvPr id="2450" name="Google Shape;2450;p117"/>
          <p:cNvPicPr preferRelativeResize="0"/>
          <p:nvPr/>
        </p:nvPicPr>
        <p:blipFill rotWithShape="1">
          <a:blip r:embed="rId3">
            <a:alphaModFix/>
          </a:blip>
          <a:srcRect b="0" l="0" r="0" t="0"/>
          <a:stretch/>
        </p:blipFill>
        <p:spPr>
          <a:xfrm>
            <a:off x="0" y="-5"/>
            <a:ext cx="9144000" cy="5143505"/>
          </a:xfrm>
          <a:prstGeom prst="rect">
            <a:avLst/>
          </a:prstGeom>
          <a:noFill/>
          <a:ln>
            <a:noFill/>
          </a:ln>
        </p:spPr>
      </p:pic>
      <p:sp>
        <p:nvSpPr>
          <p:cNvPr id="2451" name="Google Shape;2451;p117"/>
          <p:cNvSpPr txBox="1"/>
          <p:nvPr/>
        </p:nvSpPr>
        <p:spPr>
          <a:xfrm>
            <a:off x="1959300" y="296575"/>
            <a:ext cx="5481300" cy="2019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zh-HK" sz="4800" u="none" cap="none" strike="noStrike">
                <a:solidFill>
                  <a:srgbClr val="FFFFFF"/>
                </a:solidFill>
                <a:latin typeface="Proxima Nova"/>
                <a:ea typeface="Proxima Nova"/>
                <a:cs typeface="Proxima Nova"/>
                <a:sym typeface="Proxima Nova"/>
              </a:rPr>
              <a:t>What do you think? </a:t>
            </a:r>
            <a:endParaRPr b="0" i="0" sz="4800" u="none" cap="none" strike="noStrike">
              <a:solidFill>
                <a:srgbClr val="FFFFFF"/>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4800"/>
              <a:buFont typeface="Arial"/>
              <a:buNone/>
            </a:pPr>
            <a:r>
              <a:rPr b="1" i="0" lang="zh-HK" sz="4800" u="none" cap="none" strike="noStrike">
                <a:solidFill>
                  <a:srgbClr val="7FC9AC"/>
                </a:solidFill>
                <a:latin typeface="Proxima Nova"/>
                <a:ea typeface="Proxima Nova"/>
                <a:cs typeface="Proxima Nova"/>
                <a:sym typeface="Proxima Nova"/>
              </a:rPr>
              <a:t>Let’s talk.</a:t>
            </a:r>
            <a:endParaRPr b="1" i="0" sz="4800" u="none" cap="none" strike="noStrike">
              <a:solidFill>
                <a:srgbClr val="7FC9AC"/>
              </a:solidFill>
              <a:latin typeface="Proxima Nova"/>
              <a:ea typeface="Proxima Nova"/>
              <a:cs typeface="Proxima Nova"/>
              <a:sym typeface="Proxima Nova"/>
            </a:endParaRPr>
          </a:p>
        </p:txBody>
      </p:sp>
      <p:pic>
        <p:nvPicPr>
          <p:cNvPr id="2452" name="Google Shape;2452;p117"/>
          <p:cNvPicPr preferRelativeResize="0"/>
          <p:nvPr/>
        </p:nvPicPr>
        <p:blipFill rotWithShape="1">
          <a:blip r:embed="rId4">
            <a:alphaModFix/>
          </a:blip>
          <a:srcRect b="0" l="0" r="0" t="0"/>
          <a:stretch/>
        </p:blipFill>
        <p:spPr>
          <a:xfrm>
            <a:off x="4045987" y="4431800"/>
            <a:ext cx="1052025" cy="459000"/>
          </a:xfrm>
          <a:prstGeom prst="rect">
            <a:avLst/>
          </a:prstGeom>
          <a:noFill/>
          <a:ln>
            <a:noFill/>
          </a:ln>
        </p:spPr>
      </p:pic>
      <p:pic>
        <p:nvPicPr>
          <p:cNvPr id="2453" name="Google Shape;2453;p117"/>
          <p:cNvPicPr preferRelativeResize="0"/>
          <p:nvPr/>
        </p:nvPicPr>
        <p:blipFill rotWithShape="1">
          <a:blip r:embed="rId5">
            <a:alphaModFix/>
          </a:blip>
          <a:srcRect b="0" l="0" r="0" t="0"/>
          <a:stretch/>
        </p:blipFill>
        <p:spPr>
          <a:xfrm>
            <a:off x="0" y="2144394"/>
            <a:ext cx="9144000" cy="2043113"/>
          </a:xfrm>
          <a:prstGeom prst="rect">
            <a:avLst/>
          </a:prstGeom>
          <a:noFill/>
          <a:ln>
            <a:noFill/>
          </a:ln>
        </p:spPr>
      </p:pic>
      <p:cxnSp>
        <p:nvCxnSpPr>
          <p:cNvPr id="2454" name="Google Shape;2454;p117"/>
          <p:cNvCxnSpPr/>
          <p:nvPr/>
        </p:nvCxnSpPr>
        <p:spPr>
          <a:xfrm>
            <a:off x="4572000" y="2357300"/>
            <a:ext cx="0" cy="1617300"/>
          </a:xfrm>
          <a:prstGeom prst="straightConnector1">
            <a:avLst/>
          </a:prstGeom>
          <a:noFill/>
          <a:ln cap="flat" cmpd="sng" w="9525">
            <a:solidFill>
              <a:srgbClr val="FFFFFF"/>
            </a:solidFill>
            <a:prstDash val="solid"/>
            <a:round/>
            <a:headEnd len="sm" w="sm" type="none"/>
            <a:tailEnd len="sm" w="sm" type="none"/>
          </a:ln>
        </p:spPr>
      </p:cxnSp>
      <p:sp>
        <p:nvSpPr>
          <p:cNvPr id="2455" name="Google Shape;2455;p117"/>
          <p:cNvSpPr txBox="1"/>
          <p:nvPr>
            <p:ph type="title"/>
          </p:nvPr>
        </p:nvSpPr>
        <p:spPr>
          <a:xfrm>
            <a:off x="1198050" y="2331000"/>
            <a:ext cx="3200100" cy="16173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FFFFFF"/>
              </a:buClr>
              <a:buSzPts val="1200"/>
              <a:buFont typeface="Proxima Nova"/>
              <a:buNone/>
              <a:defRPr sz="12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456" name="Google Shape;2456;p117"/>
          <p:cNvSpPr txBox="1"/>
          <p:nvPr>
            <p:ph idx="2" type="title"/>
          </p:nvPr>
        </p:nvSpPr>
        <p:spPr>
          <a:xfrm>
            <a:off x="4745850" y="2316175"/>
            <a:ext cx="3200100" cy="1617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1200"/>
              <a:buFont typeface="Proxima Nova"/>
              <a:buNone/>
              <a:defRPr sz="12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Us 2">
  <p:cSld name="CUSTOM_3_1">
    <p:spTree>
      <p:nvGrpSpPr>
        <p:cNvPr id="2457" name="Shape 2457"/>
        <p:cNvGrpSpPr/>
        <p:nvPr/>
      </p:nvGrpSpPr>
      <p:grpSpPr>
        <a:xfrm>
          <a:off x="0" y="0"/>
          <a:ext cx="0" cy="0"/>
          <a:chOff x="0" y="0"/>
          <a:chExt cx="0" cy="0"/>
        </a:xfrm>
      </p:grpSpPr>
      <p:pic>
        <p:nvPicPr>
          <p:cNvPr id="2458" name="Google Shape;2458;p118"/>
          <p:cNvPicPr preferRelativeResize="0"/>
          <p:nvPr/>
        </p:nvPicPr>
        <p:blipFill rotWithShape="1">
          <a:blip r:embed="rId2">
            <a:alphaModFix/>
          </a:blip>
          <a:srcRect b="0" l="0" r="0" t="0"/>
          <a:stretch/>
        </p:blipFill>
        <p:spPr>
          <a:xfrm>
            <a:off x="0" y="0"/>
            <a:ext cx="9144000" cy="5143511"/>
          </a:xfrm>
          <a:prstGeom prst="rect">
            <a:avLst/>
          </a:prstGeom>
          <a:noFill/>
          <a:ln>
            <a:noFill/>
          </a:ln>
        </p:spPr>
      </p:pic>
      <p:pic>
        <p:nvPicPr>
          <p:cNvPr id="2459" name="Google Shape;2459;p118"/>
          <p:cNvPicPr preferRelativeResize="0"/>
          <p:nvPr/>
        </p:nvPicPr>
        <p:blipFill rotWithShape="1">
          <a:blip r:embed="rId3">
            <a:alphaModFix/>
          </a:blip>
          <a:srcRect b="0" l="0" r="0" t="0"/>
          <a:stretch/>
        </p:blipFill>
        <p:spPr>
          <a:xfrm>
            <a:off x="0" y="-5"/>
            <a:ext cx="9144000" cy="5143505"/>
          </a:xfrm>
          <a:prstGeom prst="rect">
            <a:avLst/>
          </a:prstGeom>
          <a:noFill/>
          <a:ln>
            <a:noFill/>
          </a:ln>
        </p:spPr>
      </p:pic>
      <p:pic>
        <p:nvPicPr>
          <p:cNvPr id="2460" name="Google Shape;2460;p118"/>
          <p:cNvPicPr preferRelativeResize="0"/>
          <p:nvPr/>
        </p:nvPicPr>
        <p:blipFill rotWithShape="1">
          <a:blip r:embed="rId4">
            <a:alphaModFix/>
          </a:blip>
          <a:srcRect b="0" l="0" r="0" t="0"/>
          <a:stretch/>
        </p:blipFill>
        <p:spPr>
          <a:xfrm>
            <a:off x="3860483" y="4110900"/>
            <a:ext cx="1423025" cy="620875"/>
          </a:xfrm>
          <a:prstGeom prst="rect">
            <a:avLst/>
          </a:prstGeom>
          <a:noFill/>
          <a:ln>
            <a:noFill/>
          </a:ln>
        </p:spPr>
      </p:pic>
      <p:pic>
        <p:nvPicPr>
          <p:cNvPr id="2461" name="Google Shape;2461;p118"/>
          <p:cNvPicPr preferRelativeResize="0"/>
          <p:nvPr/>
        </p:nvPicPr>
        <p:blipFill rotWithShape="1">
          <a:blip r:embed="rId5">
            <a:alphaModFix/>
          </a:blip>
          <a:srcRect b="0" l="0" r="0" t="0"/>
          <a:stretch/>
        </p:blipFill>
        <p:spPr>
          <a:xfrm>
            <a:off x="0" y="1610994"/>
            <a:ext cx="9144000" cy="2043113"/>
          </a:xfrm>
          <a:prstGeom prst="rect">
            <a:avLst/>
          </a:prstGeom>
          <a:noFill/>
          <a:ln>
            <a:noFill/>
          </a:ln>
        </p:spPr>
      </p:pic>
      <p:sp>
        <p:nvSpPr>
          <p:cNvPr id="2462" name="Google Shape;2462;p118"/>
          <p:cNvSpPr txBox="1"/>
          <p:nvPr/>
        </p:nvSpPr>
        <p:spPr>
          <a:xfrm>
            <a:off x="2909750" y="1781200"/>
            <a:ext cx="3324300" cy="173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zh-HK" sz="1800" u="none" cap="none" strike="noStrike">
                <a:solidFill>
                  <a:srgbClr val="F3F3F3"/>
                </a:solidFill>
                <a:latin typeface="Proxima Nova"/>
                <a:ea typeface="Proxima Nova"/>
                <a:cs typeface="Proxima Nova"/>
                <a:sym typeface="Proxima Nova"/>
              </a:rPr>
              <a:t>Head Office</a:t>
            </a:r>
            <a:endParaRPr b="1" i="0" sz="1800" u="none" cap="none" strike="noStrike">
              <a:solidFill>
                <a:srgbClr val="F3F3F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3F3F3"/>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rPr b="0" i="0" lang="zh-HK" sz="1400" u="none" cap="none" strike="noStrike">
                <a:solidFill>
                  <a:srgbClr val="F3F3F3"/>
                </a:solidFill>
                <a:latin typeface="Proxima Nova"/>
                <a:ea typeface="Proxima Nova"/>
                <a:cs typeface="Proxima Nova"/>
                <a:sym typeface="Proxima Nova"/>
              </a:rPr>
              <a:t>Tel: +852 3157 1234</a:t>
            </a:r>
            <a:endParaRPr b="0" i="0" sz="1400" u="none" cap="none" strike="noStrike">
              <a:solidFill>
                <a:srgbClr val="F3F3F3"/>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400"/>
              <a:buFont typeface="Arial"/>
              <a:buNone/>
            </a:pPr>
            <a:r>
              <a:rPr b="0" i="0" lang="zh-HK" sz="1400" u="none" cap="none" strike="noStrike">
                <a:solidFill>
                  <a:srgbClr val="F3F3F3"/>
                </a:solidFill>
                <a:latin typeface="Proxima Nova"/>
                <a:ea typeface="Proxima Nova"/>
                <a:cs typeface="Proxima Nova"/>
                <a:sym typeface="Proxima Nova"/>
              </a:rPr>
              <a:t>Suite 813-814, Cyberport 1</a:t>
            </a:r>
            <a:br>
              <a:rPr b="0" i="0" lang="zh-HK" sz="1400" u="none" cap="none" strike="noStrike">
                <a:solidFill>
                  <a:srgbClr val="F3F3F3"/>
                </a:solidFill>
                <a:latin typeface="Proxima Nova"/>
                <a:ea typeface="Proxima Nova"/>
                <a:cs typeface="Proxima Nova"/>
                <a:sym typeface="Proxima Nova"/>
              </a:rPr>
            </a:br>
            <a:r>
              <a:rPr b="0" i="0" lang="zh-HK" sz="1400" u="none" cap="none" strike="noStrike">
                <a:solidFill>
                  <a:srgbClr val="F3F3F3"/>
                </a:solidFill>
                <a:latin typeface="Proxima Nova"/>
                <a:ea typeface="Proxima Nova"/>
                <a:cs typeface="Proxima Nova"/>
                <a:sym typeface="Proxima Nova"/>
              </a:rPr>
              <a:t>100 Cyberport Road , Hong Kong</a:t>
            </a:r>
            <a:br>
              <a:rPr b="0" i="0" lang="zh-HK" sz="1400" u="none" cap="none" strike="noStrike">
                <a:solidFill>
                  <a:srgbClr val="F3F3F3"/>
                </a:solidFill>
                <a:latin typeface="Proxima Nova"/>
                <a:ea typeface="Proxima Nova"/>
                <a:cs typeface="Proxima Nova"/>
                <a:sym typeface="Proxima Nova"/>
              </a:rPr>
            </a:br>
            <a:endParaRPr b="0" i="0" sz="1400" u="none" cap="none" strike="noStrike">
              <a:solidFill>
                <a:srgbClr val="F3F3F3"/>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400"/>
              <a:buFont typeface="Arial"/>
              <a:buNone/>
            </a:pPr>
            <a:r>
              <a:rPr b="0" i="0" lang="zh-HK" sz="1400" u="none" cap="none" strike="noStrike">
                <a:solidFill>
                  <a:srgbClr val="F3F3F3"/>
                </a:solidFill>
                <a:latin typeface="Proxima Nova"/>
                <a:ea typeface="Proxima Nova"/>
                <a:cs typeface="Proxima Nova"/>
                <a:sym typeface="Proxima Nova"/>
              </a:rPr>
              <a:t>sales@privetechnologies.com</a:t>
            </a:r>
            <a:endParaRPr b="0" i="0" sz="1400" u="none" cap="none" strike="noStrike">
              <a:solidFill>
                <a:srgbClr val="F3F3F3"/>
              </a:solidFill>
              <a:latin typeface="Arial"/>
              <a:ea typeface="Arial"/>
              <a:cs typeface="Arial"/>
              <a:sym typeface="Arial"/>
            </a:endParaRPr>
          </a:p>
        </p:txBody>
      </p:sp>
      <p:sp>
        <p:nvSpPr>
          <p:cNvPr id="2463" name="Google Shape;2463;p118"/>
          <p:cNvSpPr txBox="1"/>
          <p:nvPr/>
        </p:nvSpPr>
        <p:spPr>
          <a:xfrm>
            <a:off x="-100" y="615200"/>
            <a:ext cx="9144000" cy="5727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4000"/>
              <a:buFont typeface="Arial"/>
              <a:buNone/>
            </a:pPr>
            <a:r>
              <a:rPr b="1" i="0" lang="zh-HK" sz="2800" u="none" cap="none" strike="noStrike">
                <a:solidFill>
                  <a:srgbClr val="FFFFFF"/>
                </a:solidFill>
                <a:latin typeface="Lato"/>
                <a:ea typeface="Lato"/>
                <a:cs typeface="Lato"/>
                <a:sym typeface="Lato"/>
              </a:rPr>
              <a:t>CONTACT </a:t>
            </a:r>
            <a:r>
              <a:rPr b="0" i="0" lang="zh-HK" sz="2800" u="none" cap="none" strike="noStrike">
                <a:solidFill>
                  <a:srgbClr val="FFFFFF"/>
                </a:solidFill>
                <a:latin typeface="Lato"/>
                <a:ea typeface="Lato"/>
                <a:cs typeface="Lato"/>
                <a:sym typeface="Lato"/>
              </a:rPr>
              <a:t>US</a:t>
            </a:r>
            <a:endParaRPr b="1" i="0" sz="2800" u="none" cap="none" strike="noStrike">
              <a:solidFill>
                <a:srgbClr val="FFFFFF"/>
              </a:solidFill>
              <a:latin typeface="Lato"/>
              <a:ea typeface="Lato"/>
              <a:cs typeface="Lato"/>
              <a:sym typeface="Lato"/>
            </a:endParaRPr>
          </a:p>
        </p:txBody>
      </p:sp>
      <p:cxnSp>
        <p:nvCxnSpPr>
          <p:cNvPr id="2464" name="Google Shape;2464;p118"/>
          <p:cNvCxnSpPr/>
          <p:nvPr/>
        </p:nvCxnSpPr>
        <p:spPr>
          <a:xfrm>
            <a:off x="4275150" y="1131875"/>
            <a:ext cx="593700" cy="0"/>
          </a:xfrm>
          <a:prstGeom prst="straightConnector1">
            <a:avLst/>
          </a:prstGeom>
          <a:noFill/>
          <a:ln cap="flat" cmpd="sng" w="19050">
            <a:solidFill>
              <a:srgbClr val="80CAAD"/>
            </a:solidFill>
            <a:prstDash val="solid"/>
            <a:round/>
            <a:headEnd len="sm" w="sm" type="none"/>
            <a:tailEnd len="sm" w="sm" type="none"/>
          </a:ln>
        </p:spPr>
      </p:cxn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claimer">
  <p:cSld name="TITLE_2">
    <p:spTree>
      <p:nvGrpSpPr>
        <p:cNvPr id="2465" name="Shape 2465"/>
        <p:cNvGrpSpPr/>
        <p:nvPr/>
      </p:nvGrpSpPr>
      <p:grpSpPr>
        <a:xfrm>
          <a:off x="0" y="0"/>
          <a:ext cx="0" cy="0"/>
          <a:chOff x="0" y="0"/>
          <a:chExt cx="0" cy="0"/>
        </a:xfrm>
      </p:grpSpPr>
      <p:sp>
        <p:nvSpPr>
          <p:cNvPr id="2466" name="Google Shape;2466;p119"/>
          <p:cNvSpPr txBox="1"/>
          <p:nvPr/>
        </p:nvSpPr>
        <p:spPr>
          <a:xfrm>
            <a:off x="224288" y="760948"/>
            <a:ext cx="8695500" cy="4251000"/>
          </a:xfrm>
          <a:prstGeom prst="rect">
            <a:avLst/>
          </a:prstGeom>
          <a:noFill/>
          <a:ln>
            <a:noFill/>
          </a:ln>
        </p:spPr>
        <p:txBody>
          <a:bodyPr anchorCtr="0" anchor="t" bIns="72825" lIns="72825" spcFirstLastPara="1" rIns="72825" wrap="square" tIns="72825">
            <a:noAutofit/>
          </a:bodyPr>
          <a:lstStyle/>
          <a:p>
            <a:pPr indent="0" lvl="0" marL="0" marR="0" rtl="0" algn="just">
              <a:lnSpc>
                <a:spcPct val="100000"/>
              </a:lnSpc>
              <a:spcBef>
                <a:spcPts val="0"/>
              </a:spcBef>
              <a:spcAft>
                <a:spcPts val="0"/>
              </a:spcAft>
              <a:buClr>
                <a:srgbClr val="013857"/>
              </a:buClr>
              <a:buSzPts val="800"/>
              <a:buFont typeface="Arial"/>
              <a:buNone/>
            </a:pPr>
            <a:r>
              <a:rPr b="0" i="0" lang="zh-HK" sz="800" u="none" cap="none" strike="noStrike">
                <a:solidFill>
                  <a:srgbClr val="013857"/>
                </a:solidFill>
                <a:latin typeface="Proxima Nova"/>
                <a:ea typeface="Proxima Nova"/>
                <a:cs typeface="Proxima Nova"/>
                <a:sym typeface="Proxima Nova"/>
              </a:rPr>
              <a:t>This presentation has been issued by Privé Holdings Limited (“PHL”) and prepared for the purpose of introducing the online platform of Privé Managers and Privé Financial Limited, which is a subsidiary of PHL licensed by the Securities and Futures Commission of Hong Kong (the “SFC”) to conduct Type 1 (dealing in securities) regulated activity.</a:t>
            </a:r>
            <a:endParaRPr b="0" i="0" sz="1100" u="none" cap="none" strike="noStrike">
              <a:solidFill>
                <a:srgbClr val="000000"/>
              </a:solidFill>
              <a:latin typeface="Proxima Nova"/>
              <a:ea typeface="Proxima Nova"/>
              <a:cs typeface="Proxima Nova"/>
              <a:sym typeface="Proxima Nova"/>
            </a:endParaRPr>
          </a:p>
          <a:p>
            <a:pPr indent="0" lvl="0" marL="0" marR="0" rtl="0" algn="just">
              <a:lnSpc>
                <a:spcPct val="100000"/>
              </a:lnSpc>
              <a:spcBef>
                <a:spcPts val="0"/>
              </a:spcBef>
              <a:spcAft>
                <a:spcPts val="0"/>
              </a:spcAft>
              <a:buClr>
                <a:srgbClr val="000000"/>
              </a:buClr>
              <a:buSzPts val="800"/>
              <a:buFont typeface="Arial"/>
              <a:buNone/>
            </a:pPr>
            <a:r>
              <a:t/>
            </a:r>
            <a:endParaRPr b="0" i="0" sz="800" u="none" cap="none" strike="noStrike">
              <a:solidFill>
                <a:srgbClr val="013857"/>
              </a:solidFill>
              <a:latin typeface="Proxima Nova"/>
              <a:ea typeface="Proxima Nova"/>
              <a:cs typeface="Proxima Nova"/>
              <a:sym typeface="Proxima Nova"/>
            </a:endParaRPr>
          </a:p>
          <a:p>
            <a:pPr indent="0" lvl="0" marL="0" marR="0" rtl="0" algn="just">
              <a:lnSpc>
                <a:spcPct val="100000"/>
              </a:lnSpc>
              <a:spcBef>
                <a:spcPts val="0"/>
              </a:spcBef>
              <a:spcAft>
                <a:spcPts val="0"/>
              </a:spcAft>
              <a:buClr>
                <a:srgbClr val="013857"/>
              </a:buClr>
              <a:buSzPts val="800"/>
              <a:buFont typeface="Arial"/>
              <a:buNone/>
            </a:pPr>
            <a:r>
              <a:rPr b="0" i="0" lang="zh-HK" sz="800" u="none" cap="none" strike="noStrike">
                <a:solidFill>
                  <a:srgbClr val="013857"/>
                </a:solidFill>
                <a:latin typeface="Proxima Nova"/>
                <a:ea typeface="Proxima Nova"/>
                <a:cs typeface="Proxima Nova"/>
                <a:sym typeface="Proxima Nova"/>
              </a:rPr>
              <a:t>All or any part of this presentation shall not be reproduced or further transmitted, nor should it be distributed or disclosed to any third party without prior written consent from PHL.  This presentation and its content are not intended and shall not in any way be construed as an offer or solicitation to the public for the purchase or sale of any financial products or services or a recommendation to adopt any hedging, trading or </a:t>
            </a:r>
            <a:r>
              <a:rPr b="0" i="0" lang="zh-HK" sz="800" u="none" cap="none" strike="noStrike">
                <a:solidFill>
                  <a:srgbClr val="1C405D"/>
                </a:solidFill>
                <a:latin typeface="Proxima Nova"/>
                <a:ea typeface="Proxima Nova"/>
                <a:cs typeface="Proxima Nova"/>
                <a:sym typeface="Proxima Nova"/>
              </a:rPr>
              <a:t>investment strategy, nor is it intended to constitute a representation as to future movements in rates or prices or that any such future movements will not exceed those shown in any illustration. By accepting this presentation, you are agreeing to maintain absolute confidentiality regarding the information disclosed in this document and to be bound by the limitations described herein.</a:t>
            </a:r>
            <a:endParaRPr b="0" i="0" sz="1100" u="none" cap="none" strike="noStrike">
              <a:solidFill>
                <a:srgbClr val="000000"/>
              </a:solidFill>
              <a:latin typeface="Proxima Nova"/>
              <a:ea typeface="Proxima Nova"/>
              <a:cs typeface="Proxima Nova"/>
              <a:sym typeface="Proxima Nova"/>
            </a:endParaRPr>
          </a:p>
          <a:p>
            <a:pPr indent="0" lvl="0" marL="0" marR="0" rtl="0" algn="just">
              <a:lnSpc>
                <a:spcPct val="100000"/>
              </a:lnSpc>
              <a:spcBef>
                <a:spcPts val="0"/>
              </a:spcBef>
              <a:spcAft>
                <a:spcPts val="0"/>
              </a:spcAft>
              <a:buClr>
                <a:srgbClr val="000000"/>
              </a:buClr>
              <a:buSzPts val="800"/>
              <a:buFont typeface="Arial"/>
              <a:buNone/>
            </a:pPr>
            <a:r>
              <a:t/>
            </a:r>
            <a:endParaRPr b="0" i="0" sz="800" u="none" cap="none" strike="noStrike">
              <a:solidFill>
                <a:srgbClr val="013857"/>
              </a:solidFill>
              <a:latin typeface="Proxima Nova"/>
              <a:ea typeface="Proxima Nova"/>
              <a:cs typeface="Proxima Nova"/>
              <a:sym typeface="Proxima Nova"/>
            </a:endParaRPr>
          </a:p>
          <a:p>
            <a:pPr indent="0" lvl="0" marL="0" marR="0" rtl="0" algn="just">
              <a:lnSpc>
                <a:spcPct val="100000"/>
              </a:lnSpc>
              <a:spcBef>
                <a:spcPts val="0"/>
              </a:spcBef>
              <a:spcAft>
                <a:spcPts val="0"/>
              </a:spcAft>
              <a:buClr>
                <a:srgbClr val="013857"/>
              </a:buClr>
              <a:buSzPts val="800"/>
              <a:buFont typeface="Arial"/>
              <a:buNone/>
            </a:pPr>
            <a:r>
              <a:rPr b="0" i="0" lang="zh-HK" sz="800" u="none" cap="none" strike="noStrike">
                <a:solidFill>
                  <a:srgbClr val="013857"/>
                </a:solidFill>
                <a:latin typeface="Proxima Nova"/>
                <a:ea typeface="Proxima Nova"/>
                <a:cs typeface="Proxima Nova"/>
                <a:sym typeface="Proxima Nova"/>
              </a:rPr>
              <a:t>Products mentioned herein or </a:t>
            </a:r>
            <a:r>
              <a:rPr b="0" i="0" lang="zh-HK" sz="800" u="none" cap="none" strike="noStrike">
                <a:solidFill>
                  <a:srgbClr val="1C405D"/>
                </a:solidFill>
                <a:latin typeface="Proxima Nova"/>
                <a:ea typeface="Proxima Nova"/>
                <a:cs typeface="Proxima Nova"/>
                <a:sym typeface="Proxima Nova"/>
              </a:rPr>
              <a:t>on Privé Managers may not have been authorized by the SFC or other regulatory authorities in Hong Kong and the contents and/or distribution of this presentation may be restricted by law, and persons into whose possession this presentation comes should inform themselves about, and observe, any such restrictions. Any failure to comply with these restrictions may constitute a violation of applicable securities laws or other regulations. Accordingly, potential investors are advised to find out if they are qualified to subscribe to those products by themselves as those products may not have the benefit of protection from the securities laws and other relevant </a:t>
            </a:r>
            <a:r>
              <a:rPr b="0" i="0" lang="zh-HK" sz="800" u="none" cap="none" strike="noStrike">
                <a:solidFill>
                  <a:srgbClr val="013857"/>
                </a:solidFill>
                <a:latin typeface="Proxima Nova"/>
                <a:ea typeface="Proxima Nova"/>
                <a:cs typeface="Proxima Nova"/>
                <a:sym typeface="Proxima Nova"/>
              </a:rPr>
              <a:t>laws and regulations of Hong Kong. </a:t>
            </a:r>
            <a:endParaRPr b="0" i="0" sz="1100" u="none" cap="none" strike="noStrike">
              <a:solidFill>
                <a:srgbClr val="000000"/>
              </a:solidFill>
              <a:latin typeface="Proxima Nova"/>
              <a:ea typeface="Proxima Nova"/>
              <a:cs typeface="Proxima Nova"/>
              <a:sym typeface="Proxima Nova"/>
            </a:endParaRPr>
          </a:p>
          <a:p>
            <a:pPr indent="0" lvl="0" marL="0" marR="0" rtl="0" algn="just">
              <a:lnSpc>
                <a:spcPct val="100000"/>
              </a:lnSpc>
              <a:spcBef>
                <a:spcPts val="0"/>
              </a:spcBef>
              <a:spcAft>
                <a:spcPts val="0"/>
              </a:spcAft>
              <a:buClr>
                <a:srgbClr val="000000"/>
              </a:buClr>
              <a:buSzPts val="800"/>
              <a:buFont typeface="Arial"/>
              <a:buNone/>
            </a:pPr>
            <a:r>
              <a:t/>
            </a:r>
            <a:endParaRPr b="0" i="0" sz="800" u="none" cap="none" strike="noStrike">
              <a:solidFill>
                <a:srgbClr val="013857"/>
              </a:solidFill>
              <a:latin typeface="Proxima Nova"/>
              <a:ea typeface="Proxima Nova"/>
              <a:cs typeface="Proxima Nova"/>
              <a:sym typeface="Proxima Nova"/>
            </a:endParaRPr>
          </a:p>
          <a:p>
            <a:pPr indent="0" lvl="0" marL="0" marR="0" rtl="0" algn="just">
              <a:lnSpc>
                <a:spcPct val="100000"/>
              </a:lnSpc>
              <a:spcBef>
                <a:spcPts val="0"/>
              </a:spcBef>
              <a:spcAft>
                <a:spcPts val="0"/>
              </a:spcAft>
              <a:buClr>
                <a:srgbClr val="013857"/>
              </a:buClr>
              <a:buSzPts val="800"/>
              <a:buFont typeface="Arial"/>
              <a:buNone/>
            </a:pPr>
            <a:r>
              <a:rPr b="0" i="0" lang="zh-HK" sz="800" u="none" cap="none" strike="noStrike">
                <a:solidFill>
                  <a:srgbClr val="013857"/>
                </a:solidFill>
                <a:latin typeface="Proxima Nova"/>
                <a:ea typeface="Proxima Nova"/>
                <a:cs typeface="Proxima Nova"/>
                <a:sym typeface="Proxima Nova"/>
              </a:rPr>
              <a:t>PHL accepts no responsibility for the correctness or otherwise of the content set out herein and no representation or warranty, express or implied, is being made or given as to the accuracy or completeness of the information set out herein.  In all circumstances, PHL is not providing, nor should anything contained in this presentation be construed as, financial or investment advice.  Potential investors are strongly advised to consult lawyers, certified public accountants and/or professional financial advisors in connection with any investment decision.</a:t>
            </a:r>
            <a:endParaRPr b="0" i="0" sz="1100" u="none" cap="none" strike="noStrike">
              <a:solidFill>
                <a:srgbClr val="000000"/>
              </a:solidFill>
              <a:latin typeface="Proxima Nova"/>
              <a:ea typeface="Proxima Nova"/>
              <a:cs typeface="Proxima Nova"/>
              <a:sym typeface="Proxima Nova"/>
            </a:endParaRPr>
          </a:p>
          <a:p>
            <a:pPr indent="0" lvl="0" marL="0" marR="0" rtl="0" algn="just">
              <a:lnSpc>
                <a:spcPct val="100000"/>
              </a:lnSpc>
              <a:spcBef>
                <a:spcPts val="0"/>
              </a:spcBef>
              <a:spcAft>
                <a:spcPts val="0"/>
              </a:spcAft>
              <a:buClr>
                <a:srgbClr val="000000"/>
              </a:buClr>
              <a:buSzPts val="800"/>
              <a:buFont typeface="Arial"/>
              <a:buNone/>
            </a:pPr>
            <a:r>
              <a:t/>
            </a:r>
            <a:endParaRPr b="0" i="0" sz="800" u="none" cap="none" strike="noStrike">
              <a:solidFill>
                <a:srgbClr val="013857"/>
              </a:solidFill>
              <a:latin typeface="Proxima Nova"/>
              <a:ea typeface="Proxima Nova"/>
              <a:cs typeface="Proxima Nova"/>
              <a:sym typeface="Proxima Nova"/>
            </a:endParaRPr>
          </a:p>
          <a:p>
            <a:pPr indent="0" lvl="0" marL="0" marR="0" rtl="0" algn="just">
              <a:lnSpc>
                <a:spcPct val="100000"/>
              </a:lnSpc>
              <a:spcBef>
                <a:spcPts val="0"/>
              </a:spcBef>
              <a:spcAft>
                <a:spcPts val="0"/>
              </a:spcAft>
              <a:buClr>
                <a:srgbClr val="013857"/>
              </a:buClr>
              <a:buSzPts val="800"/>
              <a:buFont typeface="Arial"/>
              <a:buNone/>
            </a:pPr>
            <a:r>
              <a:rPr b="0" i="0" lang="zh-HK" sz="800" u="none" cap="none" strike="noStrike">
                <a:solidFill>
                  <a:srgbClr val="013857"/>
                </a:solidFill>
                <a:latin typeface="Proxima Nova"/>
                <a:ea typeface="Proxima Nova"/>
                <a:cs typeface="Proxima Nova"/>
                <a:sym typeface="Proxima Nova"/>
              </a:rPr>
              <a:t>The information contained herein is subject to completion, revision, verification and amendment without prior notice and without liability to compensate or reimburse any party.</a:t>
            </a:r>
            <a:endParaRPr b="0" i="0" sz="1100" u="none" cap="none" strike="noStrike">
              <a:solidFill>
                <a:srgbClr val="000000"/>
              </a:solidFill>
              <a:latin typeface="Proxima Nova"/>
              <a:ea typeface="Proxima Nova"/>
              <a:cs typeface="Proxima Nova"/>
              <a:sym typeface="Proxima Nova"/>
            </a:endParaRPr>
          </a:p>
          <a:p>
            <a:pPr indent="0" lvl="0" marL="0" marR="0" rtl="0" algn="just">
              <a:lnSpc>
                <a:spcPct val="100000"/>
              </a:lnSpc>
              <a:spcBef>
                <a:spcPts val="0"/>
              </a:spcBef>
              <a:spcAft>
                <a:spcPts val="0"/>
              </a:spcAft>
              <a:buClr>
                <a:srgbClr val="000000"/>
              </a:buClr>
              <a:buSzPts val="800"/>
              <a:buFont typeface="Arial"/>
              <a:buNone/>
            </a:pPr>
            <a:r>
              <a:t/>
            </a:r>
            <a:endParaRPr b="0" i="0" sz="800" u="none" cap="none" strike="noStrike">
              <a:solidFill>
                <a:srgbClr val="013857"/>
              </a:solidFill>
              <a:latin typeface="Proxima Nova"/>
              <a:ea typeface="Proxima Nova"/>
              <a:cs typeface="Proxima Nova"/>
              <a:sym typeface="Proxima Nova"/>
            </a:endParaRPr>
          </a:p>
          <a:p>
            <a:pPr indent="0" lvl="0" marL="0" marR="0" rtl="0" algn="just">
              <a:lnSpc>
                <a:spcPct val="100000"/>
              </a:lnSpc>
              <a:spcBef>
                <a:spcPts val="0"/>
              </a:spcBef>
              <a:spcAft>
                <a:spcPts val="0"/>
              </a:spcAft>
              <a:buClr>
                <a:srgbClr val="013857"/>
              </a:buClr>
              <a:buSzPts val="800"/>
              <a:buFont typeface="Arial"/>
              <a:buNone/>
            </a:pPr>
            <a:r>
              <a:rPr b="0" i="0" lang="zh-HK" sz="800" u="none" cap="none" strike="noStrike">
                <a:solidFill>
                  <a:srgbClr val="013857"/>
                </a:solidFill>
                <a:latin typeface="Proxima Nova"/>
                <a:ea typeface="Proxima Nova"/>
                <a:cs typeface="Proxima Nova"/>
                <a:sym typeface="Proxima Nova"/>
              </a:rPr>
              <a:t>No representation or warranty, express or implied is or will be given by PHL or its directors, partners, employees or advisors or any other person as to the accuracy, completeness or fairness of this presentation and, so far as permitted by law, no responsibility or liability whatsoever is accepted for the accuracy or sufficiency thereof or for any errors, omissions or misstatements.</a:t>
            </a:r>
            <a:endParaRPr b="0" i="0" sz="1100" u="none" cap="none" strike="noStrike">
              <a:solidFill>
                <a:srgbClr val="000000"/>
              </a:solidFill>
              <a:latin typeface="Proxima Nova"/>
              <a:ea typeface="Proxima Nova"/>
              <a:cs typeface="Proxima Nova"/>
              <a:sym typeface="Proxima Nova"/>
            </a:endParaRPr>
          </a:p>
          <a:p>
            <a:pPr indent="0" lvl="0" marL="0" marR="0" rtl="0" algn="just">
              <a:lnSpc>
                <a:spcPct val="100000"/>
              </a:lnSpc>
              <a:spcBef>
                <a:spcPts val="0"/>
              </a:spcBef>
              <a:spcAft>
                <a:spcPts val="0"/>
              </a:spcAft>
              <a:buClr>
                <a:srgbClr val="000000"/>
              </a:buClr>
              <a:buSzPts val="800"/>
              <a:buFont typeface="Arial"/>
              <a:buNone/>
            </a:pPr>
            <a:r>
              <a:t/>
            </a:r>
            <a:endParaRPr b="0" i="0" sz="800" u="none" cap="none" strike="noStrike">
              <a:solidFill>
                <a:srgbClr val="013857"/>
              </a:solidFill>
              <a:latin typeface="Proxima Nova"/>
              <a:ea typeface="Proxima Nova"/>
              <a:cs typeface="Proxima Nova"/>
              <a:sym typeface="Proxima Nova"/>
            </a:endParaRPr>
          </a:p>
          <a:p>
            <a:pPr indent="0" lvl="0" marL="0" marR="0" rtl="0" algn="just">
              <a:lnSpc>
                <a:spcPct val="100000"/>
              </a:lnSpc>
              <a:spcBef>
                <a:spcPts val="0"/>
              </a:spcBef>
              <a:spcAft>
                <a:spcPts val="0"/>
              </a:spcAft>
              <a:buClr>
                <a:srgbClr val="013857"/>
              </a:buClr>
              <a:buSzPts val="800"/>
              <a:buFont typeface="Arial"/>
              <a:buNone/>
            </a:pPr>
            <a:r>
              <a:rPr b="0" i="0" lang="zh-HK" sz="800" u="none" cap="none" strike="noStrike">
                <a:solidFill>
                  <a:srgbClr val="013857"/>
                </a:solidFill>
                <a:latin typeface="Proxima Nova"/>
                <a:ea typeface="Proxima Nova"/>
                <a:cs typeface="Proxima Nova"/>
                <a:sym typeface="Proxima Nova"/>
              </a:rPr>
              <a:t>This presentation may include certain statements, estimates, targets, forecasts and projections provided by PHL with respect to its anticipated future performance. Such statements, estimates, targets, forecasts and projections reflect significant assumptions and subjective judgments and analysis by PHL's management concerning anticipated results which may or may not prove to be correct and there can be no assurance that any estimates, targets, forecasts or projections are attainable or will be realized. Nothing contained in this presentation is, or shall be relied upon as, a promise or representation, whether as to the past or the future. Accordingly, neither PHL nor its directors, partners, employees or advisors nor any other person, shall be liable for any direct, indirect or consequential loss or damage suffered by any person as a result of relying on any statement in or omission from this presentation and any such liability is expressly disclaimed. In particular, but without limitation, no representation or warranty is given as to the achievement or reasonableness of, and no reliance should be placed on, any estimates, targets, forecasts or projections contained in this presentation (or otherwise provided by or on behalf of PHL with respect to the subject matter of this presentation). In all cases, addresses should conduct their own investigation and analysis of PHL and the information contained in this presentation.</a:t>
            </a:r>
            <a:endParaRPr b="0" i="0" sz="1100" u="none" cap="none" strike="noStrike">
              <a:solidFill>
                <a:srgbClr val="000000"/>
              </a:solidFill>
              <a:latin typeface="Proxima Nova"/>
              <a:ea typeface="Proxima Nova"/>
              <a:cs typeface="Proxima Nova"/>
              <a:sym typeface="Proxima Nova"/>
            </a:endParaRPr>
          </a:p>
          <a:p>
            <a:pPr indent="0" lvl="0" marL="0" marR="0" rtl="0" algn="just">
              <a:lnSpc>
                <a:spcPct val="100000"/>
              </a:lnSpc>
              <a:spcBef>
                <a:spcPts val="0"/>
              </a:spcBef>
              <a:spcAft>
                <a:spcPts val="0"/>
              </a:spcAft>
              <a:buClr>
                <a:srgbClr val="000000"/>
              </a:buClr>
              <a:buSzPts val="800"/>
              <a:buFont typeface="Arial"/>
              <a:buNone/>
            </a:pPr>
            <a:r>
              <a:t/>
            </a:r>
            <a:endParaRPr b="0" i="0" sz="800" u="none" cap="none" strike="noStrike">
              <a:solidFill>
                <a:srgbClr val="013857"/>
              </a:solidFill>
              <a:latin typeface="Proxima Nova"/>
              <a:ea typeface="Proxima Nova"/>
              <a:cs typeface="Proxima Nova"/>
              <a:sym typeface="Proxima Nova"/>
            </a:endParaRPr>
          </a:p>
          <a:p>
            <a:pPr indent="0" lvl="0" marL="0" marR="0" rtl="0" algn="just">
              <a:lnSpc>
                <a:spcPct val="100000"/>
              </a:lnSpc>
              <a:spcBef>
                <a:spcPts val="0"/>
              </a:spcBef>
              <a:spcAft>
                <a:spcPts val="0"/>
              </a:spcAft>
              <a:buClr>
                <a:srgbClr val="013857"/>
              </a:buClr>
              <a:buSzPts val="800"/>
              <a:buFont typeface="Arial"/>
              <a:buNone/>
            </a:pPr>
            <a:r>
              <a:rPr b="0" i="0" lang="zh-HK" sz="800" u="none" cap="none" strike="noStrike">
                <a:solidFill>
                  <a:srgbClr val="013857"/>
                </a:solidFill>
                <a:latin typeface="Proxima Nova"/>
                <a:ea typeface="Proxima Nova"/>
                <a:cs typeface="Proxima Nova"/>
                <a:sym typeface="Proxima Nova"/>
              </a:rPr>
              <a:t>The contents hereof have not been reviewed by the SFC or any regulatory authorities (whether in Hong Kong or overseas).</a:t>
            </a:r>
            <a:endParaRPr b="0" i="0" sz="1100" u="none" cap="none" strike="noStrike">
              <a:solidFill>
                <a:srgbClr val="000000"/>
              </a:solidFill>
              <a:latin typeface="Proxima Nova"/>
              <a:ea typeface="Proxima Nova"/>
              <a:cs typeface="Proxima Nova"/>
              <a:sym typeface="Proxima Nova"/>
            </a:endParaRPr>
          </a:p>
        </p:txBody>
      </p:sp>
      <p:sp>
        <p:nvSpPr>
          <p:cNvPr id="2467" name="Google Shape;2467;p119"/>
          <p:cNvSpPr txBox="1"/>
          <p:nvPr/>
        </p:nvSpPr>
        <p:spPr>
          <a:xfrm>
            <a:off x="0" y="93475"/>
            <a:ext cx="9144000" cy="5727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4000"/>
              <a:buFont typeface="Arial"/>
              <a:buNone/>
            </a:pPr>
            <a:r>
              <a:rPr b="1" i="0" lang="zh-HK" sz="2800" u="none" cap="none" strike="noStrike">
                <a:solidFill>
                  <a:srgbClr val="002838"/>
                </a:solidFill>
                <a:latin typeface="Proxima Nova"/>
                <a:ea typeface="Proxima Nova"/>
                <a:cs typeface="Proxima Nova"/>
                <a:sym typeface="Proxima Nova"/>
              </a:rPr>
              <a:t>Disclaimer</a:t>
            </a:r>
            <a:endParaRPr b="1" i="0" sz="2800" u="none" cap="none" strike="noStrike">
              <a:solidFill>
                <a:srgbClr val="002838"/>
              </a:solidFill>
              <a:latin typeface="Proxima Nova"/>
              <a:ea typeface="Proxima Nova"/>
              <a:cs typeface="Proxima Nova"/>
              <a:sym typeface="Proxima Nova"/>
            </a:endParaRPr>
          </a:p>
        </p:txBody>
      </p:sp>
      <p:cxnSp>
        <p:nvCxnSpPr>
          <p:cNvPr id="2468" name="Google Shape;2468;p119"/>
          <p:cNvCxnSpPr/>
          <p:nvPr/>
        </p:nvCxnSpPr>
        <p:spPr>
          <a:xfrm>
            <a:off x="4275250" y="610150"/>
            <a:ext cx="593700" cy="0"/>
          </a:xfrm>
          <a:prstGeom prst="straightConnector1">
            <a:avLst/>
          </a:prstGeom>
          <a:noFill/>
          <a:ln cap="flat" cmpd="sng" w="19050">
            <a:solidFill>
              <a:srgbClr val="80CAAD"/>
            </a:solidFill>
            <a:prstDash val="solid"/>
            <a:round/>
            <a:headEnd len="sm" w="sm" type="none"/>
            <a:tailEnd len="sm" w="sm" type="none"/>
          </a:ln>
        </p:spPr>
      </p:cxnSp>
      <p:pic>
        <p:nvPicPr>
          <p:cNvPr id="2469" name="Google Shape;2469;p119"/>
          <p:cNvPicPr preferRelativeResize="0"/>
          <p:nvPr/>
        </p:nvPicPr>
        <p:blipFill rotWithShape="1">
          <a:blip r:embed="rId2">
            <a:alphaModFix/>
          </a:blip>
          <a:srcRect b="0" l="0" r="0" t="7287"/>
          <a:stretch/>
        </p:blipFill>
        <p:spPr>
          <a:xfrm>
            <a:off x="0" y="0"/>
            <a:ext cx="435338" cy="431800"/>
          </a:xfrm>
          <a:prstGeom prst="rect">
            <a:avLst/>
          </a:prstGeom>
          <a:noFill/>
          <a:ln>
            <a:noFill/>
          </a:ln>
        </p:spPr>
      </p:pic>
      <p:sp>
        <p:nvSpPr>
          <p:cNvPr id="2470" name="Google Shape;2470;p119"/>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
        <p:nvSpPr>
          <p:cNvPr id="2471" name="Google Shape;2471;p119"/>
          <p:cNvSpPr/>
          <p:nvPr/>
        </p:nvSpPr>
        <p:spPr>
          <a:xfrm>
            <a:off x="9018950" y="4540874"/>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2" name="Google Shape;2472;p119"/>
          <p:cNvSpPr/>
          <p:nvPr/>
        </p:nvSpPr>
        <p:spPr>
          <a:xfrm>
            <a:off x="9018950" y="4857392"/>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2_1">
    <p:spTree>
      <p:nvGrpSpPr>
        <p:cNvPr id="2473" name="Shape 2473"/>
        <p:cNvGrpSpPr/>
        <p:nvPr/>
      </p:nvGrpSpPr>
      <p:grpSpPr>
        <a:xfrm>
          <a:off x="0" y="0"/>
          <a:ext cx="0" cy="0"/>
          <a:chOff x="0" y="0"/>
          <a:chExt cx="0" cy="0"/>
        </a:xfrm>
      </p:grpSpPr>
      <p:sp>
        <p:nvSpPr>
          <p:cNvPr id="2474" name="Google Shape;2474;p1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zh-HK"/>
              <a:t>‹#›</a:t>
            </a:fld>
            <a:endParaRPr/>
          </a:p>
        </p:txBody>
      </p:sp>
      <p:pic>
        <p:nvPicPr>
          <p:cNvPr id="2475" name="Google Shape;2475;p12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476" name="Google Shape;2476;p120"/>
          <p:cNvSpPr txBox="1"/>
          <p:nvPr/>
        </p:nvSpPr>
        <p:spPr>
          <a:xfrm>
            <a:off x="1646250" y="1092900"/>
            <a:ext cx="6236400" cy="45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200"/>
              <a:buFont typeface="Arial"/>
              <a:buNone/>
            </a:pPr>
            <a:r>
              <a:rPr b="1" i="0" lang="zh-HK" sz="7200" u="none" cap="none" strike="noStrike">
                <a:solidFill>
                  <a:srgbClr val="FFFFFF"/>
                </a:solidFill>
                <a:latin typeface="Proxima Nova"/>
                <a:ea typeface="Proxima Nova"/>
                <a:cs typeface="Proxima Nova"/>
                <a:sym typeface="Proxima Nova"/>
              </a:rPr>
              <a:t>Thank You</a:t>
            </a:r>
            <a:r>
              <a:rPr b="1" i="0" lang="zh-HK" sz="10000" u="none" cap="none" strike="noStrike">
                <a:solidFill>
                  <a:srgbClr val="FFFFFF"/>
                </a:solidFill>
                <a:latin typeface="Proxima Nova"/>
                <a:ea typeface="Proxima Nova"/>
                <a:cs typeface="Proxima Nova"/>
                <a:sym typeface="Proxima Nova"/>
              </a:rPr>
              <a:t> </a:t>
            </a:r>
            <a:endParaRPr b="1" i="0" sz="10000" u="none" cap="none" strike="noStrike">
              <a:solidFill>
                <a:srgbClr val="FFFFFF"/>
              </a:solidFill>
              <a:latin typeface="Proxima Nova"/>
              <a:ea typeface="Proxima Nova"/>
              <a:cs typeface="Proxima Nova"/>
              <a:sym typeface="Proxima Nova"/>
            </a:endParaRPr>
          </a:p>
        </p:txBody>
      </p:sp>
      <p:sp>
        <p:nvSpPr>
          <p:cNvPr id="2477" name="Google Shape;2477;p120"/>
          <p:cNvSpPr txBox="1"/>
          <p:nvPr>
            <p:ph type="title"/>
          </p:nvPr>
        </p:nvSpPr>
        <p:spPr>
          <a:xfrm>
            <a:off x="2782650" y="2790400"/>
            <a:ext cx="3963600" cy="641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400"/>
              <a:buFont typeface="Proxima Nova"/>
              <a:buNone/>
              <a:defRPr sz="14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are">
  <p:cSld name="TITLE_3">
    <p:spTree>
      <p:nvGrpSpPr>
        <p:cNvPr id="2478" name="Shape 2478"/>
        <p:cNvGrpSpPr/>
        <p:nvPr/>
      </p:nvGrpSpPr>
      <p:grpSpPr>
        <a:xfrm>
          <a:off x="0" y="0"/>
          <a:ext cx="0" cy="0"/>
          <a:chOff x="0" y="0"/>
          <a:chExt cx="0" cy="0"/>
        </a:xfrm>
      </p:grpSpPr>
      <p:sp>
        <p:nvSpPr>
          <p:cNvPr id="2479" name="Google Shape;2479;p12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1pPr>
            <a:lvl2pPr lvl="1" rtl="0" algn="ctr">
              <a:lnSpc>
                <a:spcPct val="100000"/>
              </a:lnSpc>
              <a:spcBef>
                <a:spcPts val="0"/>
              </a:spcBef>
              <a:spcAft>
                <a:spcPts val="0"/>
              </a:spcAft>
              <a:buClr>
                <a:schemeClr val="dk1"/>
              </a:buClr>
              <a:buSzPts val="5200"/>
              <a:buFont typeface="Arial"/>
              <a:buNone/>
              <a:defRPr sz="5200">
                <a:solidFill>
                  <a:schemeClr val="dk1"/>
                </a:solidFill>
              </a:defRPr>
            </a:lvl2pPr>
            <a:lvl3pPr lvl="2" rtl="0" algn="ctr">
              <a:lnSpc>
                <a:spcPct val="100000"/>
              </a:lnSpc>
              <a:spcBef>
                <a:spcPts val="0"/>
              </a:spcBef>
              <a:spcAft>
                <a:spcPts val="0"/>
              </a:spcAft>
              <a:buClr>
                <a:schemeClr val="dk1"/>
              </a:buClr>
              <a:buSzPts val="5200"/>
              <a:buFont typeface="Arial"/>
              <a:buNone/>
              <a:defRPr sz="5200">
                <a:solidFill>
                  <a:schemeClr val="dk1"/>
                </a:solidFill>
              </a:defRPr>
            </a:lvl3pPr>
            <a:lvl4pPr lvl="3" rtl="0" algn="ctr">
              <a:lnSpc>
                <a:spcPct val="100000"/>
              </a:lnSpc>
              <a:spcBef>
                <a:spcPts val="0"/>
              </a:spcBef>
              <a:spcAft>
                <a:spcPts val="0"/>
              </a:spcAft>
              <a:buClr>
                <a:schemeClr val="dk1"/>
              </a:buClr>
              <a:buSzPts val="5200"/>
              <a:buFont typeface="Arial"/>
              <a:buNone/>
              <a:defRPr sz="5200">
                <a:solidFill>
                  <a:schemeClr val="dk1"/>
                </a:solidFill>
              </a:defRPr>
            </a:lvl4pPr>
            <a:lvl5pPr lvl="4" rtl="0" algn="ctr">
              <a:lnSpc>
                <a:spcPct val="100000"/>
              </a:lnSpc>
              <a:spcBef>
                <a:spcPts val="0"/>
              </a:spcBef>
              <a:spcAft>
                <a:spcPts val="0"/>
              </a:spcAft>
              <a:buClr>
                <a:schemeClr val="dk1"/>
              </a:buClr>
              <a:buSzPts val="5200"/>
              <a:buFont typeface="Arial"/>
              <a:buNone/>
              <a:defRPr sz="5200">
                <a:solidFill>
                  <a:schemeClr val="dk1"/>
                </a:solidFill>
              </a:defRPr>
            </a:lvl5pPr>
            <a:lvl6pPr lvl="5" rtl="0" algn="ctr">
              <a:lnSpc>
                <a:spcPct val="100000"/>
              </a:lnSpc>
              <a:spcBef>
                <a:spcPts val="0"/>
              </a:spcBef>
              <a:spcAft>
                <a:spcPts val="0"/>
              </a:spcAft>
              <a:buClr>
                <a:schemeClr val="dk1"/>
              </a:buClr>
              <a:buSzPts val="5200"/>
              <a:buFont typeface="Arial"/>
              <a:buNone/>
              <a:defRPr sz="5200">
                <a:solidFill>
                  <a:schemeClr val="dk1"/>
                </a:solidFill>
              </a:defRPr>
            </a:lvl6pPr>
            <a:lvl7pPr lvl="6" rtl="0" algn="ctr">
              <a:lnSpc>
                <a:spcPct val="100000"/>
              </a:lnSpc>
              <a:spcBef>
                <a:spcPts val="0"/>
              </a:spcBef>
              <a:spcAft>
                <a:spcPts val="0"/>
              </a:spcAft>
              <a:buClr>
                <a:schemeClr val="dk1"/>
              </a:buClr>
              <a:buSzPts val="5200"/>
              <a:buFont typeface="Arial"/>
              <a:buNone/>
              <a:defRPr sz="5200">
                <a:solidFill>
                  <a:schemeClr val="dk1"/>
                </a:solidFill>
              </a:defRPr>
            </a:lvl7pPr>
            <a:lvl8pPr lvl="7" rtl="0" algn="ctr">
              <a:lnSpc>
                <a:spcPct val="100000"/>
              </a:lnSpc>
              <a:spcBef>
                <a:spcPts val="0"/>
              </a:spcBef>
              <a:spcAft>
                <a:spcPts val="0"/>
              </a:spcAft>
              <a:buClr>
                <a:schemeClr val="dk1"/>
              </a:buClr>
              <a:buSzPts val="5200"/>
              <a:buFont typeface="Arial"/>
              <a:buNone/>
              <a:defRPr sz="5200">
                <a:solidFill>
                  <a:schemeClr val="dk1"/>
                </a:solidFill>
              </a:defRPr>
            </a:lvl8pPr>
            <a:lvl9pPr lvl="8" rtl="0" algn="ctr">
              <a:lnSpc>
                <a:spcPct val="100000"/>
              </a:lnSpc>
              <a:spcBef>
                <a:spcPts val="0"/>
              </a:spcBef>
              <a:spcAft>
                <a:spcPts val="0"/>
              </a:spcAft>
              <a:buClr>
                <a:schemeClr val="dk1"/>
              </a:buClr>
              <a:buSzPts val="5200"/>
              <a:buFont typeface="Arial"/>
              <a:buNone/>
              <a:defRPr sz="5200">
                <a:solidFill>
                  <a:schemeClr val="dk1"/>
                </a:solidFill>
              </a:defRPr>
            </a:lvl9pPr>
          </a:lstStyle>
          <a:p/>
        </p:txBody>
      </p:sp>
      <p:sp>
        <p:nvSpPr>
          <p:cNvPr id="2480" name="Google Shape;2480;p12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are">
  <p:cSld name="TITLE_3">
    <p:spTree>
      <p:nvGrpSpPr>
        <p:cNvPr id="2485" name="Shape 2485"/>
        <p:cNvGrpSpPr/>
        <p:nvPr/>
      </p:nvGrpSpPr>
      <p:grpSpPr>
        <a:xfrm>
          <a:off x="0" y="0"/>
          <a:ext cx="0" cy="0"/>
          <a:chOff x="0" y="0"/>
          <a:chExt cx="0" cy="0"/>
        </a:xfrm>
      </p:grpSpPr>
      <p:sp>
        <p:nvSpPr>
          <p:cNvPr id="2486" name="Google Shape;2486;p12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1pPr>
            <a:lvl2pPr lvl="1" rtl="0" algn="ctr">
              <a:lnSpc>
                <a:spcPct val="100000"/>
              </a:lnSpc>
              <a:spcBef>
                <a:spcPts val="0"/>
              </a:spcBef>
              <a:spcAft>
                <a:spcPts val="0"/>
              </a:spcAft>
              <a:buClr>
                <a:schemeClr val="dk1"/>
              </a:buClr>
              <a:buSzPts val="5200"/>
              <a:buFont typeface="Arial"/>
              <a:buNone/>
              <a:defRPr sz="5200">
                <a:solidFill>
                  <a:schemeClr val="dk1"/>
                </a:solidFill>
              </a:defRPr>
            </a:lvl2pPr>
            <a:lvl3pPr lvl="2" rtl="0" algn="ctr">
              <a:lnSpc>
                <a:spcPct val="100000"/>
              </a:lnSpc>
              <a:spcBef>
                <a:spcPts val="0"/>
              </a:spcBef>
              <a:spcAft>
                <a:spcPts val="0"/>
              </a:spcAft>
              <a:buClr>
                <a:schemeClr val="dk1"/>
              </a:buClr>
              <a:buSzPts val="5200"/>
              <a:buFont typeface="Arial"/>
              <a:buNone/>
              <a:defRPr sz="5200">
                <a:solidFill>
                  <a:schemeClr val="dk1"/>
                </a:solidFill>
              </a:defRPr>
            </a:lvl3pPr>
            <a:lvl4pPr lvl="3" rtl="0" algn="ctr">
              <a:lnSpc>
                <a:spcPct val="100000"/>
              </a:lnSpc>
              <a:spcBef>
                <a:spcPts val="0"/>
              </a:spcBef>
              <a:spcAft>
                <a:spcPts val="0"/>
              </a:spcAft>
              <a:buClr>
                <a:schemeClr val="dk1"/>
              </a:buClr>
              <a:buSzPts val="5200"/>
              <a:buFont typeface="Arial"/>
              <a:buNone/>
              <a:defRPr sz="5200">
                <a:solidFill>
                  <a:schemeClr val="dk1"/>
                </a:solidFill>
              </a:defRPr>
            </a:lvl4pPr>
            <a:lvl5pPr lvl="4" rtl="0" algn="ctr">
              <a:lnSpc>
                <a:spcPct val="100000"/>
              </a:lnSpc>
              <a:spcBef>
                <a:spcPts val="0"/>
              </a:spcBef>
              <a:spcAft>
                <a:spcPts val="0"/>
              </a:spcAft>
              <a:buClr>
                <a:schemeClr val="dk1"/>
              </a:buClr>
              <a:buSzPts val="5200"/>
              <a:buFont typeface="Arial"/>
              <a:buNone/>
              <a:defRPr sz="5200">
                <a:solidFill>
                  <a:schemeClr val="dk1"/>
                </a:solidFill>
              </a:defRPr>
            </a:lvl5pPr>
            <a:lvl6pPr lvl="5" rtl="0" algn="ctr">
              <a:lnSpc>
                <a:spcPct val="100000"/>
              </a:lnSpc>
              <a:spcBef>
                <a:spcPts val="0"/>
              </a:spcBef>
              <a:spcAft>
                <a:spcPts val="0"/>
              </a:spcAft>
              <a:buClr>
                <a:schemeClr val="dk1"/>
              </a:buClr>
              <a:buSzPts val="5200"/>
              <a:buFont typeface="Arial"/>
              <a:buNone/>
              <a:defRPr sz="5200">
                <a:solidFill>
                  <a:schemeClr val="dk1"/>
                </a:solidFill>
              </a:defRPr>
            </a:lvl6pPr>
            <a:lvl7pPr lvl="6" rtl="0" algn="ctr">
              <a:lnSpc>
                <a:spcPct val="100000"/>
              </a:lnSpc>
              <a:spcBef>
                <a:spcPts val="0"/>
              </a:spcBef>
              <a:spcAft>
                <a:spcPts val="0"/>
              </a:spcAft>
              <a:buClr>
                <a:schemeClr val="dk1"/>
              </a:buClr>
              <a:buSzPts val="5200"/>
              <a:buFont typeface="Arial"/>
              <a:buNone/>
              <a:defRPr sz="5200">
                <a:solidFill>
                  <a:schemeClr val="dk1"/>
                </a:solidFill>
              </a:defRPr>
            </a:lvl7pPr>
            <a:lvl8pPr lvl="7" rtl="0" algn="ctr">
              <a:lnSpc>
                <a:spcPct val="100000"/>
              </a:lnSpc>
              <a:spcBef>
                <a:spcPts val="0"/>
              </a:spcBef>
              <a:spcAft>
                <a:spcPts val="0"/>
              </a:spcAft>
              <a:buClr>
                <a:schemeClr val="dk1"/>
              </a:buClr>
              <a:buSzPts val="5200"/>
              <a:buFont typeface="Arial"/>
              <a:buNone/>
              <a:defRPr sz="5200">
                <a:solidFill>
                  <a:schemeClr val="dk1"/>
                </a:solidFill>
              </a:defRPr>
            </a:lvl8pPr>
            <a:lvl9pPr lvl="8" rtl="0" algn="ctr">
              <a:lnSpc>
                <a:spcPct val="100000"/>
              </a:lnSpc>
              <a:spcBef>
                <a:spcPts val="0"/>
              </a:spcBef>
              <a:spcAft>
                <a:spcPts val="0"/>
              </a:spcAft>
              <a:buClr>
                <a:schemeClr val="dk1"/>
              </a:buClr>
              <a:buSzPts val="5200"/>
              <a:buFont typeface="Arial"/>
              <a:buNone/>
              <a:defRPr sz="5200">
                <a:solidFill>
                  <a:schemeClr val="dk1"/>
                </a:solidFill>
              </a:defRPr>
            </a:lvl9pPr>
          </a:lstStyle>
          <a:p/>
        </p:txBody>
      </p:sp>
      <p:sp>
        <p:nvSpPr>
          <p:cNvPr id="2487" name="Google Shape;2487;p12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1_1">
    <p:spTree>
      <p:nvGrpSpPr>
        <p:cNvPr id="54" name="Shape 54"/>
        <p:cNvGrpSpPr/>
        <p:nvPr/>
      </p:nvGrpSpPr>
      <p:grpSpPr>
        <a:xfrm>
          <a:off x="0" y="0"/>
          <a:ext cx="0" cy="0"/>
          <a:chOff x="0" y="0"/>
          <a:chExt cx="0" cy="0"/>
        </a:xfrm>
      </p:grpSpPr>
      <p:sp>
        <p:nvSpPr>
          <p:cNvPr id="55" name="Google Shape;55;p14"/>
          <p:cNvSpPr/>
          <p:nvPr/>
        </p:nvSpPr>
        <p:spPr>
          <a:xfrm>
            <a:off x="9018950" y="4540874"/>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14"/>
          <p:cNvSpPr/>
          <p:nvPr/>
        </p:nvSpPr>
        <p:spPr>
          <a:xfrm>
            <a:off x="9018950" y="4857392"/>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V1" type="title">
  <p:cSld name="TITLE">
    <p:spTree>
      <p:nvGrpSpPr>
        <p:cNvPr id="2488" name="Shape 2488"/>
        <p:cNvGrpSpPr/>
        <p:nvPr/>
      </p:nvGrpSpPr>
      <p:grpSpPr>
        <a:xfrm>
          <a:off x="0" y="0"/>
          <a:ext cx="0" cy="0"/>
          <a:chOff x="0" y="0"/>
          <a:chExt cx="0" cy="0"/>
        </a:xfrm>
      </p:grpSpPr>
      <p:pic>
        <p:nvPicPr>
          <p:cNvPr id="2489" name="Google Shape;2489;p124"/>
          <p:cNvPicPr preferRelativeResize="0"/>
          <p:nvPr/>
        </p:nvPicPr>
        <p:blipFill rotWithShape="1">
          <a:blip r:embed="rId2">
            <a:alphaModFix/>
          </a:blip>
          <a:srcRect b="0" l="0" r="0" t="0"/>
          <a:stretch/>
        </p:blipFill>
        <p:spPr>
          <a:xfrm>
            <a:off x="0" y="0"/>
            <a:ext cx="9144000" cy="5148067"/>
          </a:xfrm>
          <a:prstGeom prst="rect">
            <a:avLst/>
          </a:prstGeom>
          <a:noFill/>
          <a:ln>
            <a:noFill/>
          </a:ln>
        </p:spPr>
      </p:pic>
      <p:sp>
        <p:nvSpPr>
          <p:cNvPr id="2490" name="Google Shape;2490;p124"/>
          <p:cNvSpPr txBox="1"/>
          <p:nvPr>
            <p:ph type="ctrTitle"/>
          </p:nvPr>
        </p:nvSpPr>
        <p:spPr>
          <a:xfrm>
            <a:off x="419300" y="985700"/>
            <a:ext cx="5889300" cy="716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00C79F"/>
              </a:buClr>
              <a:buSzPts val="3200"/>
              <a:buFont typeface="Proxima Nova"/>
              <a:buNone/>
              <a:defRPr b="1" sz="3200">
                <a:solidFill>
                  <a:srgbClr val="00C79F"/>
                </a:solidFill>
                <a:latin typeface="Proxima Nova"/>
                <a:ea typeface="Proxima Nova"/>
                <a:cs typeface="Proxima Nova"/>
                <a:sym typeface="Proxima Nova"/>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491" name="Google Shape;2491;p124"/>
          <p:cNvSpPr txBox="1"/>
          <p:nvPr>
            <p:ph idx="1" type="subTitle"/>
          </p:nvPr>
        </p:nvSpPr>
        <p:spPr>
          <a:xfrm>
            <a:off x="419300" y="1597550"/>
            <a:ext cx="5889300" cy="490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1900"/>
              <a:buFont typeface="Proxima Nova"/>
              <a:buNone/>
              <a:defRPr sz="1900">
                <a:solidFill>
                  <a:srgbClr val="FFFFFF"/>
                </a:solidFill>
                <a:latin typeface="Proxima Nova"/>
                <a:ea typeface="Proxima Nova"/>
                <a:cs typeface="Proxima Nova"/>
                <a:sym typeface="Proxima Nova"/>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2492" name="Google Shape;2492;p124"/>
          <p:cNvCxnSpPr/>
          <p:nvPr/>
        </p:nvCxnSpPr>
        <p:spPr>
          <a:xfrm>
            <a:off x="496000" y="2977600"/>
            <a:ext cx="0" cy="551700"/>
          </a:xfrm>
          <a:prstGeom prst="straightConnector1">
            <a:avLst/>
          </a:prstGeom>
          <a:noFill/>
          <a:ln cap="flat" cmpd="sng" w="28575">
            <a:solidFill>
              <a:srgbClr val="7FC9AC"/>
            </a:solidFill>
            <a:prstDash val="solid"/>
            <a:round/>
            <a:headEnd len="sm" w="sm" type="none"/>
            <a:tailEnd len="sm" w="sm" type="none"/>
          </a:ln>
        </p:spPr>
      </p:cxnSp>
      <p:sp>
        <p:nvSpPr>
          <p:cNvPr id="2493" name="Google Shape;2493;p124"/>
          <p:cNvSpPr txBox="1"/>
          <p:nvPr>
            <p:ph idx="2" type="subTitle"/>
          </p:nvPr>
        </p:nvSpPr>
        <p:spPr>
          <a:xfrm>
            <a:off x="549775" y="2861100"/>
            <a:ext cx="3285600" cy="490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1600"/>
              <a:buFont typeface="Proxima Nova"/>
              <a:buNone/>
              <a:defRPr sz="1600">
                <a:solidFill>
                  <a:srgbClr val="FFFFFF"/>
                </a:solidFill>
                <a:latin typeface="Proxima Nova"/>
                <a:ea typeface="Proxima Nova"/>
                <a:cs typeface="Proxima Nova"/>
                <a:sym typeface="Proxima Nova"/>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494" name="Google Shape;2494;p124"/>
          <p:cNvSpPr txBox="1"/>
          <p:nvPr>
            <p:ph idx="3" type="subTitle"/>
          </p:nvPr>
        </p:nvSpPr>
        <p:spPr>
          <a:xfrm>
            <a:off x="549775" y="3179300"/>
            <a:ext cx="3285600" cy="490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7FC9AC"/>
              </a:buClr>
              <a:buSzPts val="1600"/>
              <a:buFont typeface="Proxima Nova"/>
              <a:buNone/>
              <a:defRPr b="1" sz="1600">
                <a:solidFill>
                  <a:srgbClr val="7FC9AC"/>
                </a:solidFill>
                <a:latin typeface="Proxima Nova"/>
                <a:ea typeface="Proxima Nova"/>
                <a:cs typeface="Proxima Nova"/>
                <a:sym typeface="Proxima Nova"/>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V2">
  <p:cSld name="TITLE_1">
    <p:spTree>
      <p:nvGrpSpPr>
        <p:cNvPr id="2495" name="Shape 2495"/>
        <p:cNvGrpSpPr/>
        <p:nvPr/>
      </p:nvGrpSpPr>
      <p:grpSpPr>
        <a:xfrm>
          <a:off x="0" y="0"/>
          <a:ext cx="0" cy="0"/>
          <a:chOff x="0" y="0"/>
          <a:chExt cx="0" cy="0"/>
        </a:xfrm>
      </p:grpSpPr>
      <p:pic>
        <p:nvPicPr>
          <p:cNvPr id="2496" name="Google Shape;2496;p125"/>
          <p:cNvPicPr preferRelativeResize="0"/>
          <p:nvPr/>
        </p:nvPicPr>
        <p:blipFill rotWithShape="1">
          <a:blip r:embed="rId2">
            <a:alphaModFix/>
          </a:blip>
          <a:srcRect b="0" l="0" r="0" t="0"/>
          <a:stretch/>
        </p:blipFill>
        <p:spPr>
          <a:xfrm>
            <a:off x="0" y="0"/>
            <a:ext cx="9144000" cy="5145030"/>
          </a:xfrm>
          <a:prstGeom prst="rect">
            <a:avLst/>
          </a:prstGeom>
          <a:noFill/>
          <a:ln>
            <a:noFill/>
          </a:ln>
        </p:spPr>
      </p:pic>
      <p:sp>
        <p:nvSpPr>
          <p:cNvPr id="2497" name="Google Shape;2497;p125"/>
          <p:cNvSpPr txBox="1"/>
          <p:nvPr>
            <p:ph type="ctrTitle"/>
          </p:nvPr>
        </p:nvSpPr>
        <p:spPr>
          <a:xfrm>
            <a:off x="419300" y="985700"/>
            <a:ext cx="5889300" cy="716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FFFFFF"/>
              </a:buClr>
              <a:buSzPts val="3200"/>
              <a:buFont typeface="Proxima Nova"/>
              <a:buNone/>
              <a:defRPr b="1" sz="3200">
                <a:solidFill>
                  <a:srgbClr val="FFFFFF"/>
                </a:solidFill>
                <a:latin typeface="Proxima Nova"/>
                <a:ea typeface="Proxima Nova"/>
                <a:cs typeface="Proxima Nova"/>
                <a:sym typeface="Proxima Nova"/>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498" name="Google Shape;2498;p125"/>
          <p:cNvSpPr txBox="1"/>
          <p:nvPr>
            <p:ph idx="1" type="subTitle"/>
          </p:nvPr>
        </p:nvSpPr>
        <p:spPr>
          <a:xfrm>
            <a:off x="419300" y="1597550"/>
            <a:ext cx="5889300" cy="490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1900"/>
              <a:buFont typeface="Proxima Nova"/>
              <a:buNone/>
              <a:defRPr sz="1900">
                <a:solidFill>
                  <a:srgbClr val="FFFFFF"/>
                </a:solidFill>
                <a:latin typeface="Proxima Nova"/>
                <a:ea typeface="Proxima Nova"/>
                <a:cs typeface="Proxima Nova"/>
                <a:sym typeface="Proxima Nova"/>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2499" name="Google Shape;2499;p125"/>
          <p:cNvCxnSpPr/>
          <p:nvPr/>
        </p:nvCxnSpPr>
        <p:spPr>
          <a:xfrm>
            <a:off x="496000" y="2977600"/>
            <a:ext cx="0" cy="551700"/>
          </a:xfrm>
          <a:prstGeom prst="straightConnector1">
            <a:avLst/>
          </a:prstGeom>
          <a:noFill/>
          <a:ln cap="flat" cmpd="sng" w="28575">
            <a:solidFill>
              <a:srgbClr val="7FC9AC"/>
            </a:solidFill>
            <a:prstDash val="solid"/>
            <a:round/>
            <a:headEnd len="sm" w="sm" type="none"/>
            <a:tailEnd len="sm" w="sm" type="none"/>
          </a:ln>
        </p:spPr>
      </p:cxnSp>
      <p:sp>
        <p:nvSpPr>
          <p:cNvPr id="2500" name="Google Shape;2500;p125"/>
          <p:cNvSpPr txBox="1"/>
          <p:nvPr>
            <p:ph idx="2" type="subTitle"/>
          </p:nvPr>
        </p:nvSpPr>
        <p:spPr>
          <a:xfrm>
            <a:off x="549775" y="2861100"/>
            <a:ext cx="3285600" cy="490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1600"/>
              <a:buFont typeface="Proxima Nova"/>
              <a:buNone/>
              <a:defRPr sz="1600">
                <a:solidFill>
                  <a:srgbClr val="FFFFFF"/>
                </a:solidFill>
                <a:latin typeface="Proxima Nova"/>
                <a:ea typeface="Proxima Nova"/>
                <a:cs typeface="Proxima Nova"/>
                <a:sym typeface="Proxima Nova"/>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501" name="Google Shape;2501;p125"/>
          <p:cNvSpPr txBox="1"/>
          <p:nvPr>
            <p:ph idx="3" type="subTitle"/>
          </p:nvPr>
        </p:nvSpPr>
        <p:spPr>
          <a:xfrm>
            <a:off x="549775" y="3179300"/>
            <a:ext cx="3285600" cy="490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1600"/>
              <a:buFont typeface="Proxima Nova"/>
              <a:buNone/>
              <a:defRPr b="1" sz="1600">
                <a:solidFill>
                  <a:srgbClr val="FFFFFF"/>
                </a:solidFill>
                <a:latin typeface="Proxima Nova"/>
                <a:ea typeface="Proxima Nova"/>
                <a:cs typeface="Proxima Nova"/>
                <a:sym typeface="Proxima Nova"/>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type="secHead">
  <p:cSld name="SECTION_HEADER">
    <p:spTree>
      <p:nvGrpSpPr>
        <p:cNvPr id="2502" name="Shape 2502"/>
        <p:cNvGrpSpPr/>
        <p:nvPr/>
      </p:nvGrpSpPr>
      <p:grpSpPr>
        <a:xfrm>
          <a:off x="0" y="0"/>
          <a:ext cx="0" cy="0"/>
          <a:chOff x="0" y="0"/>
          <a:chExt cx="0" cy="0"/>
        </a:xfrm>
      </p:grpSpPr>
      <p:pic>
        <p:nvPicPr>
          <p:cNvPr id="2503" name="Google Shape;2503;p126"/>
          <p:cNvPicPr preferRelativeResize="0"/>
          <p:nvPr/>
        </p:nvPicPr>
        <p:blipFill rotWithShape="1">
          <a:blip r:embed="rId2">
            <a:alphaModFix/>
          </a:blip>
          <a:srcRect b="0" l="0" r="0" t="0"/>
          <a:stretch/>
        </p:blipFill>
        <p:spPr>
          <a:xfrm>
            <a:off x="0" y="0"/>
            <a:ext cx="2590800" cy="5143500"/>
          </a:xfrm>
          <a:prstGeom prst="rect">
            <a:avLst/>
          </a:prstGeom>
          <a:noFill/>
          <a:ln>
            <a:noFill/>
          </a:ln>
        </p:spPr>
      </p:pic>
      <p:sp>
        <p:nvSpPr>
          <p:cNvPr id="2504" name="Google Shape;2504;p126"/>
          <p:cNvSpPr txBox="1"/>
          <p:nvPr>
            <p:ph type="title"/>
          </p:nvPr>
        </p:nvSpPr>
        <p:spPr>
          <a:xfrm>
            <a:off x="370950" y="483100"/>
            <a:ext cx="2102100" cy="8190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FFFFFF"/>
              </a:buClr>
              <a:buSzPts val="2500"/>
              <a:buFont typeface="Proxima Nova"/>
              <a:buNone/>
              <a:defRPr b="1" sz="2500">
                <a:solidFill>
                  <a:srgbClr val="FFFFFF"/>
                </a:solidFill>
                <a:latin typeface="Proxima Nova"/>
                <a:ea typeface="Proxima Nova"/>
                <a:cs typeface="Proxima Nova"/>
                <a:sym typeface="Proxima Nova"/>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2505" name="Google Shape;2505;p126"/>
          <p:cNvSpPr txBox="1"/>
          <p:nvPr>
            <p:ph idx="1" type="subTitle"/>
          </p:nvPr>
        </p:nvSpPr>
        <p:spPr>
          <a:xfrm>
            <a:off x="405401" y="1620775"/>
            <a:ext cx="1917600" cy="3936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sz="1500">
                <a:solidFill>
                  <a:srgbClr val="7FC9AC"/>
                </a:solidFill>
                <a:latin typeface="Proxima Nova"/>
                <a:ea typeface="Proxima Nova"/>
                <a:cs typeface="Proxima Nova"/>
                <a:sym typeface="Proxima Nova"/>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2506" name="Google Shape;2506;p126"/>
          <p:cNvSpPr txBox="1"/>
          <p:nvPr>
            <p:ph idx="2" type="subTitle"/>
          </p:nvPr>
        </p:nvSpPr>
        <p:spPr>
          <a:xfrm>
            <a:off x="405401" y="1897825"/>
            <a:ext cx="1917600" cy="3936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sz="900">
                <a:solidFill>
                  <a:srgbClr val="FFFFFF"/>
                </a:solidFill>
                <a:latin typeface="Proxima Nova"/>
                <a:ea typeface="Proxima Nova"/>
                <a:cs typeface="Proxima Nova"/>
                <a:sym typeface="Proxima Nova"/>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2507" name="Google Shape;2507;p126"/>
          <p:cNvSpPr/>
          <p:nvPr/>
        </p:nvSpPr>
        <p:spPr>
          <a:xfrm>
            <a:off x="3268588" y="1620775"/>
            <a:ext cx="212700" cy="106800"/>
          </a:xfrm>
          <a:prstGeom prst="rightArrow">
            <a:avLst>
              <a:gd fmla="val 42087" name="adj1"/>
              <a:gd fmla="val 74075" name="adj2"/>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8" name="Google Shape;2508;p126"/>
          <p:cNvSpPr/>
          <p:nvPr/>
        </p:nvSpPr>
        <p:spPr>
          <a:xfrm>
            <a:off x="3268575" y="1924625"/>
            <a:ext cx="212700" cy="106800"/>
          </a:xfrm>
          <a:prstGeom prst="rightArrow">
            <a:avLst>
              <a:gd fmla="val 42087" name="adj1"/>
              <a:gd fmla="val 74075" name="adj2"/>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9" name="Google Shape;2509;p126"/>
          <p:cNvSpPr/>
          <p:nvPr/>
        </p:nvSpPr>
        <p:spPr>
          <a:xfrm>
            <a:off x="3268563" y="2242975"/>
            <a:ext cx="212700" cy="106800"/>
          </a:xfrm>
          <a:prstGeom prst="rightArrow">
            <a:avLst>
              <a:gd fmla="val 42087" name="adj1"/>
              <a:gd fmla="val 74075" name="adj2"/>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0" name="Google Shape;2510;p126"/>
          <p:cNvSpPr/>
          <p:nvPr/>
        </p:nvSpPr>
        <p:spPr>
          <a:xfrm>
            <a:off x="3268575" y="2561325"/>
            <a:ext cx="212700" cy="106800"/>
          </a:xfrm>
          <a:prstGeom prst="rightArrow">
            <a:avLst>
              <a:gd fmla="val 42087" name="adj1"/>
              <a:gd fmla="val 74075" name="adj2"/>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1" name="Google Shape;2511;p126"/>
          <p:cNvSpPr/>
          <p:nvPr/>
        </p:nvSpPr>
        <p:spPr>
          <a:xfrm>
            <a:off x="3268575" y="2879675"/>
            <a:ext cx="212700" cy="106800"/>
          </a:xfrm>
          <a:prstGeom prst="rightArrow">
            <a:avLst>
              <a:gd fmla="val 42087" name="adj1"/>
              <a:gd fmla="val 74075" name="adj2"/>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2" name="Google Shape;2512;p126"/>
          <p:cNvSpPr/>
          <p:nvPr/>
        </p:nvSpPr>
        <p:spPr>
          <a:xfrm>
            <a:off x="3268575" y="3198025"/>
            <a:ext cx="212700" cy="106800"/>
          </a:xfrm>
          <a:prstGeom prst="rightArrow">
            <a:avLst>
              <a:gd fmla="val 42087" name="adj1"/>
              <a:gd fmla="val 74075" name="adj2"/>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3" name="Google Shape;2513;p126"/>
          <p:cNvSpPr/>
          <p:nvPr/>
        </p:nvSpPr>
        <p:spPr>
          <a:xfrm>
            <a:off x="3268575" y="3516375"/>
            <a:ext cx="212700" cy="106800"/>
          </a:xfrm>
          <a:prstGeom prst="rightArrow">
            <a:avLst>
              <a:gd fmla="val 42087" name="adj1"/>
              <a:gd fmla="val 74075" name="adj2"/>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4" name="Google Shape;2514;p126"/>
          <p:cNvSpPr/>
          <p:nvPr/>
        </p:nvSpPr>
        <p:spPr>
          <a:xfrm>
            <a:off x="3268563" y="3834725"/>
            <a:ext cx="212700" cy="106800"/>
          </a:xfrm>
          <a:prstGeom prst="rightArrow">
            <a:avLst>
              <a:gd fmla="val 42087" name="adj1"/>
              <a:gd fmla="val 74075" name="adj2"/>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5" name="Google Shape;2515;p126"/>
          <p:cNvSpPr/>
          <p:nvPr/>
        </p:nvSpPr>
        <p:spPr>
          <a:xfrm>
            <a:off x="3268563" y="4153075"/>
            <a:ext cx="212700" cy="106800"/>
          </a:xfrm>
          <a:prstGeom prst="rightArrow">
            <a:avLst>
              <a:gd fmla="val 42087" name="adj1"/>
              <a:gd fmla="val 74075" name="adj2"/>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6" name="Google Shape;2516;p126"/>
          <p:cNvSpPr txBox="1"/>
          <p:nvPr>
            <p:ph idx="3" type="title"/>
          </p:nvPr>
        </p:nvSpPr>
        <p:spPr>
          <a:xfrm>
            <a:off x="3071475" y="612725"/>
            <a:ext cx="5212800" cy="555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000000"/>
              </a:buClr>
              <a:buSzPts val="2500"/>
              <a:buFont typeface="Proxima Nova"/>
              <a:buNone/>
              <a:defRPr b="1" sz="2500">
                <a:solidFill>
                  <a:srgbClr val="000000"/>
                </a:solidFill>
                <a:latin typeface="Proxima Nova"/>
                <a:ea typeface="Proxima Nova"/>
                <a:cs typeface="Proxima Nova"/>
                <a:sym typeface="Proxima Nova"/>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2517" name="Google Shape;2517;p126"/>
          <p:cNvSpPr txBox="1"/>
          <p:nvPr>
            <p:ph idx="4" type="subTitle"/>
          </p:nvPr>
        </p:nvSpPr>
        <p:spPr>
          <a:xfrm>
            <a:off x="370950" y="2579625"/>
            <a:ext cx="1917600" cy="3936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sz="1500">
                <a:solidFill>
                  <a:srgbClr val="7FC9AC"/>
                </a:solidFill>
                <a:latin typeface="Proxima Nova"/>
                <a:ea typeface="Proxima Nova"/>
                <a:cs typeface="Proxima Nova"/>
                <a:sym typeface="Proxima Nova"/>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2518" name="Google Shape;2518;p126"/>
          <p:cNvSpPr txBox="1"/>
          <p:nvPr>
            <p:ph idx="5" type="subTitle"/>
          </p:nvPr>
        </p:nvSpPr>
        <p:spPr>
          <a:xfrm>
            <a:off x="370950" y="2856675"/>
            <a:ext cx="1917600" cy="3936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sz="900">
                <a:solidFill>
                  <a:srgbClr val="FFFFFF"/>
                </a:solidFill>
                <a:latin typeface="Proxima Nova"/>
                <a:ea typeface="Proxima Nova"/>
                <a:cs typeface="Proxima Nova"/>
                <a:sym typeface="Proxima Nova"/>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2519" name="Google Shape;2519;p126"/>
          <p:cNvSpPr txBox="1"/>
          <p:nvPr>
            <p:ph idx="6" type="subTitle"/>
          </p:nvPr>
        </p:nvSpPr>
        <p:spPr>
          <a:xfrm>
            <a:off x="370950" y="3555075"/>
            <a:ext cx="1917600" cy="3936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sz="1500">
                <a:solidFill>
                  <a:srgbClr val="7FC9AC"/>
                </a:solidFill>
                <a:latin typeface="Proxima Nova"/>
                <a:ea typeface="Proxima Nova"/>
                <a:cs typeface="Proxima Nova"/>
                <a:sym typeface="Proxima Nova"/>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2520" name="Google Shape;2520;p126"/>
          <p:cNvSpPr txBox="1"/>
          <p:nvPr>
            <p:ph idx="7" type="subTitle"/>
          </p:nvPr>
        </p:nvSpPr>
        <p:spPr>
          <a:xfrm>
            <a:off x="370950" y="3832125"/>
            <a:ext cx="1917600" cy="3936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sz="900">
                <a:solidFill>
                  <a:srgbClr val="FFFFFF"/>
                </a:solidFill>
                <a:latin typeface="Proxima Nova"/>
                <a:ea typeface="Proxima Nova"/>
                <a:cs typeface="Proxima Nova"/>
                <a:sym typeface="Proxima Nova"/>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2521" name="Google Shape;2521;p126"/>
          <p:cNvSpPr txBox="1"/>
          <p:nvPr>
            <p:ph idx="8" type="subTitle"/>
          </p:nvPr>
        </p:nvSpPr>
        <p:spPr>
          <a:xfrm>
            <a:off x="3532725" y="1550225"/>
            <a:ext cx="2102100" cy="2535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sz="900">
                <a:solidFill>
                  <a:srgbClr val="555555"/>
                </a:solidFill>
                <a:latin typeface="Proxima Nova"/>
                <a:ea typeface="Proxima Nova"/>
                <a:cs typeface="Proxima Nova"/>
                <a:sym typeface="Proxima Nova"/>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2522" name="Google Shape;2522;p126"/>
          <p:cNvSpPr txBox="1"/>
          <p:nvPr>
            <p:ph idx="9" type="subTitle"/>
          </p:nvPr>
        </p:nvSpPr>
        <p:spPr>
          <a:xfrm>
            <a:off x="3532725" y="1885200"/>
            <a:ext cx="2102100" cy="2535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sz="900">
                <a:solidFill>
                  <a:srgbClr val="555555"/>
                </a:solidFill>
                <a:latin typeface="Proxima Nova"/>
                <a:ea typeface="Proxima Nova"/>
                <a:cs typeface="Proxima Nova"/>
                <a:sym typeface="Proxima Nova"/>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cxnSp>
        <p:nvCxnSpPr>
          <p:cNvPr id="2523" name="Google Shape;2523;p126"/>
          <p:cNvCxnSpPr/>
          <p:nvPr/>
        </p:nvCxnSpPr>
        <p:spPr>
          <a:xfrm>
            <a:off x="5757375" y="1647375"/>
            <a:ext cx="2889300" cy="0"/>
          </a:xfrm>
          <a:prstGeom prst="straightConnector1">
            <a:avLst/>
          </a:prstGeom>
          <a:noFill/>
          <a:ln cap="flat" cmpd="sng" w="9525">
            <a:solidFill>
              <a:srgbClr val="999999"/>
            </a:solidFill>
            <a:prstDash val="solid"/>
            <a:round/>
            <a:headEnd len="sm" w="sm" type="none"/>
            <a:tailEnd len="sm" w="sm" type="none"/>
          </a:ln>
        </p:spPr>
      </p:cxnSp>
      <p:cxnSp>
        <p:nvCxnSpPr>
          <p:cNvPr id="2524" name="Google Shape;2524;p126"/>
          <p:cNvCxnSpPr/>
          <p:nvPr/>
        </p:nvCxnSpPr>
        <p:spPr>
          <a:xfrm>
            <a:off x="5757375" y="1951575"/>
            <a:ext cx="2889300" cy="0"/>
          </a:xfrm>
          <a:prstGeom prst="straightConnector1">
            <a:avLst/>
          </a:prstGeom>
          <a:noFill/>
          <a:ln cap="flat" cmpd="sng" w="9525">
            <a:solidFill>
              <a:srgbClr val="999999"/>
            </a:solidFill>
            <a:prstDash val="solid"/>
            <a:round/>
            <a:headEnd len="sm" w="sm" type="none"/>
            <a:tailEnd len="sm" w="sm" type="none"/>
          </a:ln>
        </p:spPr>
      </p:cxnSp>
      <p:cxnSp>
        <p:nvCxnSpPr>
          <p:cNvPr id="2525" name="Google Shape;2525;p126"/>
          <p:cNvCxnSpPr/>
          <p:nvPr/>
        </p:nvCxnSpPr>
        <p:spPr>
          <a:xfrm>
            <a:off x="5757375" y="2246025"/>
            <a:ext cx="2889300" cy="0"/>
          </a:xfrm>
          <a:prstGeom prst="straightConnector1">
            <a:avLst/>
          </a:prstGeom>
          <a:noFill/>
          <a:ln cap="flat" cmpd="sng" w="9525">
            <a:solidFill>
              <a:srgbClr val="999999"/>
            </a:solidFill>
            <a:prstDash val="solid"/>
            <a:round/>
            <a:headEnd len="sm" w="sm" type="none"/>
            <a:tailEnd len="sm" w="sm" type="none"/>
          </a:ln>
        </p:spPr>
      </p:cxnSp>
      <p:cxnSp>
        <p:nvCxnSpPr>
          <p:cNvPr id="2526" name="Google Shape;2526;p126"/>
          <p:cNvCxnSpPr/>
          <p:nvPr/>
        </p:nvCxnSpPr>
        <p:spPr>
          <a:xfrm>
            <a:off x="5757375" y="2586475"/>
            <a:ext cx="2889300" cy="0"/>
          </a:xfrm>
          <a:prstGeom prst="straightConnector1">
            <a:avLst/>
          </a:prstGeom>
          <a:noFill/>
          <a:ln cap="flat" cmpd="sng" w="9525">
            <a:solidFill>
              <a:srgbClr val="999999"/>
            </a:solidFill>
            <a:prstDash val="solid"/>
            <a:round/>
            <a:headEnd len="sm" w="sm" type="none"/>
            <a:tailEnd len="sm" w="sm" type="none"/>
          </a:ln>
        </p:spPr>
      </p:cxnSp>
      <p:sp>
        <p:nvSpPr>
          <p:cNvPr id="2527" name="Google Shape;2527;p126"/>
          <p:cNvSpPr txBox="1"/>
          <p:nvPr>
            <p:ph idx="13" type="subTitle"/>
          </p:nvPr>
        </p:nvSpPr>
        <p:spPr>
          <a:xfrm>
            <a:off x="3532725" y="2205725"/>
            <a:ext cx="2102100" cy="2535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sz="900">
                <a:solidFill>
                  <a:srgbClr val="555555"/>
                </a:solidFill>
                <a:latin typeface="Proxima Nova"/>
                <a:ea typeface="Proxima Nova"/>
                <a:cs typeface="Proxima Nova"/>
                <a:sym typeface="Proxima Nova"/>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2528" name="Google Shape;2528;p126"/>
          <p:cNvSpPr txBox="1"/>
          <p:nvPr>
            <p:ph idx="14" type="subTitle"/>
          </p:nvPr>
        </p:nvSpPr>
        <p:spPr>
          <a:xfrm>
            <a:off x="3532725" y="2482350"/>
            <a:ext cx="2102100" cy="2535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sz="900">
                <a:solidFill>
                  <a:srgbClr val="555555"/>
                </a:solidFill>
                <a:latin typeface="Proxima Nova"/>
                <a:ea typeface="Proxima Nova"/>
                <a:cs typeface="Proxima Nova"/>
                <a:sym typeface="Proxima Nova"/>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2529" name="Google Shape;2529;p126"/>
          <p:cNvSpPr txBox="1"/>
          <p:nvPr>
            <p:ph idx="15" type="subTitle"/>
          </p:nvPr>
        </p:nvSpPr>
        <p:spPr>
          <a:xfrm>
            <a:off x="3532725" y="2815325"/>
            <a:ext cx="2102100" cy="2535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sz="900">
                <a:solidFill>
                  <a:srgbClr val="555555"/>
                </a:solidFill>
                <a:latin typeface="Proxima Nova"/>
                <a:ea typeface="Proxima Nova"/>
                <a:cs typeface="Proxima Nova"/>
                <a:sym typeface="Proxima Nova"/>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2530" name="Google Shape;2530;p126"/>
          <p:cNvSpPr txBox="1"/>
          <p:nvPr>
            <p:ph idx="16" type="subTitle"/>
          </p:nvPr>
        </p:nvSpPr>
        <p:spPr>
          <a:xfrm>
            <a:off x="3532725" y="3130050"/>
            <a:ext cx="2102100" cy="2535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sz="900">
                <a:solidFill>
                  <a:srgbClr val="555555"/>
                </a:solidFill>
                <a:latin typeface="Proxima Nova"/>
                <a:ea typeface="Proxima Nova"/>
                <a:cs typeface="Proxima Nova"/>
                <a:sym typeface="Proxima Nova"/>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cxnSp>
        <p:nvCxnSpPr>
          <p:cNvPr id="2531" name="Google Shape;2531;p126"/>
          <p:cNvCxnSpPr/>
          <p:nvPr/>
        </p:nvCxnSpPr>
        <p:spPr>
          <a:xfrm>
            <a:off x="5757375" y="2972175"/>
            <a:ext cx="2889300" cy="0"/>
          </a:xfrm>
          <a:prstGeom prst="straightConnector1">
            <a:avLst/>
          </a:prstGeom>
          <a:noFill/>
          <a:ln cap="flat" cmpd="sng" w="9525">
            <a:solidFill>
              <a:srgbClr val="999999"/>
            </a:solidFill>
            <a:prstDash val="solid"/>
            <a:round/>
            <a:headEnd len="sm" w="sm" type="none"/>
            <a:tailEnd len="sm" w="sm" type="none"/>
          </a:ln>
        </p:spPr>
      </p:cxnSp>
      <p:cxnSp>
        <p:nvCxnSpPr>
          <p:cNvPr id="2532" name="Google Shape;2532;p126"/>
          <p:cNvCxnSpPr/>
          <p:nvPr/>
        </p:nvCxnSpPr>
        <p:spPr>
          <a:xfrm>
            <a:off x="5757375" y="3297675"/>
            <a:ext cx="2889300" cy="0"/>
          </a:xfrm>
          <a:prstGeom prst="straightConnector1">
            <a:avLst/>
          </a:prstGeom>
          <a:noFill/>
          <a:ln cap="flat" cmpd="sng" w="9525">
            <a:solidFill>
              <a:srgbClr val="999999"/>
            </a:solidFill>
            <a:prstDash val="solid"/>
            <a:round/>
            <a:headEnd len="sm" w="sm" type="none"/>
            <a:tailEnd len="sm" w="sm" type="none"/>
          </a:ln>
        </p:spPr>
      </p:cxnSp>
      <p:cxnSp>
        <p:nvCxnSpPr>
          <p:cNvPr id="2533" name="Google Shape;2533;p126"/>
          <p:cNvCxnSpPr/>
          <p:nvPr/>
        </p:nvCxnSpPr>
        <p:spPr>
          <a:xfrm>
            <a:off x="5757375" y="3623175"/>
            <a:ext cx="2889300" cy="0"/>
          </a:xfrm>
          <a:prstGeom prst="straightConnector1">
            <a:avLst/>
          </a:prstGeom>
          <a:noFill/>
          <a:ln cap="flat" cmpd="sng" w="9525">
            <a:solidFill>
              <a:srgbClr val="999999"/>
            </a:solidFill>
            <a:prstDash val="solid"/>
            <a:round/>
            <a:headEnd len="sm" w="sm" type="none"/>
            <a:tailEnd len="sm" w="sm" type="none"/>
          </a:ln>
        </p:spPr>
      </p:cxnSp>
      <p:cxnSp>
        <p:nvCxnSpPr>
          <p:cNvPr id="2534" name="Google Shape;2534;p126"/>
          <p:cNvCxnSpPr/>
          <p:nvPr/>
        </p:nvCxnSpPr>
        <p:spPr>
          <a:xfrm>
            <a:off x="5757375" y="3948675"/>
            <a:ext cx="2889300" cy="0"/>
          </a:xfrm>
          <a:prstGeom prst="straightConnector1">
            <a:avLst/>
          </a:prstGeom>
          <a:noFill/>
          <a:ln cap="flat" cmpd="sng" w="9525">
            <a:solidFill>
              <a:srgbClr val="999999"/>
            </a:solidFill>
            <a:prstDash val="solid"/>
            <a:round/>
            <a:headEnd len="sm" w="sm" type="none"/>
            <a:tailEnd len="sm" w="sm" type="none"/>
          </a:ln>
        </p:spPr>
      </p:cxnSp>
      <p:sp>
        <p:nvSpPr>
          <p:cNvPr id="2535" name="Google Shape;2535;p126"/>
          <p:cNvSpPr txBox="1"/>
          <p:nvPr>
            <p:ph idx="17" type="subTitle"/>
          </p:nvPr>
        </p:nvSpPr>
        <p:spPr>
          <a:xfrm>
            <a:off x="3532725" y="3454313"/>
            <a:ext cx="2102100" cy="2535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sz="900">
                <a:solidFill>
                  <a:srgbClr val="555555"/>
                </a:solidFill>
                <a:latin typeface="Proxima Nova"/>
                <a:ea typeface="Proxima Nova"/>
                <a:cs typeface="Proxima Nova"/>
                <a:sym typeface="Proxima Nova"/>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2536" name="Google Shape;2536;p126"/>
          <p:cNvSpPr txBox="1"/>
          <p:nvPr>
            <p:ph idx="18" type="subTitle"/>
          </p:nvPr>
        </p:nvSpPr>
        <p:spPr>
          <a:xfrm>
            <a:off x="3532725" y="3778600"/>
            <a:ext cx="2102100" cy="2535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sz="900">
                <a:solidFill>
                  <a:srgbClr val="555555"/>
                </a:solidFill>
                <a:latin typeface="Proxima Nova"/>
                <a:ea typeface="Proxima Nova"/>
                <a:cs typeface="Proxima Nova"/>
                <a:sym typeface="Proxima Nova"/>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cxnSp>
        <p:nvCxnSpPr>
          <p:cNvPr id="2537" name="Google Shape;2537;p126"/>
          <p:cNvCxnSpPr/>
          <p:nvPr/>
        </p:nvCxnSpPr>
        <p:spPr>
          <a:xfrm>
            <a:off x="5757375" y="4291125"/>
            <a:ext cx="2889300" cy="0"/>
          </a:xfrm>
          <a:prstGeom prst="straightConnector1">
            <a:avLst/>
          </a:prstGeom>
          <a:noFill/>
          <a:ln cap="flat" cmpd="sng" w="9525">
            <a:solidFill>
              <a:srgbClr val="999999"/>
            </a:solidFill>
            <a:prstDash val="solid"/>
            <a:round/>
            <a:headEnd len="sm" w="sm" type="none"/>
            <a:tailEnd len="sm" w="sm" type="none"/>
          </a:ln>
        </p:spPr>
      </p:cxnSp>
      <p:sp>
        <p:nvSpPr>
          <p:cNvPr id="2538" name="Google Shape;2538;p126"/>
          <p:cNvSpPr txBox="1"/>
          <p:nvPr>
            <p:ph idx="19" type="subTitle"/>
          </p:nvPr>
        </p:nvSpPr>
        <p:spPr>
          <a:xfrm>
            <a:off x="3532725" y="4102875"/>
            <a:ext cx="2102100" cy="2535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sz="900">
                <a:solidFill>
                  <a:srgbClr val="555555"/>
                </a:solidFill>
                <a:latin typeface="Proxima Nova"/>
                <a:ea typeface="Proxima Nova"/>
                <a:cs typeface="Proxima Nova"/>
                <a:sym typeface="Proxima Nova"/>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Stats" type="tx">
  <p:cSld name="TITLE_AND_BODY">
    <p:spTree>
      <p:nvGrpSpPr>
        <p:cNvPr id="2539" name="Shape 2539"/>
        <p:cNvGrpSpPr/>
        <p:nvPr/>
      </p:nvGrpSpPr>
      <p:grpSpPr>
        <a:xfrm>
          <a:off x="0" y="0"/>
          <a:ext cx="0" cy="0"/>
          <a:chOff x="0" y="0"/>
          <a:chExt cx="0" cy="0"/>
        </a:xfrm>
      </p:grpSpPr>
      <p:pic>
        <p:nvPicPr>
          <p:cNvPr id="2540" name="Google Shape;2540;p127"/>
          <p:cNvPicPr preferRelativeResize="0"/>
          <p:nvPr/>
        </p:nvPicPr>
        <p:blipFill rotWithShape="1">
          <a:blip r:embed="rId2">
            <a:alphaModFix/>
          </a:blip>
          <a:srcRect b="199" l="0" r="0" t="209"/>
          <a:stretch/>
        </p:blipFill>
        <p:spPr>
          <a:xfrm>
            <a:off x="0" y="0"/>
            <a:ext cx="1226066" cy="5143500"/>
          </a:xfrm>
          <a:prstGeom prst="rect">
            <a:avLst/>
          </a:prstGeom>
          <a:noFill/>
          <a:ln>
            <a:noFill/>
          </a:ln>
        </p:spPr>
      </p:pic>
      <p:sp>
        <p:nvSpPr>
          <p:cNvPr id="2541" name="Google Shape;2541;p127"/>
          <p:cNvSpPr txBox="1"/>
          <p:nvPr>
            <p:ph type="title"/>
          </p:nvPr>
        </p:nvSpPr>
        <p:spPr>
          <a:xfrm>
            <a:off x="1494900" y="637700"/>
            <a:ext cx="2501700" cy="18042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C3342"/>
              </a:buClr>
              <a:buSzPts val="3200"/>
              <a:buFont typeface="Proxima Nova"/>
              <a:buNone/>
              <a:defRPr b="1" sz="3200">
                <a:solidFill>
                  <a:srgbClr val="0C3342"/>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cxnSp>
        <p:nvCxnSpPr>
          <p:cNvPr id="2542" name="Google Shape;2542;p127"/>
          <p:cNvCxnSpPr/>
          <p:nvPr/>
        </p:nvCxnSpPr>
        <p:spPr>
          <a:xfrm rot="10800000">
            <a:off x="2380350" y="2570575"/>
            <a:ext cx="1469100" cy="0"/>
          </a:xfrm>
          <a:prstGeom prst="straightConnector1">
            <a:avLst/>
          </a:prstGeom>
          <a:noFill/>
          <a:ln cap="flat" cmpd="sng" w="9525">
            <a:solidFill>
              <a:srgbClr val="003C54"/>
            </a:solidFill>
            <a:prstDash val="solid"/>
            <a:round/>
            <a:headEnd len="sm" w="sm" type="none"/>
            <a:tailEnd len="sm" w="sm" type="none"/>
          </a:ln>
        </p:spPr>
      </p:cxnSp>
      <p:sp>
        <p:nvSpPr>
          <p:cNvPr id="2543" name="Google Shape;2543;p127"/>
          <p:cNvSpPr txBox="1"/>
          <p:nvPr>
            <p:ph idx="2" type="title"/>
          </p:nvPr>
        </p:nvSpPr>
        <p:spPr>
          <a:xfrm>
            <a:off x="1494900" y="2748000"/>
            <a:ext cx="2501700" cy="18042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C3342"/>
              </a:buClr>
              <a:buSzPts val="1000"/>
              <a:buFont typeface="Proxima Nova"/>
              <a:buNone/>
              <a:defRPr sz="1000">
                <a:solidFill>
                  <a:srgbClr val="0C3342"/>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544" name="Google Shape;2544;p127"/>
          <p:cNvSpPr txBox="1"/>
          <p:nvPr>
            <p:ph idx="3" type="title"/>
          </p:nvPr>
        </p:nvSpPr>
        <p:spPr>
          <a:xfrm>
            <a:off x="4762775" y="1021700"/>
            <a:ext cx="1783200" cy="3360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545" name="Google Shape;2545;p127"/>
          <p:cNvSpPr txBox="1"/>
          <p:nvPr>
            <p:ph idx="4" type="title"/>
          </p:nvPr>
        </p:nvSpPr>
        <p:spPr>
          <a:xfrm>
            <a:off x="4762775" y="1807938"/>
            <a:ext cx="1783200" cy="3360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546" name="Google Shape;2546;p127"/>
          <p:cNvSpPr txBox="1"/>
          <p:nvPr>
            <p:ph idx="5" type="title"/>
          </p:nvPr>
        </p:nvSpPr>
        <p:spPr>
          <a:xfrm>
            <a:off x="4762775" y="2594175"/>
            <a:ext cx="1783200" cy="3360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547" name="Google Shape;2547;p127"/>
          <p:cNvSpPr txBox="1"/>
          <p:nvPr>
            <p:ph idx="6" type="title"/>
          </p:nvPr>
        </p:nvSpPr>
        <p:spPr>
          <a:xfrm>
            <a:off x="4762775" y="3449875"/>
            <a:ext cx="1783200" cy="3360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548" name="Google Shape;2548;p127"/>
          <p:cNvSpPr/>
          <p:nvPr/>
        </p:nvSpPr>
        <p:spPr>
          <a:xfrm>
            <a:off x="4844200" y="1357700"/>
            <a:ext cx="3715800" cy="1692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9" name="Google Shape;2549;p127"/>
          <p:cNvSpPr/>
          <p:nvPr/>
        </p:nvSpPr>
        <p:spPr>
          <a:xfrm>
            <a:off x="4844200" y="2143950"/>
            <a:ext cx="3715800" cy="1692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0" name="Google Shape;2550;p127"/>
          <p:cNvSpPr/>
          <p:nvPr/>
        </p:nvSpPr>
        <p:spPr>
          <a:xfrm>
            <a:off x="4844200" y="2930200"/>
            <a:ext cx="3715800" cy="1692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1" name="Google Shape;2551;p127"/>
          <p:cNvSpPr/>
          <p:nvPr/>
        </p:nvSpPr>
        <p:spPr>
          <a:xfrm>
            <a:off x="4844200" y="3785875"/>
            <a:ext cx="3715800" cy="1692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2" name="Google Shape;2552;p127"/>
          <p:cNvSpPr txBox="1"/>
          <p:nvPr>
            <p:ph idx="7" type="title"/>
          </p:nvPr>
        </p:nvSpPr>
        <p:spPr>
          <a:xfrm>
            <a:off x="7439800" y="1021700"/>
            <a:ext cx="1120200" cy="2895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553" name="Google Shape;2553;p127"/>
          <p:cNvSpPr txBox="1"/>
          <p:nvPr>
            <p:ph idx="8" type="title"/>
          </p:nvPr>
        </p:nvSpPr>
        <p:spPr>
          <a:xfrm>
            <a:off x="7439800" y="1831200"/>
            <a:ext cx="1120200" cy="2895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554" name="Google Shape;2554;p127"/>
          <p:cNvSpPr txBox="1"/>
          <p:nvPr>
            <p:ph idx="9" type="title"/>
          </p:nvPr>
        </p:nvSpPr>
        <p:spPr>
          <a:xfrm>
            <a:off x="7439800" y="2617425"/>
            <a:ext cx="1120200" cy="2895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555" name="Google Shape;2555;p127"/>
          <p:cNvSpPr txBox="1"/>
          <p:nvPr>
            <p:ph idx="13" type="title"/>
          </p:nvPr>
        </p:nvSpPr>
        <p:spPr>
          <a:xfrm>
            <a:off x="7439800" y="3473125"/>
            <a:ext cx="1120200" cy="2895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out us" type="twoColTx">
  <p:cSld name="TITLE_AND_TWO_COLUMNS">
    <p:spTree>
      <p:nvGrpSpPr>
        <p:cNvPr id="2556" name="Shape 2556"/>
        <p:cNvGrpSpPr/>
        <p:nvPr/>
      </p:nvGrpSpPr>
      <p:grpSpPr>
        <a:xfrm>
          <a:off x="0" y="0"/>
          <a:ext cx="0" cy="0"/>
          <a:chOff x="0" y="0"/>
          <a:chExt cx="0" cy="0"/>
        </a:xfrm>
      </p:grpSpPr>
      <p:sp>
        <p:nvSpPr>
          <p:cNvPr id="2557" name="Google Shape;2557;p128"/>
          <p:cNvSpPr txBox="1"/>
          <p:nvPr/>
        </p:nvSpPr>
        <p:spPr>
          <a:xfrm>
            <a:off x="-100" y="796600"/>
            <a:ext cx="9144000" cy="5727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4000"/>
              <a:buFont typeface="Arial"/>
              <a:buNone/>
            </a:pPr>
            <a:r>
              <a:rPr b="1" i="0" lang="zh-HK" sz="2800" u="none" cap="none" strike="noStrike">
                <a:solidFill>
                  <a:srgbClr val="002838"/>
                </a:solidFill>
                <a:latin typeface="Proxima Nova"/>
                <a:ea typeface="Proxima Nova"/>
                <a:cs typeface="Proxima Nova"/>
                <a:sym typeface="Proxima Nova"/>
              </a:rPr>
              <a:t>ABOUT</a:t>
            </a:r>
            <a:r>
              <a:rPr b="0" i="0" lang="zh-HK" sz="2800" u="none" cap="none" strike="noStrike">
                <a:solidFill>
                  <a:srgbClr val="002838"/>
                </a:solidFill>
                <a:latin typeface="Proxima Nova"/>
                <a:ea typeface="Proxima Nova"/>
                <a:cs typeface="Proxima Nova"/>
                <a:sym typeface="Proxima Nova"/>
              </a:rPr>
              <a:t> US</a:t>
            </a:r>
            <a:endParaRPr b="0" i="0" sz="2800" u="none" cap="none" strike="noStrike">
              <a:solidFill>
                <a:srgbClr val="002838"/>
              </a:solidFill>
              <a:latin typeface="Proxima Nova Semibold"/>
              <a:ea typeface="Proxima Nova Semibold"/>
              <a:cs typeface="Proxima Nova Semibold"/>
              <a:sym typeface="Proxima Nova Semibold"/>
            </a:endParaRPr>
          </a:p>
        </p:txBody>
      </p:sp>
      <p:cxnSp>
        <p:nvCxnSpPr>
          <p:cNvPr id="2558" name="Google Shape;2558;p128"/>
          <p:cNvCxnSpPr/>
          <p:nvPr/>
        </p:nvCxnSpPr>
        <p:spPr>
          <a:xfrm>
            <a:off x="4275150" y="1324450"/>
            <a:ext cx="593700" cy="0"/>
          </a:xfrm>
          <a:prstGeom prst="straightConnector1">
            <a:avLst/>
          </a:prstGeom>
          <a:noFill/>
          <a:ln cap="flat" cmpd="sng" w="19050">
            <a:solidFill>
              <a:srgbClr val="80CAAD"/>
            </a:solidFill>
            <a:prstDash val="solid"/>
            <a:round/>
            <a:headEnd len="sm" w="sm" type="none"/>
            <a:tailEnd len="sm" w="sm" type="none"/>
          </a:ln>
        </p:spPr>
      </p:cxnSp>
      <p:pic>
        <p:nvPicPr>
          <p:cNvPr id="2559" name="Google Shape;2559;p128"/>
          <p:cNvPicPr preferRelativeResize="0"/>
          <p:nvPr/>
        </p:nvPicPr>
        <p:blipFill rotWithShape="1">
          <a:blip r:embed="rId2">
            <a:alphaModFix/>
          </a:blip>
          <a:srcRect b="0" l="0" r="0" t="0"/>
          <a:stretch/>
        </p:blipFill>
        <p:spPr>
          <a:xfrm>
            <a:off x="4077049" y="3389200"/>
            <a:ext cx="989700" cy="431800"/>
          </a:xfrm>
          <a:prstGeom prst="rect">
            <a:avLst/>
          </a:prstGeom>
          <a:noFill/>
          <a:ln>
            <a:noFill/>
          </a:ln>
        </p:spPr>
      </p:pic>
      <p:cxnSp>
        <p:nvCxnSpPr>
          <p:cNvPr id="2560" name="Google Shape;2560;p128"/>
          <p:cNvCxnSpPr/>
          <p:nvPr/>
        </p:nvCxnSpPr>
        <p:spPr>
          <a:xfrm rot="10800000">
            <a:off x="4265625" y="3092300"/>
            <a:ext cx="511500" cy="0"/>
          </a:xfrm>
          <a:prstGeom prst="straightConnector1">
            <a:avLst/>
          </a:prstGeom>
          <a:noFill/>
          <a:ln cap="flat" cmpd="sng" w="28575">
            <a:solidFill>
              <a:srgbClr val="7FC9AC"/>
            </a:solidFill>
            <a:prstDash val="solid"/>
            <a:round/>
            <a:headEnd len="sm" w="sm" type="none"/>
            <a:tailEnd len="sm" w="sm" type="none"/>
          </a:ln>
        </p:spPr>
      </p:cxnSp>
      <p:pic>
        <p:nvPicPr>
          <p:cNvPr id="2561" name="Google Shape;2561;p128"/>
          <p:cNvPicPr preferRelativeResize="0"/>
          <p:nvPr/>
        </p:nvPicPr>
        <p:blipFill rotWithShape="1">
          <a:blip r:embed="rId3">
            <a:alphaModFix/>
          </a:blip>
          <a:srcRect b="0" l="0" r="0" t="7287"/>
          <a:stretch/>
        </p:blipFill>
        <p:spPr>
          <a:xfrm>
            <a:off x="0" y="0"/>
            <a:ext cx="435338" cy="431800"/>
          </a:xfrm>
          <a:prstGeom prst="rect">
            <a:avLst/>
          </a:prstGeom>
          <a:noFill/>
          <a:ln>
            <a:noFill/>
          </a:ln>
        </p:spPr>
      </p:pic>
      <p:sp>
        <p:nvSpPr>
          <p:cNvPr id="2562" name="Google Shape;2562;p128"/>
          <p:cNvSpPr/>
          <p:nvPr/>
        </p:nvSpPr>
        <p:spPr>
          <a:xfrm>
            <a:off x="8942751" y="4800378"/>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3" name="Google Shape;2563;p128"/>
          <p:cNvSpPr/>
          <p:nvPr/>
        </p:nvSpPr>
        <p:spPr>
          <a:xfrm>
            <a:off x="8942751" y="4970926"/>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4" name="Google Shape;2564;p128"/>
          <p:cNvSpPr txBox="1"/>
          <p:nvPr/>
        </p:nvSpPr>
        <p:spPr>
          <a:xfrm>
            <a:off x="1332200" y="1687525"/>
            <a:ext cx="6479400" cy="1338600"/>
          </a:xfrm>
          <a:prstGeom prst="rect">
            <a:avLst/>
          </a:prstGeom>
          <a:noFill/>
          <a:ln>
            <a:noFill/>
          </a:ln>
        </p:spPr>
        <p:txBody>
          <a:bodyPr anchorCtr="0" anchor="t" bIns="0" lIns="0" spcFirstLastPara="1" rIns="0" wrap="square" tIns="0">
            <a:noAutofit/>
          </a:bodyPr>
          <a:lstStyle/>
          <a:p>
            <a:pPr indent="0" lvl="0" marL="0" marR="0" rtl="0" algn="ctr">
              <a:lnSpc>
                <a:spcPct val="150000"/>
              </a:lnSpc>
              <a:spcBef>
                <a:spcPts val="0"/>
              </a:spcBef>
              <a:spcAft>
                <a:spcPts val="0"/>
              </a:spcAft>
              <a:buClr>
                <a:srgbClr val="000000"/>
              </a:buClr>
              <a:buSzPts val="1000"/>
              <a:buFont typeface="Arial"/>
              <a:buNone/>
            </a:pPr>
            <a:r>
              <a:rPr b="0" i="0" lang="zh-HK" sz="1200" u="none" cap="none" strike="noStrike">
                <a:solidFill>
                  <a:srgbClr val="3F3F3F"/>
                </a:solidFill>
                <a:latin typeface="Proxima Nova"/>
                <a:ea typeface="Proxima Nova"/>
                <a:cs typeface="Proxima Nova"/>
                <a:sym typeface="Proxima Nova"/>
              </a:rPr>
              <a:t>Privé Managers provides financial institutions with an intelligent and comprehensive wealth management tool to build, amend and optimize client portfolios - powered by our patented artificial intelligence engine. One truly holistic ecosystem enables advisors to quickly and effectively manage portfolios without wasting time performing the mundane.</a:t>
            </a:r>
            <a:endParaRPr b="0" i="0" sz="1200" u="none" cap="none" strike="noStrike">
              <a:solidFill>
                <a:srgbClr val="3F3F3F"/>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000"/>
              <a:buFont typeface="Arial"/>
              <a:buNone/>
            </a:pPr>
            <a:r>
              <a:t/>
            </a:r>
            <a:endParaRPr b="0" i="0" sz="1200" u="none" cap="none" strike="noStrike">
              <a:solidFill>
                <a:srgbClr val="3F3F3F"/>
              </a:solidFill>
              <a:latin typeface="Proxima Nova"/>
              <a:ea typeface="Proxima Nova"/>
              <a:cs typeface="Proxima Nova"/>
              <a:sym typeface="Proxima Nova"/>
            </a:endParaRPr>
          </a:p>
          <a:p>
            <a:pPr indent="0" lvl="0" marL="0" marR="0" rtl="0" algn="just">
              <a:lnSpc>
                <a:spcPct val="100000"/>
              </a:lnSpc>
              <a:spcBef>
                <a:spcPts val="0"/>
              </a:spcBef>
              <a:spcAft>
                <a:spcPts val="0"/>
              </a:spcAft>
              <a:buClr>
                <a:srgbClr val="000000"/>
              </a:buClr>
              <a:buSzPts val="1000"/>
              <a:buFont typeface="Arial"/>
              <a:buNone/>
            </a:pPr>
            <a:r>
              <a:t/>
            </a:r>
            <a:endParaRPr b="0" i="0" sz="1000" u="none" cap="none" strike="noStrike">
              <a:solidFill>
                <a:srgbClr val="3F3F3F"/>
              </a:solidFill>
              <a:latin typeface="Proxima Nova"/>
              <a:ea typeface="Proxima Nova"/>
              <a:cs typeface="Proxima Nova"/>
              <a:sym typeface="Proxima Nova"/>
            </a:endParaRPr>
          </a:p>
        </p:txBody>
      </p:sp>
      <p:sp>
        <p:nvSpPr>
          <p:cNvPr id="2565" name="Google Shape;2565;p128"/>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V1" type="titleOnly">
  <p:cSld name="TITLE_ONLY">
    <p:spTree>
      <p:nvGrpSpPr>
        <p:cNvPr id="2566" name="Shape 2566"/>
        <p:cNvGrpSpPr/>
        <p:nvPr/>
      </p:nvGrpSpPr>
      <p:grpSpPr>
        <a:xfrm>
          <a:off x="0" y="0"/>
          <a:ext cx="0" cy="0"/>
          <a:chOff x="0" y="0"/>
          <a:chExt cx="0" cy="0"/>
        </a:xfrm>
      </p:grpSpPr>
      <p:sp>
        <p:nvSpPr>
          <p:cNvPr id="2567" name="Google Shape;2567;p129"/>
          <p:cNvSpPr txBox="1"/>
          <p:nvPr>
            <p:ph type="title"/>
          </p:nvPr>
        </p:nvSpPr>
        <p:spPr>
          <a:xfrm>
            <a:off x="0" y="711450"/>
            <a:ext cx="91440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Font typeface="Proxima Nova"/>
              <a:buNone/>
              <a:defRPr b="1">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pic>
        <p:nvPicPr>
          <p:cNvPr id="2568" name="Google Shape;2568;p129"/>
          <p:cNvPicPr preferRelativeResize="0"/>
          <p:nvPr/>
        </p:nvPicPr>
        <p:blipFill rotWithShape="1">
          <a:blip r:embed="rId2">
            <a:alphaModFix/>
          </a:blip>
          <a:srcRect b="0" l="0" r="0" t="7287"/>
          <a:stretch/>
        </p:blipFill>
        <p:spPr>
          <a:xfrm>
            <a:off x="0" y="0"/>
            <a:ext cx="435338" cy="431800"/>
          </a:xfrm>
          <a:prstGeom prst="rect">
            <a:avLst/>
          </a:prstGeom>
          <a:noFill/>
          <a:ln>
            <a:noFill/>
          </a:ln>
        </p:spPr>
      </p:pic>
      <p:sp>
        <p:nvSpPr>
          <p:cNvPr id="2569" name="Google Shape;2569;p129"/>
          <p:cNvSpPr/>
          <p:nvPr/>
        </p:nvSpPr>
        <p:spPr>
          <a:xfrm>
            <a:off x="8942751" y="4800378"/>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0" name="Google Shape;2570;p129"/>
          <p:cNvSpPr/>
          <p:nvPr/>
        </p:nvSpPr>
        <p:spPr>
          <a:xfrm>
            <a:off x="8942751" y="4970926"/>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571" name="Google Shape;2571;p129"/>
          <p:cNvCxnSpPr/>
          <p:nvPr/>
        </p:nvCxnSpPr>
        <p:spPr>
          <a:xfrm>
            <a:off x="4275150" y="1324450"/>
            <a:ext cx="593700" cy="0"/>
          </a:xfrm>
          <a:prstGeom prst="straightConnector1">
            <a:avLst/>
          </a:prstGeom>
          <a:noFill/>
          <a:ln cap="flat" cmpd="sng" w="19050">
            <a:solidFill>
              <a:srgbClr val="80CAAD"/>
            </a:solidFill>
            <a:prstDash val="solid"/>
            <a:round/>
            <a:headEnd len="sm" w="sm" type="none"/>
            <a:tailEnd len="sm" w="sm" type="none"/>
          </a:ln>
        </p:spPr>
      </p:cxnSp>
      <p:sp>
        <p:nvSpPr>
          <p:cNvPr id="2572" name="Google Shape;2572;p129"/>
          <p:cNvSpPr txBox="1"/>
          <p:nvPr>
            <p:ph idx="2" type="title"/>
          </p:nvPr>
        </p:nvSpPr>
        <p:spPr>
          <a:xfrm>
            <a:off x="956400" y="1473725"/>
            <a:ext cx="7231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3F3F3F"/>
              </a:buClr>
              <a:buSzPts val="1200"/>
              <a:buFont typeface="Proxima Nova"/>
              <a:buNone/>
              <a:defRPr sz="1200">
                <a:solidFill>
                  <a:srgbClr val="3F3F3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573" name="Google Shape;2573;p129"/>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ONE_COLUMN_TEXT">
    <p:spTree>
      <p:nvGrpSpPr>
        <p:cNvPr id="2574" name="Shape 2574"/>
        <p:cNvGrpSpPr/>
        <p:nvPr/>
      </p:nvGrpSpPr>
      <p:grpSpPr>
        <a:xfrm>
          <a:off x="0" y="0"/>
          <a:ext cx="0" cy="0"/>
          <a:chOff x="0" y="0"/>
          <a:chExt cx="0" cy="0"/>
        </a:xfrm>
      </p:grpSpPr>
      <p:pic>
        <p:nvPicPr>
          <p:cNvPr id="2575" name="Google Shape;2575;p130"/>
          <p:cNvPicPr preferRelativeResize="0"/>
          <p:nvPr/>
        </p:nvPicPr>
        <p:blipFill rotWithShape="1">
          <a:blip r:embed="rId2">
            <a:alphaModFix/>
          </a:blip>
          <a:srcRect b="0" l="0" r="0" t="0"/>
          <a:stretch/>
        </p:blipFill>
        <p:spPr>
          <a:xfrm>
            <a:off x="-118525" y="-66675"/>
            <a:ext cx="9331824" cy="5249151"/>
          </a:xfrm>
          <a:prstGeom prst="rect">
            <a:avLst/>
          </a:prstGeom>
          <a:noFill/>
          <a:ln>
            <a:noFill/>
          </a:ln>
        </p:spPr>
      </p:pic>
      <p:cxnSp>
        <p:nvCxnSpPr>
          <p:cNvPr id="2576" name="Google Shape;2576;p130"/>
          <p:cNvCxnSpPr/>
          <p:nvPr/>
        </p:nvCxnSpPr>
        <p:spPr>
          <a:xfrm>
            <a:off x="4275150" y="2913300"/>
            <a:ext cx="593700" cy="0"/>
          </a:xfrm>
          <a:prstGeom prst="straightConnector1">
            <a:avLst/>
          </a:prstGeom>
          <a:noFill/>
          <a:ln cap="flat" cmpd="sng" w="19050">
            <a:solidFill>
              <a:srgbClr val="80CAAD"/>
            </a:solidFill>
            <a:prstDash val="solid"/>
            <a:round/>
            <a:headEnd len="sm" w="sm" type="none"/>
            <a:tailEnd len="sm" w="sm" type="none"/>
          </a:ln>
        </p:spPr>
      </p:cxnSp>
      <p:sp>
        <p:nvSpPr>
          <p:cNvPr id="2577" name="Google Shape;2577;p130"/>
          <p:cNvSpPr txBox="1"/>
          <p:nvPr/>
        </p:nvSpPr>
        <p:spPr>
          <a:xfrm>
            <a:off x="4238475" y="477950"/>
            <a:ext cx="557700" cy="60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500"/>
              <a:buFont typeface="Arial"/>
              <a:buNone/>
            </a:pPr>
            <a:r>
              <a:rPr b="1" i="0" lang="zh-HK" sz="7500" u="none" cap="none" strike="noStrike">
                <a:solidFill>
                  <a:srgbClr val="80CAAD"/>
                </a:solidFill>
                <a:latin typeface="Arial"/>
                <a:ea typeface="Arial"/>
                <a:cs typeface="Arial"/>
                <a:sym typeface="Arial"/>
              </a:rPr>
              <a:t>“</a:t>
            </a:r>
            <a:endParaRPr b="1" i="0" sz="7500" u="none" cap="none" strike="noStrike">
              <a:solidFill>
                <a:srgbClr val="80CAAD"/>
              </a:solidFill>
              <a:latin typeface="Arial"/>
              <a:ea typeface="Arial"/>
              <a:cs typeface="Arial"/>
              <a:sym typeface="Arial"/>
            </a:endParaRPr>
          </a:p>
        </p:txBody>
      </p:sp>
      <p:sp>
        <p:nvSpPr>
          <p:cNvPr id="2578" name="Google Shape;2578;p130"/>
          <p:cNvSpPr txBox="1"/>
          <p:nvPr>
            <p:ph type="title"/>
          </p:nvPr>
        </p:nvSpPr>
        <p:spPr>
          <a:xfrm>
            <a:off x="519725" y="1397800"/>
            <a:ext cx="8351400" cy="13620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FFFFFF"/>
              </a:buClr>
              <a:buSzPts val="1900"/>
              <a:buFont typeface="Proxima Nova"/>
              <a:buNone/>
              <a:defRPr sz="19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2579" name="Google Shape;2579;p130"/>
          <p:cNvSpPr txBox="1"/>
          <p:nvPr>
            <p:ph idx="2" type="title"/>
          </p:nvPr>
        </p:nvSpPr>
        <p:spPr>
          <a:xfrm>
            <a:off x="3541500" y="4216150"/>
            <a:ext cx="2061000" cy="272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FFFFFF"/>
              </a:buClr>
              <a:buSzPts val="1100"/>
              <a:buFont typeface="Proxima Nova"/>
              <a:buNone/>
              <a:defRPr sz="11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2580" name="Google Shape;2580;p130"/>
          <p:cNvSpPr txBox="1"/>
          <p:nvPr>
            <p:ph idx="3" type="title"/>
          </p:nvPr>
        </p:nvSpPr>
        <p:spPr>
          <a:xfrm>
            <a:off x="3541500" y="4488550"/>
            <a:ext cx="2061000" cy="272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FFFFFF"/>
              </a:buClr>
              <a:buSzPts val="1100"/>
              <a:buFont typeface="Proxima Nova"/>
              <a:buNone/>
              <a:defRPr sz="11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SG)">
  <p:cSld name="MAIN_POINT">
    <p:spTree>
      <p:nvGrpSpPr>
        <p:cNvPr id="2581" name="Shape 2581"/>
        <p:cNvGrpSpPr/>
        <p:nvPr/>
      </p:nvGrpSpPr>
      <p:grpSpPr>
        <a:xfrm>
          <a:off x="0" y="0"/>
          <a:ext cx="0" cy="0"/>
          <a:chOff x="0" y="0"/>
          <a:chExt cx="0" cy="0"/>
        </a:xfrm>
      </p:grpSpPr>
      <p:pic>
        <p:nvPicPr>
          <p:cNvPr id="2582" name="Google Shape;2582;p131"/>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2583" name="Google Shape;2583;p131"/>
          <p:cNvPicPr preferRelativeResize="0"/>
          <p:nvPr/>
        </p:nvPicPr>
        <p:blipFill rotWithShape="1">
          <a:blip r:embed="rId3">
            <a:alphaModFix/>
          </a:blip>
          <a:srcRect b="0" l="0" r="0" t="0"/>
          <a:stretch/>
        </p:blipFill>
        <p:spPr>
          <a:xfrm rot="10800000">
            <a:off x="2642212" y="1680350"/>
            <a:ext cx="3859575" cy="2117525"/>
          </a:xfrm>
          <a:prstGeom prst="rect">
            <a:avLst/>
          </a:prstGeom>
          <a:noFill/>
          <a:ln>
            <a:noFill/>
          </a:ln>
        </p:spPr>
      </p:pic>
      <p:sp>
        <p:nvSpPr>
          <p:cNvPr id="2584" name="Google Shape;2584;p131"/>
          <p:cNvSpPr txBox="1"/>
          <p:nvPr>
            <p:ph type="title"/>
          </p:nvPr>
        </p:nvSpPr>
        <p:spPr>
          <a:xfrm>
            <a:off x="2775300" y="2043050"/>
            <a:ext cx="3183600" cy="393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FFFFFF"/>
              </a:buClr>
              <a:buSzPts val="1800"/>
              <a:buFont typeface="Proxima Nova Semibold"/>
              <a:buNone/>
              <a:defRPr sz="1800">
                <a:solidFill>
                  <a:srgbClr val="FFFFFF"/>
                </a:solidFill>
                <a:latin typeface="Proxima Nova Semibold"/>
                <a:ea typeface="Proxima Nova Semibold"/>
                <a:cs typeface="Proxima Nova Semibold"/>
                <a:sym typeface="Proxima Nova Semibold"/>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2585" name="Google Shape;2585;p131"/>
          <p:cNvSpPr txBox="1"/>
          <p:nvPr>
            <p:ph idx="2" type="title"/>
          </p:nvPr>
        </p:nvSpPr>
        <p:spPr>
          <a:xfrm>
            <a:off x="3252775" y="2466100"/>
            <a:ext cx="2473200" cy="11049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FFFFFF"/>
              </a:buClr>
              <a:buSzPts val="1200"/>
              <a:buFont typeface="Proxima Nova"/>
              <a:buNone/>
              <a:defRPr sz="12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HK)">
  <p:cSld name="MAIN_POINT_1">
    <p:spTree>
      <p:nvGrpSpPr>
        <p:cNvPr id="2586" name="Shape 2586"/>
        <p:cNvGrpSpPr/>
        <p:nvPr/>
      </p:nvGrpSpPr>
      <p:grpSpPr>
        <a:xfrm>
          <a:off x="0" y="0"/>
          <a:ext cx="0" cy="0"/>
          <a:chOff x="0" y="0"/>
          <a:chExt cx="0" cy="0"/>
        </a:xfrm>
      </p:grpSpPr>
      <p:pic>
        <p:nvPicPr>
          <p:cNvPr id="2587" name="Google Shape;2587;p132"/>
          <p:cNvPicPr preferRelativeResize="0"/>
          <p:nvPr/>
        </p:nvPicPr>
        <p:blipFill rotWithShape="1">
          <a:blip r:embed="rId2">
            <a:alphaModFix/>
          </a:blip>
          <a:srcRect b="7813" l="0" r="0" t="7813"/>
          <a:stretch/>
        </p:blipFill>
        <p:spPr>
          <a:xfrm>
            <a:off x="0" y="0"/>
            <a:ext cx="9144000" cy="5143499"/>
          </a:xfrm>
          <a:prstGeom prst="rect">
            <a:avLst/>
          </a:prstGeom>
          <a:noFill/>
          <a:ln>
            <a:noFill/>
          </a:ln>
        </p:spPr>
      </p:pic>
      <p:pic>
        <p:nvPicPr>
          <p:cNvPr id="2588" name="Google Shape;2588;p132"/>
          <p:cNvPicPr preferRelativeResize="0"/>
          <p:nvPr/>
        </p:nvPicPr>
        <p:blipFill rotWithShape="1">
          <a:blip r:embed="rId3">
            <a:alphaModFix/>
          </a:blip>
          <a:srcRect b="0" l="0" r="0" t="0"/>
          <a:stretch/>
        </p:blipFill>
        <p:spPr>
          <a:xfrm>
            <a:off x="-59275" y="-33337"/>
            <a:ext cx="9262531" cy="5210174"/>
          </a:xfrm>
          <a:prstGeom prst="rect">
            <a:avLst/>
          </a:prstGeom>
          <a:noFill/>
          <a:ln>
            <a:noFill/>
          </a:ln>
        </p:spPr>
      </p:pic>
      <p:pic>
        <p:nvPicPr>
          <p:cNvPr id="2589" name="Google Shape;2589;p132"/>
          <p:cNvPicPr preferRelativeResize="0"/>
          <p:nvPr/>
        </p:nvPicPr>
        <p:blipFill rotWithShape="1">
          <a:blip r:embed="rId4">
            <a:alphaModFix/>
          </a:blip>
          <a:srcRect b="0" l="0" r="0" t="0"/>
          <a:stretch/>
        </p:blipFill>
        <p:spPr>
          <a:xfrm rot="10800000">
            <a:off x="2642212" y="1680350"/>
            <a:ext cx="3859575" cy="2117525"/>
          </a:xfrm>
          <a:prstGeom prst="rect">
            <a:avLst/>
          </a:prstGeom>
          <a:noFill/>
          <a:ln>
            <a:noFill/>
          </a:ln>
        </p:spPr>
      </p:pic>
      <p:sp>
        <p:nvSpPr>
          <p:cNvPr id="2590" name="Google Shape;2590;p132"/>
          <p:cNvSpPr txBox="1"/>
          <p:nvPr>
            <p:ph type="title"/>
          </p:nvPr>
        </p:nvSpPr>
        <p:spPr>
          <a:xfrm>
            <a:off x="2775300" y="2043050"/>
            <a:ext cx="3183600" cy="393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FFFFFF"/>
              </a:buClr>
              <a:buSzPts val="1800"/>
              <a:buFont typeface="Proxima Nova Semibold"/>
              <a:buNone/>
              <a:defRPr sz="1800">
                <a:solidFill>
                  <a:srgbClr val="FFFFFF"/>
                </a:solidFill>
                <a:latin typeface="Proxima Nova Semibold"/>
                <a:ea typeface="Proxima Nova Semibold"/>
                <a:cs typeface="Proxima Nova Semibold"/>
                <a:sym typeface="Proxima Nova Semibold"/>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2591" name="Google Shape;2591;p132"/>
          <p:cNvSpPr txBox="1"/>
          <p:nvPr>
            <p:ph idx="2" type="title"/>
          </p:nvPr>
        </p:nvSpPr>
        <p:spPr>
          <a:xfrm>
            <a:off x="3252775" y="2466100"/>
            <a:ext cx="2473200" cy="11049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FFFFFF"/>
              </a:buClr>
              <a:buSzPts val="1200"/>
              <a:buFont typeface="Proxima Nova"/>
              <a:buNone/>
              <a:defRPr sz="12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KL)">
  <p:cSld name="MAIN_POINT_1_1">
    <p:spTree>
      <p:nvGrpSpPr>
        <p:cNvPr id="2592" name="Shape 2592"/>
        <p:cNvGrpSpPr/>
        <p:nvPr/>
      </p:nvGrpSpPr>
      <p:grpSpPr>
        <a:xfrm>
          <a:off x="0" y="0"/>
          <a:ext cx="0" cy="0"/>
          <a:chOff x="0" y="0"/>
          <a:chExt cx="0" cy="0"/>
        </a:xfrm>
      </p:grpSpPr>
      <p:pic>
        <p:nvPicPr>
          <p:cNvPr id="2593" name="Google Shape;2593;p133"/>
          <p:cNvPicPr preferRelativeResize="0"/>
          <p:nvPr/>
        </p:nvPicPr>
        <p:blipFill rotWithShape="1">
          <a:blip r:embed="rId2">
            <a:alphaModFix/>
          </a:blip>
          <a:srcRect b="7813" l="0" r="0" t="7813"/>
          <a:stretch/>
        </p:blipFill>
        <p:spPr>
          <a:xfrm>
            <a:off x="0" y="0"/>
            <a:ext cx="9144000" cy="5143499"/>
          </a:xfrm>
          <a:prstGeom prst="rect">
            <a:avLst/>
          </a:prstGeom>
          <a:noFill/>
          <a:ln>
            <a:noFill/>
          </a:ln>
        </p:spPr>
      </p:pic>
      <p:pic>
        <p:nvPicPr>
          <p:cNvPr id="2594" name="Google Shape;2594;p133"/>
          <p:cNvPicPr preferRelativeResize="0"/>
          <p:nvPr/>
        </p:nvPicPr>
        <p:blipFill rotWithShape="1">
          <a:blip r:embed="rId3">
            <a:alphaModFix/>
          </a:blip>
          <a:srcRect b="0" l="0" r="0" t="0"/>
          <a:stretch/>
        </p:blipFill>
        <p:spPr>
          <a:xfrm>
            <a:off x="-59275" y="-33337"/>
            <a:ext cx="9262531" cy="5210174"/>
          </a:xfrm>
          <a:prstGeom prst="rect">
            <a:avLst/>
          </a:prstGeom>
          <a:noFill/>
          <a:ln>
            <a:noFill/>
          </a:ln>
        </p:spPr>
      </p:pic>
      <p:pic>
        <p:nvPicPr>
          <p:cNvPr id="2595" name="Google Shape;2595;p133"/>
          <p:cNvPicPr preferRelativeResize="0"/>
          <p:nvPr/>
        </p:nvPicPr>
        <p:blipFill rotWithShape="1">
          <a:blip r:embed="rId4">
            <a:alphaModFix/>
          </a:blip>
          <a:srcRect b="0" l="0" r="0" t="0"/>
          <a:stretch/>
        </p:blipFill>
        <p:spPr>
          <a:xfrm rot="10800000">
            <a:off x="2642212" y="1680350"/>
            <a:ext cx="3859575" cy="2117525"/>
          </a:xfrm>
          <a:prstGeom prst="rect">
            <a:avLst/>
          </a:prstGeom>
          <a:noFill/>
          <a:ln>
            <a:noFill/>
          </a:ln>
        </p:spPr>
      </p:pic>
      <p:sp>
        <p:nvSpPr>
          <p:cNvPr id="2596" name="Google Shape;2596;p133"/>
          <p:cNvSpPr txBox="1"/>
          <p:nvPr>
            <p:ph type="title"/>
          </p:nvPr>
        </p:nvSpPr>
        <p:spPr>
          <a:xfrm>
            <a:off x="2775300" y="2043050"/>
            <a:ext cx="3183600" cy="393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FFFFFF"/>
              </a:buClr>
              <a:buSzPts val="1800"/>
              <a:buFont typeface="Proxima Nova Semibold"/>
              <a:buNone/>
              <a:defRPr sz="1800">
                <a:solidFill>
                  <a:srgbClr val="FFFFFF"/>
                </a:solidFill>
                <a:latin typeface="Proxima Nova Semibold"/>
                <a:ea typeface="Proxima Nova Semibold"/>
                <a:cs typeface="Proxima Nova Semibold"/>
                <a:sym typeface="Proxima Nova Semibold"/>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2597" name="Google Shape;2597;p133"/>
          <p:cNvSpPr txBox="1"/>
          <p:nvPr>
            <p:ph idx="2" type="title"/>
          </p:nvPr>
        </p:nvSpPr>
        <p:spPr>
          <a:xfrm>
            <a:off x="3252775" y="2466100"/>
            <a:ext cx="2473200" cy="11049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FFFFFF"/>
              </a:buClr>
              <a:buSzPts val="1200"/>
              <a:buFont typeface="Proxima Nova"/>
              <a:buNone/>
              <a:defRPr sz="12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V1" type="titleOnly">
  <p:cSld name="TITLE_ONLY">
    <p:spTree>
      <p:nvGrpSpPr>
        <p:cNvPr id="57" name="Shape 57"/>
        <p:cNvGrpSpPr/>
        <p:nvPr/>
      </p:nvGrpSpPr>
      <p:grpSpPr>
        <a:xfrm>
          <a:off x="0" y="0"/>
          <a:ext cx="0" cy="0"/>
          <a:chOff x="0" y="0"/>
          <a:chExt cx="0" cy="0"/>
        </a:xfrm>
      </p:grpSpPr>
      <p:sp>
        <p:nvSpPr>
          <p:cNvPr id="58" name="Google Shape;58;p15"/>
          <p:cNvSpPr txBox="1"/>
          <p:nvPr>
            <p:ph type="title"/>
          </p:nvPr>
        </p:nvSpPr>
        <p:spPr>
          <a:xfrm>
            <a:off x="0" y="711450"/>
            <a:ext cx="91440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Font typeface="Proxima Nova"/>
              <a:buNone/>
              <a:defRPr b="1">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pic>
        <p:nvPicPr>
          <p:cNvPr id="59" name="Google Shape;59;p15"/>
          <p:cNvPicPr preferRelativeResize="0"/>
          <p:nvPr/>
        </p:nvPicPr>
        <p:blipFill rotWithShape="1">
          <a:blip r:embed="rId2">
            <a:alphaModFix/>
          </a:blip>
          <a:srcRect b="0" l="0" r="0" t="7287"/>
          <a:stretch/>
        </p:blipFill>
        <p:spPr>
          <a:xfrm>
            <a:off x="0" y="0"/>
            <a:ext cx="435338" cy="431800"/>
          </a:xfrm>
          <a:prstGeom prst="rect">
            <a:avLst/>
          </a:prstGeom>
          <a:noFill/>
          <a:ln>
            <a:noFill/>
          </a:ln>
        </p:spPr>
      </p:pic>
      <p:sp>
        <p:nvSpPr>
          <p:cNvPr id="60" name="Google Shape;60;p15"/>
          <p:cNvSpPr txBox="1"/>
          <p:nvPr>
            <p:ph idx="2" type="title"/>
          </p:nvPr>
        </p:nvSpPr>
        <p:spPr>
          <a:xfrm>
            <a:off x="956400" y="1473725"/>
            <a:ext cx="7231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3F3F3F"/>
              </a:buClr>
              <a:buSzPts val="1200"/>
              <a:buFont typeface="Proxima Nova"/>
              <a:buNone/>
              <a:defRPr sz="1200">
                <a:solidFill>
                  <a:srgbClr val="3F3F3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1" name="Google Shape;61;p15"/>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598" name="Shape 2598"/>
        <p:cNvGrpSpPr/>
        <p:nvPr/>
      </p:nvGrpSpPr>
      <p:grpSpPr>
        <a:xfrm>
          <a:off x="0" y="0"/>
          <a:ext cx="0" cy="0"/>
          <a:chOff x="0" y="0"/>
          <a:chExt cx="0" cy="0"/>
        </a:xfrm>
      </p:grpSpPr>
      <p:sp>
        <p:nvSpPr>
          <p:cNvPr id="2599" name="Google Shape;2599;p134"/>
          <p:cNvSpPr/>
          <p:nvPr/>
        </p:nvSpPr>
        <p:spPr>
          <a:xfrm>
            <a:off x="8942751" y="4800378"/>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0" name="Google Shape;2600;p134"/>
          <p:cNvSpPr/>
          <p:nvPr/>
        </p:nvSpPr>
        <p:spPr>
          <a:xfrm>
            <a:off x="8942751" y="4970926"/>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01" name="Google Shape;2601;p134"/>
          <p:cNvPicPr preferRelativeResize="0"/>
          <p:nvPr/>
        </p:nvPicPr>
        <p:blipFill rotWithShape="1">
          <a:blip r:embed="rId2">
            <a:alphaModFix/>
          </a:blip>
          <a:srcRect b="0" l="0" r="0" t="7287"/>
          <a:stretch/>
        </p:blipFill>
        <p:spPr>
          <a:xfrm>
            <a:off x="0" y="0"/>
            <a:ext cx="435338" cy="431800"/>
          </a:xfrm>
          <a:prstGeom prst="rect">
            <a:avLst/>
          </a:prstGeom>
          <a:noFill/>
          <a:ln>
            <a:noFill/>
          </a:ln>
        </p:spPr>
      </p:pic>
      <p:sp>
        <p:nvSpPr>
          <p:cNvPr id="2602" name="Google Shape;2602;p134"/>
          <p:cNvSpPr txBox="1"/>
          <p:nvPr>
            <p:ph type="title"/>
          </p:nvPr>
        </p:nvSpPr>
        <p:spPr>
          <a:xfrm>
            <a:off x="732900" y="637700"/>
            <a:ext cx="2501700" cy="18042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C3342"/>
              </a:buClr>
              <a:buSzPts val="3200"/>
              <a:buFont typeface="Proxima Nova"/>
              <a:buNone/>
              <a:defRPr b="1" sz="3200">
                <a:solidFill>
                  <a:srgbClr val="0C3342"/>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cxnSp>
        <p:nvCxnSpPr>
          <p:cNvPr id="2603" name="Google Shape;2603;p134"/>
          <p:cNvCxnSpPr/>
          <p:nvPr/>
        </p:nvCxnSpPr>
        <p:spPr>
          <a:xfrm rot="10800000">
            <a:off x="1618350" y="2570575"/>
            <a:ext cx="1469100" cy="0"/>
          </a:xfrm>
          <a:prstGeom prst="straightConnector1">
            <a:avLst/>
          </a:prstGeom>
          <a:noFill/>
          <a:ln cap="flat" cmpd="sng" w="9525">
            <a:solidFill>
              <a:srgbClr val="003C54"/>
            </a:solidFill>
            <a:prstDash val="solid"/>
            <a:round/>
            <a:headEnd len="sm" w="sm" type="none"/>
            <a:tailEnd len="sm" w="sm" type="none"/>
          </a:ln>
        </p:spPr>
      </p:cxnSp>
      <p:sp>
        <p:nvSpPr>
          <p:cNvPr id="2604" name="Google Shape;2604;p134"/>
          <p:cNvSpPr txBox="1"/>
          <p:nvPr>
            <p:ph idx="2" type="title"/>
          </p:nvPr>
        </p:nvSpPr>
        <p:spPr>
          <a:xfrm>
            <a:off x="732900" y="2748000"/>
            <a:ext cx="2501700" cy="18042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C3342"/>
              </a:buClr>
              <a:buSzPts val="1000"/>
              <a:buFont typeface="Proxima Nova"/>
              <a:buNone/>
              <a:defRPr sz="1000">
                <a:solidFill>
                  <a:srgbClr val="0C3342"/>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605" name="Google Shape;2605;p134"/>
          <p:cNvSpPr txBox="1"/>
          <p:nvPr>
            <p:ph idx="3" type="title"/>
          </p:nvPr>
        </p:nvSpPr>
        <p:spPr>
          <a:xfrm>
            <a:off x="5766325" y="1014050"/>
            <a:ext cx="2885400" cy="39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595959"/>
              </a:buClr>
              <a:buSzPts val="1400"/>
              <a:buFont typeface="Proxima Nova"/>
              <a:buNone/>
              <a:defRPr b="1" sz="1400">
                <a:solidFill>
                  <a:srgbClr val="595959"/>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606" name="Google Shape;2606;p134"/>
          <p:cNvSpPr/>
          <p:nvPr/>
        </p:nvSpPr>
        <p:spPr>
          <a:xfrm>
            <a:off x="5874375" y="1851100"/>
            <a:ext cx="157200" cy="78600"/>
          </a:xfrm>
          <a:prstGeom prst="rightArrow">
            <a:avLst>
              <a:gd fmla="val 50000" name="adj1"/>
              <a:gd fmla="val 50000" name="adj2"/>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7" name="Google Shape;2607;p134"/>
          <p:cNvSpPr/>
          <p:nvPr/>
        </p:nvSpPr>
        <p:spPr>
          <a:xfrm>
            <a:off x="5874375" y="2215263"/>
            <a:ext cx="157200" cy="78600"/>
          </a:xfrm>
          <a:prstGeom prst="rightArrow">
            <a:avLst>
              <a:gd fmla="val 50000" name="adj1"/>
              <a:gd fmla="val 50000" name="adj2"/>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8" name="Google Shape;2608;p134"/>
          <p:cNvSpPr/>
          <p:nvPr/>
        </p:nvSpPr>
        <p:spPr>
          <a:xfrm>
            <a:off x="5874375" y="2579425"/>
            <a:ext cx="157200" cy="78600"/>
          </a:xfrm>
          <a:prstGeom prst="rightArrow">
            <a:avLst>
              <a:gd fmla="val 50000" name="adj1"/>
              <a:gd fmla="val 50000" name="adj2"/>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9" name="Google Shape;2609;p134"/>
          <p:cNvSpPr/>
          <p:nvPr/>
        </p:nvSpPr>
        <p:spPr>
          <a:xfrm>
            <a:off x="5874375" y="2959950"/>
            <a:ext cx="157200" cy="78600"/>
          </a:xfrm>
          <a:prstGeom prst="rightArrow">
            <a:avLst>
              <a:gd fmla="val 50000" name="adj1"/>
              <a:gd fmla="val 50000" name="adj2"/>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0" name="Google Shape;2610;p134"/>
          <p:cNvSpPr txBox="1"/>
          <p:nvPr>
            <p:ph idx="4" type="title"/>
          </p:nvPr>
        </p:nvSpPr>
        <p:spPr>
          <a:xfrm>
            <a:off x="6074575" y="1698975"/>
            <a:ext cx="2268900" cy="343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C3342"/>
              </a:buClr>
              <a:buSzPts val="1000"/>
              <a:buFont typeface="Proxima Nova"/>
              <a:buNone/>
              <a:defRPr sz="1000">
                <a:solidFill>
                  <a:srgbClr val="0C3342"/>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611" name="Google Shape;2611;p134"/>
          <p:cNvSpPr txBox="1"/>
          <p:nvPr>
            <p:ph idx="5" type="title"/>
          </p:nvPr>
        </p:nvSpPr>
        <p:spPr>
          <a:xfrm>
            <a:off x="6074575" y="2042475"/>
            <a:ext cx="2268900" cy="343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C3342"/>
              </a:buClr>
              <a:buSzPts val="1000"/>
              <a:buFont typeface="Proxima Nova"/>
              <a:buNone/>
              <a:defRPr sz="1000">
                <a:solidFill>
                  <a:srgbClr val="0C3342"/>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612" name="Google Shape;2612;p134"/>
          <p:cNvSpPr txBox="1"/>
          <p:nvPr>
            <p:ph idx="6" type="title"/>
          </p:nvPr>
        </p:nvSpPr>
        <p:spPr>
          <a:xfrm>
            <a:off x="6074575" y="2436538"/>
            <a:ext cx="2268900" cy="343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C3342"/>
              </a:buClr>
              <a:buSzPts val="1000"/>
              <a:buFont typeface="Proxima Nova"/>
              <a:buNone/>
              <a:defRPr sz="1000">
                <a:solidFill>
                  <a:srgbClr val="0C3342"/>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613" name="Google Shape;2613;p134"/>
          <p:cNvSpPr txBox="1"/>
          <p:nvPr>
            <p:ph idx="7" type="title"/>
          </p:nvPr>
        </p:nvSpPr>
        <p:spPr>
          <a:xfrm>
            <a:off x="6074575" y="2830600"/>
            <a:ext cx="2268900" cy="343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C3342"/>
              </a:buClr>
              <a:buSzPts val="1000"/>
              <a:buFont typeface="Proxima Nova"/>
              <a:buNone/>
              <a:defRPr sz="1000">
                <a:solidFill>
                  <a:srgbClr val="0C3342"/>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614" name="Google Shape;2614;p134"/>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15" name="Shape 2615"/>
        <p:cNvGrpSpPr/>
        <p:nvPr/>
      </p:nvGrpSpPr>
      <p:grpSpPr>
        <a:xfrm>
          <a:off x="0" y="0"/>
          <a:ext cx="0" cy="0"/>
          <a:chOff x="0" y="0"/>
          <a:chExt cx="0" cy="0"/>
        </a:xfrm>
      </p:grpSpPr>
      <p:sp>
        <p:nvSpPr>
          <p:cNvPr id="2616" name="Google Shape;2616;p135"/>
          <p:cNvSpPr txBox="1"/>
          <p:nvPr>
            <p:ph idx="1" type="body"/>
          </p:nvPr>
        </p:nvSpPr>
        <p:spPr>
          <a:xfrm>
            <a:off x="3363125" y="3810925"/>
            <a:ext cx="2652300" cy="393600"/>
          </a:xfrm>
          <a:prstGeom prst="rect">
            <a:avLst/>
          </a:prstGeom>
          <a:noFill/>
          <a:ln>
            <a:noFill/>
          </a:ln>
        </p:spPr>
        <p:txBody>
          <a:bodyPr anchorCtr="0" anchor="ctr" bIns="91425" lIns="91425" spcFirstLastPara="1" rIns="91425" wrap="square" tIns="91425">
            <a:noAutofit/>
          </a:bodyPr>
          <a:lstStyle>
            <a:lvl1pPr indent="-228600" lvl="0" marL="457200" rtl="0" algn="ctr">
              <a:lnSpc>
                <a:spcPct val="100000"/>
              </a:lnSpc>
              <a:spcBef>
                <a:spcPts val="0"/>
              </a:spcBef>
              <a:spcAft>
                <a:spcPts val="0"/>
              </a:spcAft>
              <a:buSzPts val="1400"/>
              <a:buFont typeface="Proxima Nova"/>
              <a:buNone/>
              <a:defRPr sz="1400">
                <a:latin typeface="Proxima Nova"/>
                <a:ea typeface="Proxima Nova"/>
                <a:cs typeface="Proxima Nova"/>
                <a:sym typeface="Proxima Nova"/>
              </a:defRPr>
            </a:lvl1pPr>
          </a:lstStyle>
          <a:p/>
        </p:txBody>
      </p:sp>
      <p:pic>
        <p:nvPicPr>
          <p:cNvPr id="2617" name="Google Shape;2617;p135"/>
          <p:cNvPicPr preferRelativeResize="0"/>
          <p:nvPr/>
        </p:nvPicPr>
        <p:blipFill rotWithShape="1">
          <a:blip r:embed="rId2">
            <a:alphaModFix/>
          </a:blip>
          <a:srcRect b="0" l="0" r="0" t="7287"/>
          <a:stretch/>
        </p:blipFill>
        <p:spPr>
          <a:xfrm>
            <a:off x="0" y="0"/>
            <a:ext cx="435338" cy="431800"/>
          </a:xfrm>
          <a:prstGeom prst="rect">
            <a:avLst/>
          </a:prstGeom>
          <a:noFill/>
          <a:ln>
            <a:noFill/>
          </a:ln>
        </p:spPr>
      </p:pic>
      <p:sp>
        <p:nvSpPr>
          <p:cNvPr id="2618" name="Google Shape;2618;p135"/>
          <p:cNvSpPr/>
          <p:nvPr/>
        </p:nvSpPr>
        <p:spPr>
          <a:xfrm>
            <a:off x="8942751" y="4800378"/>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9" name="Google Shape;2619;p135"/>
          <p:cNvSpPr/>
          <p:nvPr/>
        </p:nvSpPr>
        <p:spPr>
          <a:xfrm>
            <a:off x="8942751" y="4970926"/>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0" name="Google Shape;2620;p135"/>
          <p:cNvSpPr txBox="1"/>
          <p:nvPr>
            <p:ph type="title"/>
          </p:nvPr>
        </p:nvSpPr>
        <p:spPr>
          <a:xfrm>
            <a:off x="0" y="711450"/>
            <a:ext cx="91440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Font typeface="Proxima Nova"/>
              <a:buNone/>
              <a:defRPr b="1">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cxnSp>
        <p:nvCxnSpPr>
          <p:cNvPr id="2621" name="Google Shape;2621;p135"/>
          <p:cNvCxnSpPr/>
          <p:nvPr/>
        </p:nvCxnSpPr>
        <p:spPr>
          <a:xfrm>
            <a:off x="4275150" y="1324450"/>
            <a:ext cx="593700" cy="0"/>
          </a:xfrm>
          <a:prstGeom prst="straightConnector1">
            <a:avLst/>
          </a:prstGeom>
          <a:noFill/>
          <a:ln cap="flat" cmpd="sng" w="19050">
            <a:solidFill>
              <a:srgbClr val="80CAAD"/>
            </a:solidFill>
            <a:prstDash val="solid"/>
            <a:round/>
            <a:headEnd len="sm" w="sm" type="none"/>
            <a:tailEnd len="sm" w="sm" type="none"/>
          </a:ln>
        </p:spPr>
      </p:cxnSp>
      <p:cxnSp>
        <p:nvCxnSpPr>
          <p:cNvPr id="2622" name="Google Shape;2622;p135"/>
          <p:cNvCxnSpPr/>
          <p:nvPr/>
        </p:nvCxnSpPr>
        <p:spPr>
          <a:xfrm>
            <a:off x="1065575" y="3715875"/>
            <a:ext cx="7247400" cy="0"/>
          </a:xfrm>
          <a:prstGeom prst="straightConnector1">
            <a:avLst/>
          </a:prstGeom>
          <a:noFill/>
          <a:ln cap="flat" cmpd="sng" w="9525">
            <a:solidFill>
              <a:srgbClr val="CCCCCC"/>
            </a:solidFill>
            <a:prstDash val="solid"/>
            <a:round/>
            <a:headEnd len="sm" w="sm" type="none"/>
            <a:tailEnd len="sm" w="sm" type="none"/>
          </a:ln>
        </p:spPr>
      </p:cxnSp>
      <p:sp>
        <p:nvSpPr>
          <p:cNvPr id="2623" name="Google Shape;2623;p135"/>
          <p:cNvSpPr txBox="1"/>
          <p:nvPr>
            <p:ph idx="2" type="title"/>
          </p:nvPr>
        </p:nvSpPr>
        <p:spPr>
          <a:xfrm>
            <a:off x="1065575" y="4204525"/>
            <a:ext cx="7247400" cy="759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666666"/>
              </a:buClr>
              <a:buSzPts val="1000"/>
              <a:buFont typeface="Proxima Nova"/>
              <a:buNone/>
              <a:defRPr sz="1000">
                <a:solidFill>
                  <a:srgbClr val="666666"/>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624" name="Google Shape;2624;p135"/>
          <p:cNvSpPr txBox="1"/>
          <p:nvPr>
            <p:ph idx="3" type="title"/>
          </p:nvPr>
        </p:nvSpPr>
        <p:spPr>
          <a:xfrm>
            <a:off x="492175" y="2067713"/>
            <a:ext cx="1747500" cy="864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2838"/>
              </a:buClr>
              <a:buSzPts val="2400"/>
              <a:buFont typeface="Proxima Nova"/>
              <a:buNone/>
              <a:defRPr b="1" sz="24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625" name="Google Shape;2625;p135"/>
          <p:cNvSpPr txBox="1"/>
          <p:nvPr>
            <p:ph idx="4" type="title"/>
          </p:nvPr>
        </p:nvSpPr>
        <p:spPr>
          <a:xfrm>
            <a:off x="2571175" y="2029363"/>
            <a:ext cx="1747500" cy="864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2838"/>
              </a:buClr>
              <a:buSzPts val="2400"/>
              <a:buFont typeface="Proxima Nova"/>
              <a:buNone/>
              <a:defRPr b="1" sz="24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626" name="Google Shape;2626;p135"/>
          <p:cNvSpPr txBox="1"/>
          <p:nvPr>
            <p:ph idx="5" type="title"/>
          </p:nvPr>
        </p:nvSpPr>
        <p:spPr>
          <a:xfrm>
            <a:off x="4509050" y="2029363"/>
            <a:ext cx="1747500" cy="864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2838"/>
              </a:buClr>
              <a:buSzPts val="2400"/>
              <a:buFont typeface="Proxima Nova"/>
              <a:buNone/>
              <a:defRPr b="1" sz="24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627" name="Google Shape;2627;p135"/>
          <p:cNvSpPr txBox="1"/>
          <p:nvPr>
            <p:ph idx="6" type="title"/>
          </p:nvPr>
        </p:nvSpPr>
        <p:spPr>
          <a:xfrm>
            <a:off x="6720125" y="2029375"/>
            <a:ext cx="1747500" cy="864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2838"/>
              </a:buClr>
              <a:buSzPts val="2400"/>
              <a:buFont typeface="Proxima Nova"/>
              <a:buNone/>
              <a:defRPr b="1" sz="24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628" name="Google Shape;2628;p135"/>
          <p:cNvSpPr txBox="1"/>
          <p:nvPr>
            <p:ph idx="7" type="title"/>
          </p:nvPr>
        </p:nvSpPr>
        <p:spPr>
          <a:xfrm>
            <a:off x="604150" y="2512975"/>
            <a:ext cx="1479300" cy="759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666666"/>
              </a:buClr>
              <a:buSzPts val="1000"/>
              <a:buFont typeface="Proxima Nova"/>
              <a:buNone/>
              <a:defRPr sz="1000">
                <a:solidFill>
                  <a:srgbClr val="666666"/>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629" name="Google Shape;2629;p135"/>
          <p:cNvSpPr txBox="1"/>
          <p:nvPr>
            <p:ph idx="8" type="title"/>
          </p:nvPr>
        </p:nvSpPr>
        <p:spPr>
          <a:xfrm>
            <a:off x="2661750" y="2468225"/>
            <a:ext cx="1479300" cy="759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666666"/>
              </a:buClr>
              <a:buSzPts val="1000"/>
              <a:buFont typeface="Proxima Nova"/>
              <a:buNone/>
              <a:defRPr sz="1000">
                <a:solidFill>
                  <a:srgbClr val="666666"/>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630" name="Google Shape;2630;p135"/>
          <p:cNvSpPr txBox="1"/>
          <p:nvPr>
            <p:ph idx="9" type="title"/>
          </p:nvPr>
        </p:nvSpPr>
        <p:spPr>
          <a:xfrm>
            <a:off x="4643150" y="2443300"/>
            <a:ext cx="1479300" cy="759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666666"/>
              </a:buClr>
              <a:buSzPts val="1000"/>
              <a:buFont typeface="Proxima Nova"/>
              <a:buNone/>
              <a:defRPr sz="1000">
                <a:solidFill>
                  <a:srgbClr val="666666"/>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631" name="Google Shape;2631;p135"/>
          <p:cNvSpPr txBox="1"/>
          <p:nvPr>
            <p:ph idx="13" type="title"/>
          </p:nvPr>
        </p:nvSpPr>
        <p:spPr>
          <a:xfrm>
            <a:off x="6854225" y="2443300"/>
            <a:ext cx="1479300" cy="759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666666"/>
              </a:buClr>
              <a:buSzPts val="1000"/>
              <a:buFont typeface="Proxima Nova"/>
              <a:buNone/>
              <a:defRPr sz="1000">
                <a:solidFill>
                  <a:srgbClr val="666666"/>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632" name="Google Shape;2632;p135"/>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633" name="Shape 2633"/>
        <p:cNvGrpSpPr/>
        <p:nvPr/>
      </p:nvGrpSpPr>
      <p:grpSpPr>
        <a:xfrm>
          <a:off x="0" y="0"/>
          <a:ext cx="0" cy="0"/>
          <a:chOff x="0" y="0"/>
          <a:chExt cx="0" cy="0"/>
        </a:xfrm>
      </p:grpSpPr>
      <p:sp>
        <p:nvSpPr>
          <p:cNvPr id="2634" name="Google Shape;2634;p136"/>
          <p:cNvSpPr/>
          <p:nvPr/>
        </p:nvSpPr>
        <p:spPr>
          <a:xfrm>
            <a:off x="-6825" y="1112125"/>
            <a:ext cx="9150900" cy="33279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635" name="Google Shape;2635;p136"/>
          <p:cNvCxnSpPr/>
          <p:nvPr/>
        </p:nvCxnSpPr>
        <p:spPr>
          <a:xfrm>
            <a:off x="1829800" y="1112125"/>
            <a:ext cx="593700" cy="0"/>
          </a:xfrm>
          <a:prstGeom prst="straightConnector1">
            <a:avLst/>
          </a:prstGeom>
          <a:noFill/>
          <a:ln cap="flat" cmpd="sng" w="19050">
            <a:solidFill>
              <a:srgbClr val="80CAAD"/>
            </a:solidFill>
            <a:prstDash val="solid"/>
            <a:round/>
            <a:headEnd len="sm" w="sm" type="none"/>
            <a:tailEnd len="sm" w="sm" type="none"/>
          </a:ln>
        </p:spPr>
      </p:cxnSp>
      <p:pic>
        <p:nvPicPr>
          <p:cNvPr id="2636" name="Google Shape;2636;p136"/>
          <p:cNvPicPr preferRelativeResize="0"/>
          <p:nvPr/>
        </p:nvPicPr>
        <p:blipFill rotWithShape="1">
          <a:blip r:embed="rId2">
            <a:alphaModFix/>
          </a:blip>
          <a:srcRect b="0" l="0" r="0" t="7287"/>
          <a:stretch/>
        </p:blipFill>
        <p:spPr>
          <a:xfrm>
            <a:off x="0" y="0"/>
            <a:ext cx="435338" cy="431800"/>
          </a:xfrm>
          <a:prstGeom prst="rect">
            <a:avLst/>
          </a:prstGeom>
          <a:noFill/>
          <a:ln>
            <a:noFill/>
          </a:ln>
        </p:spPr>
      </p:pic>
      <p:sp>
        <p:nvSpPr>
          <p:cNvPr id="2637" name="Google Shape;2637;p136"/>
          <p:cNvSpPr/>
          <p:nvPr/>
        </p:nvSpPr>
        <p:spPr>
          <a:xfrm>
            <a:off x="8942751" y="4800378"/>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136"/>
          <p:cNvSpPr/>
          <p:nvPr/>
        </p:nvSpPr>
        <p:spPr>
          <a:xfrm>
            <a:off x="8942751" y="4970926"/>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136"/>
          <p:cNvSpPr txBox="1"/>
          <p:nvPr>
            <p:ph type="title"/>
          </p:nvPr>
        </p:nvSpPr>
        <p:spPr>
          <a:xfrm>
            <a:off x="-76275" y="463225"/>
            <a:ext cx="46326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roxima Nova"/>
              <a:buNone/>
              <a:defRPr b="1" sz="2400">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640" name="Google Shape;2640;p136"/>
          <p:cNvSpPr txBox="1"/>
          <p:nvPr>
            <p:ph idx="2" type="title"/>
          </p:nvPr>
        </p:nvSpPr>
        <p:spPr>
          <a:xfrm>
            <a:off x="694325" y="1359375"/>
            <a:ext cx="2939100" cy="352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595959"/>
              </a:buClr>
              <a:buSzPts val="1400"/>
              <a:buFont typeface="Proxima Nova"/>
              <a:buNone/>
              <a:defRPr b="1" sz="1400">
                <a:solidFill>
                  <a:srgbClr val="595959"/>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641" name="Google Shape;2641;p136"/>
          <p:cNvSpPr txBox="1"/>
          <p:nvPr>
            <p:ph idx="3" type="title"/>
          </p:nvPr>
        </p:nvSpPr>
        <p:spPr>
          <a:xfrm>
            <a:off x="120875" y="1801150"/>
            <a:ext cx="4086000" cy="1451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595959"/>
              </a:buClr>
              <a:buSzPts val="1000"/>
              <a:buFont typeface="Proxima Nova"/>
              <a:buNone/>
              <a:defRPr sz="1000">
                <a:solidFill>
                  <a:srgbClr val="595959"/>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642" name="Google Shape;2642;p136"/>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43" name="Shape 2643"/>
        <p:cNvGrpSpPr/>
        <p:nvPr/>
      </p:nvGrpSpPr>
      <p:grpSpPr>
        <a:xfrm>
          <a:off x="0" y="0"/>
          <a:ext cx="0" cy="0"/>
          <a:chOff x="0" y="0"/>
          <a:chExt cx="0" cy="0"/>
        </a:xfrm>
      </p:grpSpPr>
      <p:sp>
        <p:nvSpPr>
          <p:cNvPr id="2644" name="Google Shape;2644;p1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HK"/>
              <a:t>‹#›</a:t>
            </a:fld>
            <a:endParaRPr/>
          </a:p>
        </p:txBody>
      </p:sp>
      <p:pic>
        <p:nvPicPr>
          <p:cNvPr id="2645" name="Google Shape;2645;p137"/>
          <p:cNvPicPr preferRelativeResize="0"/>
          <p:nvPr/>
        </p:nvPicPr>
        <p:blipFill rotWithShape="1">
          <a:blip r:embed="rId2">
            <a:alphaModFix/>
          </a:blip>
          <a:srcRect b="0" l="0" r="0" t="0"/>
          <a:stretch/>
        </p:blipFill>
        <p:spPr>
          <a:xfrm>
            <a:off x="-88375" y="-68300"/>
            <a:ext cx="9320750" cy="5287224"/>
          </a:xfrm>
          <a:prstGeom prst="rect">
            <a:avLst/>
          </a:prstGeom>
          <a:noFill/>
          <a:ln>
            <a:noFill/>
          </a:ln>
        </p:spPr>
      </p:pic>
      <p:sp>
        <p:nvSpPr>
          <p:cNvPr id="2646" name="Google Shape;2646;p137"/>
          <p:cNvSpPr/>
          <p:nvPr/>
        </p:nvSpPr>
        <p:spPr>
          <a:xfrm>
            <a:off x="366050" y="1996513"/>
            <a:ext cx="157200" cy="78600"/>
          </a:xfrm>
          <a:prstGeom prst="rightArrow">
            <a:avLst>
              <a:gd fmla="val 50000" name="adj1"/>
              <a:gd fmla="val 50000" name="adj2"/>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7" name="Google Shape;2647;p137"/>
          <p:cNvSpPr/>
          <p:nvPr/>
        </p:nvSpPr>
        <p:spPr>
          <a:xfrm>
            <a:off x="366050" y="2380013"/>
            <a:ext cx="157200" cy="78600"/>
          </a:xfrm>
          <a:prstGeom prst="rightArrow">
            <a:avLst>
              <a:gd fmla="val 50000" name="adj1"/>
              <a:gd fmla="val 50000" name="adj2"/>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8" name="Google Shape;2648;p137"/>
          <p:cNvSpPr/>
          <p:nvPr/>
        </p:nvSpPr>
        <p:spPr>
          <a:xfrm>
            <a:off x="366050" y="2763525"/>
            <a:ext cx="157200" cy="78600"/>
          </a:xfrm>
          <a:prstGeom prst="rightArrow">
            <a:avLst>
              <a:gd fmla="val 50000" name="adj1"/>
              <a:gd fmla="val 50000" name="adj2"/>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9" name="Google Shape;2649;p137"/>
          <p:cNvSpPr/>
          <p:nvPr/>
        </p:nvSpPr>
        <p:spPr>
          <a:xfrm>
            <a:off x="366050" y="3123450"/>
            <a:ext cx="157200" cy="78600"/>
          </a:xfrm>
          <a:prstGeom prst="rightArrow">
            <a:avLst>
              <a:gd fmla="val 50000" name="adj1"/>
              <a:gd fmla="val 50000" name="adj2"/>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650" name="Google Shape;2650;p137"/>
          <p:cNvCxnSpPr/>
          <p:nvPr/>
        </p:nvCxnSpPr>
        <p:spPr>
          <a:xfrm>
            <a:off x="366050" y="1798650"/>
            <a:ext cx="2766300" cy="0"/>
          </a:xfrm>
          <a:prstGeom prst="straightConnector1">
            <a:avLst/>
          </a:prstGeom>
          <a:noFill/>
          <a:ln cap="flat" cmpd="sng" w="19050">
            <a:solidFill>
              <a:srgbClr val="80CAAD"/>
            </a:solidFill>
            <a:prstDash val="solid"/>
            <a:round/>
            <a:headEnd len="sm" w="sm" type="none"/>
            <a:tailEnd len="sm" w="sm" type="none"/>
          </a:ln>
        </p:spPr>
      </p:cxnSp>
      <p:sp>
        <p:nvSpPr>
          <p:cNvPr id="2651" name="Google Shape;2651;p137"/>
          <p:cNvSpPr/>
          <p:nvPr/>
        </p:nvSpPr>
        <p:spPr>
          <a:xfrm>
            <a:off x="5314250" y="-68300"/>
            <a:ext cx="2274600" cy="5211900"/>
          </a:xfrm>
          <a:prstGeom prst="rect">
            <a:avLst/>
          </a:prstGeom>
          <a:gradFill>
            <a:gsLst>
              <a:gs pos="0">
                <a:srgbClr val="80CAAD"/>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2" name="Google Shape;2652;p137"/>
          <p:cNvSpPr txBox="1"/>
          <p:nvPr>
            <p:ph type="title"/>
          </p:nvPr>
        </p:nvSpPr>
        <p:spPr>
          <a:xfrm>
            <a:off x="523250" y="1839025"/>
            <a:ext cx="3894300" cy="393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1000"/>
              <a:buFont typeface="Proxima Nova"/>
              <a:buNone/>
              <a:defRPr sz="10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653" name="Google Shape;2653;p137"/>
          <p:cNvSpPr txBox="1"/>
          <p:nvPr>
            <p:ph idx="2" type="title"/>
          </p:nvPr>
        </p:nvSpPr>
        <p:spPr>
          <a:xfrm>
            <a:off x="523250" y="2222525"/>
            <a:ext cx="3894300" cy="393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1000"/>
              <a:buFont typeface="Proxima Nova"/>
              <a:buNone/>
              <a:defRPr sz="10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654" name="Google Shape;2654;p137"/>
          <p:cNvSpPr txBox="1"/>
          <p:nvPr>
            <p:ph idx="3" type="title"/>
          </p:nvPr>
        </p:nvSpPr>
        <p:spPr>
          <a:xfrm>
            <a:off x="523250" y="2606025"/>
            <a:ext cx="3894300" cy="393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1000"/>
              <a:buFont typeface="Proxima Nova"/>
              <a:buNone/>
              <a:defRPr sz="10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655" name="Google Shape;2655;p137"/>
          <p:cNvSpPr txBox="1"/>
          <p:nvPr>
            <p:ph idx="4" type="title"/>
          </p:nvPr>
        </p:nvSpPr>
        <p:spPr>
          <a:xfrm>
            <a:off x="523250" y="2965950"/>
            <a:ext cx="3894300" cy="393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1000"/>
              <a:buFont typeface="Proxima Nova"/>
              <a:buNone/>
              <a:defRPr sz="10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656" name="Google Shape;2656;p137"/>
          <p:cNvSpPr txBox="1"/>
          <p:nvPr>
            <p:ph idx="5" type="title"/>
          </p:nvPr>
        </p:nvSpPr>
        <p:spPr>
          <a:xfrm>
            <a:off x="303325" y="1185575"/>
            <a:ext cx="4266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2400"/>
              <a:buFont typeface="Proxima Nova"/>
              <a:buNone/>
              <a:defRPr b="1" sz="24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2657" name="Shape 2657"/>
        <p:cNvGrpSpPr/>
        <p:nvPr/>
      </p:nvGrpSpPr>
      <p:grpSpPr>
        <a:xfrm>
          <a:off x="0" y="0"/>
          <a:ext cx="0" cy="0"/>
          <a:chOff x="0" y="0"/>
          <a:chExt cx="0" cy="0"/>
        </a:xfrm>
      </p:grpSpPr>
      <p:cxnSp>
        <p:nvCxnSpPr>
          <p:cNvPr id="2658" name="Google Shape;2658;p138"/>
          <p:cNvCxnSpPr/>
          <p:nvPr/>
        </p:nvCxnSpPr>
        <p:spPr>
          <a:xfrm flipH="1">
            <a:off x="6421525" y="1027150"/>
            <a:ext cx="8400" cy="4123200"/>
          </a:xfrm>
          <a:prstGeom prst="straightConnector1">
            <a:avLst/>
          </a:prstGeom>
          <a:noFill/>
          <a:ln cap="flat" cmpd="sng" w="9525">
            <a:solidFill>
              <a:srgbClr val="CCCCCC"/>
            </a:solidFill>
            <a:prstDash val="solid"/>
            <a:round/>
            <a:headEnd len="sm" w="sm" type="none"/>
            <a:tailEnd len="sm" w="sm" type="none"/>
          </a:ln>
        </p:spPr>
      </p:cxnSp>
      <p:sp>
        <p:nvSpPr>
          <p:cNvPr id="2659" name="Google Shape;2659;p138"/>
          <p:cNvSpPr/>
          <p:nvPr/>
        </p:nvSpPr>
        <p:spPr>
          <a:xfrm>
            <a:off x="0" y="0"/>
            <a:ext cx="2083200" cy="5163900"/>
          </a:xfrm>
          <a:prstGeom prst="rect">
            <a:avLst/>
          </a:prstGeom>
          <a:solidFill>
            <a:srgbClr val="0028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660" name="Google Shape;2660;p138"/>
          <p:cNvCxnSpPr/>
          <p:nvPr/>
        </p:nvCxnSpPr>
        <p:spPr>
          <a:xfrm flipH="1" rot="10800000">
            <a:off x="6421525" y="1022650"/>
            <a:ext cx="2685600" cy="4500"/>
          </a:xfrm>
          <a:prstGeom prst="straightConnector1">
            <a:avLst/>
          </a:prstGeom>
          <a:noFill/>
          <a:ln cap="flat" cmpd="sng" w="9525">
            <a:solidFill>
              <a:srgbClr val="CCCCCC"/>
            </a:solidFill>
            <a:prstDash val="solid"/>
            <a:round/>
            <a:headEnd len="sm" w="sm" type="none"/>
            <a:tailEnd len="sm" w="sm" type="none"/>
          </a:ln>
        </p:spPr>
      </p:cxnSp>
      <p:sp>
        <p:nvSpPr>
          <p:cNvPr id="2661" name="Google Shape;2661;p138"/>
          <p:cNvSpPr txBox="1"/>
          <p:nvPr>
            <p:ph type="title"/>
          </p:nvPr>
        </p:nvSpPr>
        <p:spPr>
          <a:xfrm>
            <a:off x="2172800" y="239225"/>
            <a:ext cx="58023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Font typeface="Proxima Nova"/>
              <a:buNone/>
              <a:defRPr b="1">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662" name="Google Shape;2662;p138"/>
          <p:cNvSpPr txBox="1"/>
          <p:nvPr>
            <p:ph idx="2" type="title"/>
          </p:nvPr>
        </p:nvSpPr>
        <p:spPr>
          <a:xfrm>
            <a:off x="6523525" y="1180150"/>
            <a:ext cx="2583600" cy="352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595959"/>
              </a:buClr>
              <a:buSzPts val="1400"/>
              <a:buFont typeface="Proxima Nova"/>
              <a:buNone/>
              <a:defRPr b="1" sz="1400">
                <a:solidFill>
                  <a:srgbClr val="595959"/>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663" name="Google Shape;2663;p138"/>
          <p:cNvSpPr txBox="1"/>
          <p:nvPr>
            <p:ph idx="3" type="title"/>
          </p:nvPr>
        </p:nvSpPr>
        <p:spPr>
          <a:xfrm>
            <a:off x="6545275" y="1604000"/>
            <a:ext cx="2540100" cy="1451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595959"/>
              </a:buClr>
              <a:buSzPts val="1000"/>
              <a:buFont typeface="Proxima Nova"/>
              <a:buNone/>
              <a:defRPr sz="1000">
                <a:solidFill>
                  <a:srgbClr val="595959"/>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664" name="Google Shape;2664;p138"/>
          <p:cNvSpPr/>
          <p:nvPr/>
        </p:nvSpPr>
        <p:spPr>
          <a:xfrm>
            <a:off x="8942751" y="4800378"/>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5" name="Google Shape;2665;p138"/>
          <p:cNvSpPr/>
          <p:nvPr/>
        </p:nvSpPr>
        <p:spPr>
          <a:xfrm>
            <a:off x="8942751" y="4970926"/>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m The Founders">
  <p:cSld name="BLANK_1_1">
    <p:spTree>
      <p:nvGrpSpPr>
        <p:cNvPr id="2666" name="Shape 2666"/>
        <p:cNvGrpSpPr/>
        <p:nvPr/>
      </p:nvGrpSpPr>
      <p:grpSpPr>
        <a:xfrm>
          <a:off x="0" y="0"/>
          <a:ext cx="0" cy="0"/>
          <a:chOff x="0" y="0"/>
          <a:chExt cx="0" cy="0"/>
        </a:xfrm>
      </p:grpSpPr>
      <p:sp>
        <p:nvSpPr>
          <p:cNvPr id="2667" name="Google Shape;2667;p139"/>
          <p:cNvSpPr txBox="1"/>
          <p:nvPr/>
        </p:nvSpPr>
        <p:spPr>
          <a:xfrm>
            <a:off x="-100" y="796600"/>
            <a:ext cx="9144000" cy="5727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4000"/>
              <a:buFont typeface="Arial"/>
              <a:buNone/>
            </a:pPr>
            <a:r>
              <a:rPr b="0" i="0" lang="zh-HK" sz="2800" u="none" cap="none" strike="noStrike">
                <a:solidFill>
                  <a:srgbClr val="002838"/>
                </a:solidFill>
                <a:latin typeface="Proxima Nova"/>
                <a:ea typeface="Proxima Nova"/>
                <a:cs typeface="Proxima Nova"/>
                <a:sym typeface="Proxima Nova"/>
              </a:rPr>
              <a:t>FROM THE </a:t>
            </a:r>
            <a:r>
              <a:rPr b="1" i="0" lang="zh-HK" sz="2800" u="none" cap="none" strike="noStrike">
                <a:solidFill>
                  <a:srgbClr val="002838"/>
                </a:solidFill>
                <a:latin typeface="Proxima Nova"/>
                <a:ea typeface="Proxima Nova"/>
                <a:cs typeface="Proxima Nova"/>
                <a:sym typeface="Proxima Nova"/>
              </a:rPr>
              <a:t>FOUNDERS</a:t>
            </a:r>
            <a:endParaRPr b="0" i="0" sz="2800" u="none" cap="none" strike="noStrike">
              <a:solidFill>
                <a:srgbClr val="002838"/>
              </a:solidFill>
              <a:latin typeface="Proxima Nova Semibold"/>
              <a:ea typeface="Proxima Nova Semibold"/>
              <a:cs typeface="Proxima Nova Semibold"/>
              <a:sym typeface="Proxima Nova Semibold"/>
            </a:endParaRPr>
          </a:p>
        </p:txBody>
      </p:sp>
      <p:sp>
        <p:nvSpPr>
          <p:cNvPr id="2668" name="Google Shape;2668;p139"/>
          <p:cNvSpPr txBox="1"/>
          <p:nvPr/>
        </p:nvSpPr>
        <p:spPr>
          <a:xfrm>
            <a:off x="1332200" y="1687525"/>
            <a:ext cx="6479400" cy="1338600"/>
          </a:xfrm>
          <a:prstGeom prst="rect">
            <a:avLst/>
          </a:prstGeom>
          <a:noFill/>
          <a:ln>
            <a:noFill/>
          </a:ln>
        </p:spPr>
        <p:txBody>
          <a:bodyPr anchorCtr="0" anchor="t" bIns="0" lIns="0" spcFirstLastPara="1" rIns="0" wrap="square" tIns="0">
            <a:noAutofit/>
          </a:bodyPr>
          <a:lstStyle/>
          <a:p>
            <a:pPr indent="0" lvl="0" marL="0" marR="0" rtl="0" algn="ctr">
              <a:lnSpc>
                <a:spcPct val="150000"/>
              </a:lnSpc>
              <a:spcBef>
                <a:spcPts val="0"/>
              </a:spcBef>
              <a:spcAft>
                <a:spcPts val="0"/>
              </a:spcAft>
              <a:buClr>
                <a:srgbClr val="000000"/>
              </a:buClr>
              <a:buSzPts val="1000"/>
              <a:buFont typeface="Arial"/>
              <a:buNone/>
            </a:pPr>
            <a:r>
              <a:rPr b="0" i="0" lang="zh-HK" sz="1200" u="none" cap="none" strike="noStrike">
                <a:solidFill>
                  <a:srgbClr val="3F3F3F"/>
                </a:solidFill>
                <a:latin typeface="Proxima Nova"/>
                <a:ea typeface="Proxima Nova"/>
                <a:cs typeface="Proxima Nova"/>
                <a:sym typeface="Proxima Nova"/>
              </a:rPr>
              <a:t>When we founded Privé in 2011, we saw an opportunity to revolutionize the technology used by financial institutions.  With a digital transformation now upon us, you have the opportunity to embrace that change and all the benefits that it can bring your business. Our commitment is to provide you with innovative digital tools and attentive service, bringing both you and your clients in to the digital era with reliability, efficiency and profitability.</a:t>
            </a:r>
            <a:endParaRPr b="0" i="0" sz="1200" u="none" cap="none" strike="noStrike">
              <a:solidFill>
                <a:srgbClr val="3F3F3F"/>
              </a:solidFill>
              <a:latin typeface="Proxima Nova"/>
              <a:ea typeface="Proxima Nova"/>
              <a:cs typeface="Proxima Nova"/>
              <a:sym typeface="Proxima Nova"/>
            </a:endParaRPr>
          </a:p>
          <a:p>
            <a:pPr indent="0" lvl="0" marL="0" marR="0" rtl="0" algn="just">
              <a:lnSpc>
                <a:spcPct val="100000"/>
              </a:lnSpc>
              <a:spcBef>
                <a:spcPts val="0"/>
              </a:spcBef>
              <a:spcAft>
                <a:spcPts val="0"/>
              </a:spcAft>
              <a:buClr>
                <a:srgbClr val="000000"/>
              </a:buClr>
              <a:buSzPts val="1000"/>
              <a:buFont typeface="Arial"/>
              <a:buNone/>
            </a:pPr>
            <a:r>
              <a:t/>
            </a:r>
            <a:endParaRPr b="0" i="0" sz="1000" u="none" cap="none" strike="noStrike">
              <a:solidFill>
                <a:srgbClr val="3F3F3F"/>
              </a:solidFill>
              <a:latin typeface="Proxima Nova"/>
              <a:ea typeface="Proxima Nova"/>
              <a:cs typeface="Proxima Nova"/>
              <a:sym typeface="Proxima Nova"/>
            </a:endParaRPr>
          </a:p>
        </p:txBody>
      </p:sp>
      <p:cxnSp>
        <p:nvCxnSpPr>
          <p:cNvPr id="2669" name="Google Shape;2669;p139"/>
          <p:cNvCxnSpPr/>
          <p:nvPr/>
        </p:nvCxnSpPr>
        <p:spPr>
          <a:xfrm rot="10800000">
            <a:off x="4316250" y="3101825"/>
            <a:ext cx="511500" cy="0"/>
          </a:xfrm>
          <a:prstGeom prst="straightConnector1">
            <a:avLst/>
          </a:prstGeom>
          <a:noFill/>
          <a:ln cap="flat" cmpd="sng" w="28575">
            <a:solidFill>
              <a:srgbClr val="7FC9AC"/>
            </a:solidFill>
            <a:prstDash val="solid"/>
            <a:round/>
            <a:headEnd len="sm" w="sm" type="none"/>
            <a:tailEnd len="sm" w="sm" type="none"/>
          </a:ln>
        </p:spPr>
      </p:cxnSp>
      <p:cxnSp>
        <p:nvCxnSpPr>
          <p:cNvPr id="2670" name="Google Shape;2670;p139"/>
          <p:cNvCxnSpPr/>
          <p:nvPr/>
        </p:nvCxnSpPr>
        <p:spPr>
          <a:xfrm>
            <a:off x="4275150" y="1324450"/>
            <a:ext cx="593700" cy="0"/>
          </a:xfrm>
          <a:prstGeom prst="straightConnector1">
            <a:avLst/>
          </a:prstGeom>
          <a:noFill/>
          <a:ln cap="flat" cmpd="sng" w="19050">
            <a:solidFill>
              <a:srgbClr val="80CAAD"/>
            </a:solidFill>
            <a:prstDash val="solid"/>
            <a:round/>
            <a:headEnd len="sm" w="sm" type="none"/>
            <a:tailEnd len="sm" w="sm" type="none"/>
          </a:ln>
        </p:spPr>
      </p:cxnSp>
      <p:sp>
        <p:nvSpPr>
          <p:cNvPr id="2671" name="Google Shape;2671;p139"/>
          <p:cNvSpPr/>
          <p:nvPr/>
        </p:nvSpPr>
        <p:spPr>
          <a:xfrm>
            <a:off x="8942751" y="4800378"/>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2" name="Google Shape;2672;p139"/>
          <p:cNvSpPr/>
          <p:nvPr/>
        </p:nvSpPr>
        <p:spPr>
          <a:xfrm>
            <a:off x="8942751" y="4970926"/>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3" name="Google Shape;2673;p139"/>
          <p:cNvSpPr txBox="1"/>
          <p:nvPr/>
        </p:nvSpPr>
        <p:spPr>
          <a:xfrm>
            <a:off x="2441325" y="3487225"/>
            <a:ext cx="1519500" cy="57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zh-HK" sz="2400" u="none" cap="none" strike="noStrike">
                <a:solidFill>
                  <a:srgbClr val="3F3F3F"/>
                </a:solidFill>
                <a:latin typeface="Caveat"/>
                <a:ea typeface="Caveat"/>
                <a:cs typeface="Caveat"/>
                <a:sym typeface="Caveat"/>
              </a:rPr>
              <a:t>Charles Wong</a:t>
            </a:r>
            <a:endParaRPr b="0" i="0" sz="2400" u="none" cap="none" strike="noStrike">
              <a:solidFill>
                <a:srgbClr val="3F3F3F"/>
              </a:solidFill>
              <a:latin typeface="Caveat"/>
              <a:ea typeface="Caveat"/>
              <a:cs typeface="Caveat"/>
              <a:sym typeface="Caveat"/>
            </a:endParaRPr>
          </a:p>
          <a:p>
            <a:pPr indent="0" lvl="0" marL="0" marR="0" rtl="0" algn="ctr">
              <a:lnSpc>
                <a:spcPct val="100000"/>
              </a:lnSpc>
              <a:spcBef>
                <a:spcPts val="0"/>
              </a:spcBef>
              <a:spcAft>
                <a:spcPts val="0"/>
              </a:spcAft>
              <a:buClr>
                <a:srgbClr val="000000"/>
              </a:buClr>
              <a:buSzPts val="1000"/>
              <a:buFont typeface="Arial"/>
              <a:buNone/>
            </a:pPr>
            <a:r>
              <a:rPr b="0" i="0" lang="zh-HK" sz="1200" u="none" cap="none" strike="noStrike">
                <a:solidFill>
                  <a:srgbClr val="3F3F3F"/>
                </a:solidFill>
                <a:latin typeface="Proxima Nova"/>
                <a:ea typeface="Proxima Nova"/>
                <a:cs typeface="Proxima Nova"/>
                <a:sym typeface="Proxima Nova"/>
              </a:rPr>
              <a:t>Co-founder</a:t>
            </a:r>
            <a:endParaRPr b="0" i="0" sz="1200" u="none" cap="none" strike="noStrike">
              <a:solidFill>
                <a:srgbClr val="3F3F3F"/>
              </a:solidFill>
              <a:latin typeface="Proxima Nova"/>
              <a:ea typeface="Proxima Nova"/>
              <a:cs typeface="Proxima Nova"/>
              <a:sym typeface="Proxima Nova"/>
            </a:endParaRPr>
          </a:p>
          <a:p>
            <a:pPr indent="0" lvl="0" marL="0" marR="0" rtl="0" algn="just">
              <a:lnSpc>
                <a:spcPct val="100000"/>
              </a:lnSpc>
              <a:spcBef>
                <a:spcPts val="0"/>
              </a:spcBef>
              <a:spcAft>
                <a:spcPts val="0"/>
              </a:spcAft>
              <a:buClr>
                <a:srgbClr val="000000"/>
              </a:buClr>
              <a:buSzPts val="1000"/>
              <a:buFont typeface="Arial"/>
              <a:buNone/>
            </a:pPr>
            <a:r>
              <a:t/>
            </a:r>
            <a:endParaRPr b="0" i="0" sz="1000" u="none" cap="none" strike="noStrike">
              <a:solidFill>
                <a:srgbClr val="3F3F3F"/>
              </a:solidFill>
              <a:latin typeface="Proxima Nova"/>
              <a:ea typeface="Proxima Nova"/>
              <a:cs typeface="Proxima Nova"/>
              <a:sym typeface="Proxima Nova"/>
            </a:endParaRPr>
          </a:p>
        </p:txBody>
      </p:sp>
      <p:sp>
        <p:nvSpPr>
          <p:cNvPr id="2674" name="Google Shape;2674;p139"/>
          <p:cNvSpPr txBox="1"/>
          <p:nvPr/>
        </p:nvSpPr>
        <p:spPr>
          <a:xfrm>
            <a:off x="5173650" y="3487225"/>
            <a:ext cx="1804500" cy="57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zh-HK" sz="2400" u="none" cap="none" strike="noStrike">
                <a:solidFill>
                  <a:srgbClr val="3F3F3F"/>
                </a:solidFill>
                <a:latin typeface="Caveat"/>
                <a:ea typeface="Caveat"/>
                <a:cs typeface="Caveat"/>
                <a:sym typeface="Caveat"/>
              </a:rPr>
              <a:t>Julian Schillinger</a:t>
            </a:r>
            <a:endParaRPr b="0" i="0" sz="2400" u="none" cap="none" strike="noStrike">
              <a:solidFill>
                <a:srgbClr val="3F3F3F"/>
              </a:solidFill>
              <a:latin typeface="Caveat"/>
              <a:ea typeface="Caveat"/>
              <a:cs typeface="Caveat"/>
              <a:sym typeface="Caveat"/>
            </a:endParaRPr>
          </a:p>
          <a:p>
            <a:pPr indent="0" lvl="0" marL="0" marR="0" rtl="0" algn="ctr">
              <a:lnSpc>
                <a:spcPct val="100000"/>
              </a:lnSpc>
              <a:spcBef>
                <a:spcPts val="0"/>
              </a:spcBef>
              <a:spcAft>
                <a:spcPts val="0"/>
              </a:spcAft>
              <a:buClr>
                <a:srgbClr val="000000"/>
              </a:buClr>
              <a:buSzPts val="1000"/>
              <a:buFont typeface="Arial"/>
              <a:buNone/>
            </a:pPr>
            <a:r>
              <a:rPr b="0" i="0" lang="zh-HK" sz="1200" u="none" cap="none" strike="noStrike">
                <a:solidFill>
                  <a:srgbClr val="3F3F3F"/>
                </a:solidFill>
                <a:latin typeface="Proxima Nova"/>
                <a:ea typeface="Proxima Nova"/>
                <a:cs typeface="Proxima Nova"/>
                <a:sym typeface="Proxima Nova"/>
              </a:rPr>
              <a:t>Co-founder</a:t>
            </a:r>
            <a:endParaRPr b="0" i="0" sz="1200" u="none" cap="none" strike="noStrike">
              <a:solidFill>
                <a:srgbClr val="3F3F3F"/>
              </a:solidFill>
              <a:latin typeface="Proxima Nova"/>
              <a:ea typeface="Proxima Nova"/>
              <a:cs typeface="Proxima Nova"/>
              <a:sym typeface="Proxima Nova"/>
            </a:endParaRPr>
          </a:p>
          <a:p>
            <a:pPr indent="0" lvl="0" marL="0" marR="0" rtl="0" algn="just">
              <a:lnSpc>
                <a:spcPct val="100000"/>
              </a:lnSpc>
              <a:spcBef>
                <a:spcPts val="0"/>
              </a:spcBef>
              <a:spcAft>
                <a:spcPts val="0"/>
              </a:spcAft>
              <a:buClr>
                <a:srgbClr val="000000"/>
              </a:buClr>
              <a:buSzPts val="1000"/>
              <a:buFont typeface="Arial"/>
              <a:buNone/>
            </a:pPr>
            <a:r>
              <a:t/>
            </a:r>
            <a:endParaRPr b="0" i="0" sz="1000" u="none" cap="none" strike="noStrike">
              <a:solidFill>
                <a:srgbClr val="3F3F3F"/>
              </a:solidFill>
              <a:latin typeface="Proxima Nova"/>
              <a:ea typeface="Proxima Nova"/>
              <a:cs typeface="Proxima Nova"/>
              <a:sym typeface="Proxima Nova"/>
            </a:endParaRPr>
          </a:p>
        </p:txBody>
      </p:sp>
      <p:pic>
        <p:nvPicPr>
          <p:cNvPr id="2675" name="Google Shape;2675;p139"/>
          <p:cNvPicPr preferRelativeResize="0"/>
          <p:nvPr/>
        </p:nvPicPr>
        <p:blipFill rotWithShape="1">
          <a:blip r:embed="rId2">
            <a:alphaModFix/>
          </a:blip>
          <a:srcRect b="0" l="0" r="0" t="7287"/>
          <a:stretch/>
        </p:blipFill>
        <p:spPr>
          <a:xfrm>
            <a:off x="0" y="0"/>
            <a:ext cx="435338" cy="431800"/>
          </a:xfrm>
          <a:prstGeom prst="rect">
            <a:avLst/>
          </a:prstGeom>
          <a:noFill/>
          <a:ln>
            <a:noFill/>
          </a:ln>
        </p:spPr>
      </p:pic>
      <p:sp>
        <p:nvSpPr>
          <p:cNvPr id="2676" name="Google Shape;2676;p139"/>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ive Group">
  <p:cSld name="BLANK_1_1_3">
    <p:spTree>
      <p:nvGrpSpPr>
        <p:cNvPr id="2677" name="Shape 2677"/>
        <p:cNvGrpSpPr/>
        <p:nvPr/>
      </p:nvGrpSpPr>
      <p:grpSpPr>
        <a:xfrm>
          <a:off x="0" y="0"/>
          <a:ext cx="0" cy="0"/>
          <a:chOff x="0" y="0"/>
          <a:chExt cx="0" cy="0"/>
        </a:xfrm>
      </p:grpSpPr>
      <p:sp>
        <p:nvSpPr>
          <p:cNvPr id="2678" name="Google Shape;2678;p140"/>
          <p:cNvSpPr/>
          <p:nvPr/>
        </p:nvSpPr>
        <p:spPr>
          <a:xfrm>
            <a:off x="8942751" y="4800378"/>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9" name="Google Shape;2679;p140"/>
          <p:cNvSpPr/>
          <p:nvPr/>
        </p:nvSpPr>
        <p:spPr>
          <a:xfrm>
            <a:off x="8942751" y="4970926"/>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80" name="Google Shape;2680;p140"/>
          <p:cNvPicPr preferRelativeResize="0"/>
          <p:nvPr/>
        </p:nvPicPr>
        <p:blipFill rotWithShape="1">
          <a:blip r:embed="rId2">
            <a:alphaModFix/>
          </a:blip>
          <a:srcRect b="0" l="0" r="0" t="7287"/>
          <a:stretch/>
        </p:blipFill>
        <p:spPr>
          <a:xfrm>
            <a:off x="0" y="0"/>
            <a:ext cx="435338" cy="431800"/>
          </a:xfrm>
          <a:prstGeom prst="rect">
            <a:avLst/>
          </a:prstGeom>
          <a:noFill/>
          <a:ln>
            <a:noFill/>
          </a:ln>
        </p:spPr>
      </p:pic>
      <p:sp>
        <p:nvSpPr>
          <p:cNvPr id="2681" name="Google Shape;2681;p140"/>
          <p:cNvSpPr txBox="1"/>
          <p:nvPr/>
        </p:nvSpPr>
        <p:spPr>
          <a:xfrm>
            <a:off x="-100" y="546925"/>
            <a:ext cx="9144000" cy="5727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4000"/>
              <a:buFont typeface="Arial"/>
              <a:buNone/>
            </a:pPr>
            <a:r>
              <a:rPr b="0" i="0" lang="zh-HK" sz="2800" u="none" cap="none" strike="noStrike">
                <a:solidFill>
                  <a:srgbClr val="002838"/>
                </a:solidFill>
                <a:latin typeface="Proxima Nova"/>
                <a:ea typeface="Proxima Nova"/>
                <a:cs typeface="Proxima Nova"/>
                <a:sym typeface="Proxima Nova"/>
              </a:rPr>
              <a:t>THE PRIVÉ </a:t>
            </a:r>
            <a:r>
              <a:rPr b="1" i="0" lang="zh-HK" sz="2800" u="none" cap="none" strike="noStrike">
                <a:solidFill>
                  <a:srgbClr val="002838"/>
                </a:solidFill>
                <a:latin typeface="Proxima Nova"/>
                <a:ea typeface="Proxima Nova"/>
                <a:cs typeface="Proxima Nova"/>
                <a:sym typeface="Proxima Nova"/>
              </a:rPr>
              <a:t>GROUP</a:t>
            </a:r>
            <a:endParaRPr b="1" i="0" sz="2800" u="none" cap="none" strike="noStrike">
              <a:solidFill>
                <a:srgbClr val="002838"/>
              </a:solidFill>
              <a:latin typeface="Proxima Nova"/>
              <a:ea typeface="Proxima Nova"/>
              <a:cs typeface="Proxima Nova"/>
              <a:sym typeface="Proxima Nova"/>
            </a:endParaRPr>
          </a:p>
        </p:txBody>
      </p:sp>
      <p:cxnSp>
        <p:nvCxnSpPr>
          <p:cNvPr id="2682" name="Google Shape;2682;p140"/>
          <p:cNvCxnSpPr/>
          <p:nvPr/>
        </p:nvCxnSpPr>
        <p:spPr>
          <a:xfrm>
            <a:off x="4275150" y="1074775"/>
            <a:ext cx="593700" cy="0"/>
          </a:xfrm>
          <a:prstGeom prst="straightConnector1">
            <a:avLst/>
          </a:prstGeom>
          <a:noFill/>
          <a:ln cap="flat" cmpd="sng" w="19050">
            <a:solidFill>
              <a:srgbClr val="80CAAD"/>
            </a:solidFill>
            <a:prstDash val="solid"/>
            <a:round/>
            <a:headEnd len="sm" w="sm" type="none"/>
            <a:tailEnd len="sm" w="sm" type="none"/>
          </a:ln>
        </p:spPr>
      </p:cxnSp>
      <p:pic>
        <p:nvPicPr>
          <p:cNvPr id="2683" name="Google Shape;2683;p140"/>
          <p:cNvPicPr preferRelativeResize="0"/>
          <p:nvPr/>
        </p:nvPicPr>
        <p:blipFill rotWithShape="1">
          <a:blip r:embed="rId3">
            <a:alphaModFix/>
          </a:blip>
          <a:srcRect b="0" l="0" r="0" t="0"/>
          <a:stretch/>
        </p:blipFill>
        <p:spPr>
          <a:xfrm>
            <a:off x="5617925" y="3930300"/>
            <a:ext cx="2258675" cy="665575"/>
          </a:xfrm>
          <a:prstGeom prst="rect">
            <a:avLst/>
          </a:prstGeom>
          <a:noFill/>
          <a:ln>
            <a:noFill/>
          </a:ln>
        </p:spPr>
      </p:pic>
      <p:pic>
        <p:nvPicPr>
          <p:cNvPr id="2684" name="Google Shape;2684;p140"/>
          <p:cNvPicPr preferRelativeResize="0"/>
          <p:nvPr/>
        </p:nvPicPr>
        <p:blipFill rotWithShape="1">
          <a:blip r:embed="rId4">
            <a:alphaModFix/>
          </a:blip>
          <a:srcRect b="0" l="0" r="0" t="0"/>
          <a:stretch/>
        </p:blipFill>
        <p:spPr>
          <a:xfrm>
            <a:off x="851525" y="3875135"/>
            <a:ext cx="2025650" cy="514659"/>
          </a:xfrm>
          <a:prstGeom prst="rect">
            <a:avLst/>
          </a:prstGeom>
          <a:noFill/>
          <a:ln>
            <a:noFill/>
          </a:ln>
        </p:spPr>
      </p:pic>
      <p:pic>
        <p:nvPicPr>
          <p:cNvPr id="2685" name="Google Shape;2685;p140"/>
          <p:cNvPicPr preferRelativeResize="0"/>
          <p:nvPr/>
        </p:nvPicPr>
        <p:blipFill rotWithShape="1">
          <a:blip r:embed="rId5">
            <a:alphaModFix/>
          </a:blip>
          <a:srcRect b="0" l="0" r="0" t="0"/>
          <a:stretch/>
        </p:blipFill>
        <p:spPr>
          <a:xfrm>
            <a:off x="851526" y="2708058"/>
            <a:ext cx="2273463" cy="386599"/>
          </a:xfrm>
          <a:prstGeom prst="rect">
            <a:avLst/>
          </a:prstGeom>
          <a:noFill/>
          <a:ln>
            <a:noFill/>
          </a:ln>
        </p:spPr>
      </p:pic>
      <p:pic>
        <p:nvPicPr>
          <p:cNvPr id="2686" name="Google Shape;2686;p140"/>
          <p:cNvPicPr preferRelativeResize="0"/>
          <p:nvPr/>
        </p:nvPicPr>
        <p:blipFill rotWithShape="1">
          <a:blip r:embed="rId6">
            <a:alphaModFix/>
          </a:blip>
          <a:srcRect b="0" l="0" r="0" t="0"/>
          <a:stretch/>
        </p:blipFill>
        <p:spPr>
          <a:xfrm>
            <a:off x="5653175" y="2679775"/>
            <a:ext cx="2399568" cy="665575"/>
          </a:xfrm>
          <a:prstGeom prst="rect">
            <a:avLst/>
          </a:prstGeom>
          <a:noFill/>
          <a:ln>
            <a:noFill/>
          </a:ln>
        </p:spPr>
      </p:pic>
      <p:pic>
        <p:nvPicPr>
          <p:cNvPr id="2687" name="Google Shape;2687;p140"/>
          <p:cNvPicPr preferRelativeResize="0"/>
          <p:nvPr/>
        </p:nvPicPr>
        <p:blipFill rotWithShape="1">
          <a:blip r:embed="rId7">
            <a:alphaModFix/>
          </a:blip>
          <a:srcRect b="0" l="0" r="0" t="0"/>
          <a:stretch/>
        </p:blipFill>
        <p:spPr>
          <a:xfrm>
            <a:off x="851525" y="1492675"/>
            <a:ext cx="2669050" cy="422028"/>
          </a:xfrm>
          <a:prstGeom prst="rect">
            <a:avLst/>
          </a:prstGeom>
          <a:noFill/>
          <a:ln>
            <a:noFill/>
          </a:ln>
        </p:spPr>
      </p:pic>
      <p:pic>
        <p:nvPicPr>
          <p:cNvPr id="2688" name="Google Shape;2688;p140"/>
          <p:cNvPicPr preferRelativeResize="0"/>
          <p:nvPr/>
        </p:nvPicPr>
        <p:blipFill rotWithShape="1">
          <a:blip r:embed="rId8">
            <a:alphaModFix/>
          </a:blip>
          <a:srcRect b="0" l="0" r="0" t="0"/>
          <a:stretch/>
        </p:blipFill>
        <p:spPr>
          <a:xfrm>
            <a:off x="5653174" y="1427391"/>
            <a:ext cx="2326102" cy="637984"/>
          </a:xfrm>
          <a:prstGeom prst="rect">
            <a:avLst/>
          </a:prstGeom>
          <a:noFill/>
          <a:ln>
            <a:noFill/>
          </a:ln>
        </p:spPr>
      </p:pic>
      <p:sp>
        <p:nvSpPr>
          <p:cNvPr id="2689" name="Google Shape;2689;p140"/>
          <p:cNvSpPr txBox="1"/>
          <p:nvPr/>
        </p:nvSpPr>
        <p:spPr>
          <a:xfrm>
            <a:off x="1131900" y="1870475"/>
            <a:ext cx="2450400" cy="43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zh-HK" sz="1100" u="none" cap="none" strike="noStrike">
                <a:solidFill>
                  <a:srgbClr val="878787"/>
                </a:solidFill>
                <a:latin typeface="Proxima Nova"/>
                <a:ea typeface="Proxima Nova"/>
                <a:cs typeface="Proxima Nova"/>
                <a:sym typeface="Proxima Nova"/>
              </a:rPr>
              <a:t>Modular technology solutions for </a:t>
            </a:r>
            <a:endParaRPr b="0" i="0" sz="1100" u="none" cap="none" strike="noStrike">
              <a:solidFill>
                <a:srgbClr val="878787"/>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100"/>
              <a:buFont typeface="Arial"/>
              <a:buNone/>
            </a:pPr>
            <a:r>
              <a:rPr b="0" i="0" lang="zh-HK" sz="1100" u="none" cap="none" strike="noStrike">
                <a:solidFill>
                  <a:srgbClr val="878787"/>
                </a:solidFill>
                <a:latin typeface="Proxima Nova"/>
                <a:ea typeface="Proxima Nova"/>
                <a:cs typeface="Proxima Nova"/>
                <a:sym typeface="Proxima Nova"/>
              </a:rPr>
              <a:t>wealth managers</a:t>
            </a:r>
            <a:endParaRPr b="0" i="0" sz="1100" u="none" cap="none" strike="noStrike">
              <a:solidFill>
                <a:srgbClr val="878787"/>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878787"/>
              </a:solidFill>
              <a:latin typeface="Proxima Nova"/>
              <a:ea typeface="Proxima Nova"/>
              <a:cs typeface="Proxima Nova"/>
              <a:sym typeface="Proxima Nova"/>
            </a:endParaRPr>
          </a:p>
        </p:txBody>
      </p:sp>
      <p:sp>
        <p:nvSpPr>
          <p:cNvPr id="2690" name="Google Shape;2690;p140"/>
          <p:cNvSpPr txBox="1"/>
          <p:nvPr/>
        </p:nvSpPr>
        <p:spPr>
          <a:xfrm>
            <a:off x="1173525" y="3064574"/>
            <a:ext cx="2450400" cy="43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zh-HK" sz="1100" u="none" cap="none" strike="noStrike">
                <a:solidFill>
                  <a:srgbClr val="878787"/>
                </a:solidFill>
                <a:latin typeface="Proxima Nova"/>
                <a:ea typeface="Proxima Nova"/>
                <a:cs typeface="Proxima Nova"/>
                <a:sym typeface="Proxima Nova"/>
              </a:rPr>
              <a:t>Licensed securities broker-dealer and insurance advisor</a:t>
            </a:r>
            <a:endParaRPr b="0" i="0" sz="1100" u="none" cap="none" strike="noStrike">
              <a:solidFill>
                <a:srgbClr val="878787"/>
              </a:solidFill>
              <a:latin typeface="Proxima Nova"/>
              <a:ea typeface="Proxima Nova"/>
              <a:cs typeface="Proxima Nova"/>
              <a:sym typeface="Proxima Nova"/>
            </a:endParaRPr>
          </a:p>
        </p:txBody>
      </p:sp>
      <p:sp>
        <p:nvSpPr>
          <p:cNvPr id="2691" name="Google Shape;2691;p140"/>
          <p:cNvSpPr txBox="1"/>
          <p:nvPr/>
        </p:nvSpPr>
        <p:spPr>
          <a:xfrm>
            <a:off x="1173525" y="4348675"/>
            <a:ext cx="2450400" cy="43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zh-HK" sz="1100" u="none" cap="none" strike="noStrike">
                <a:solidFill>
                  <a:srgbClr val="878787"/>
                </a:solidFill>
                <a:latin typeface="Proxima Nova"/>
                <a:ea typeface="Proxima Nova"/>
                <a:cs typeface="Proxima Nova"/>
                <a:sym typeface="Proxima Nova"/>
              </a:rPr>
              <a:t>Investment and execution platform </a:t>
            </a:r>
            <a:endParaRPr b="0" i="0" sz="1100" u="none" cap="none" strike="noStrike">
              <a:solidFill>
                <a:srgbClr val="878787"/>
              </a:solidFill>
              <a:latin typeface="Proxima Nova"/>
              <a:ea typeface="Proxima Nova"/>
              <a:cs typeface="Proxima Nova"/>
              <a:sym typeface="Proxima Nova"/>
            </a:endParaRPr>
          </a:p>
        </p:txBody>
      </p:sp>
      <p:sp>
        <p:nvSpPr>
          <p:cNvPr id="2692" name="Google Shape;2692;p140"/>
          <p:cNvSpPr txBox="1"/>
          <p:nvPr/>
        </p:nvSpPr>
        <p:spPr>
          <a:xfrm>
            <a:off x="6354475" y="1982725"/>
            <a:ext cx="2450400" cy="43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zh-HK" sz="1100" u="none" cap="none" strike="noStrike">
                <a:solidFill>
                  <a:srgbClr val="878787"/>
                </a:solidFill>
                <a:latin typeface="Proxima Nova"/>
                <a:ea typeface="Proxima Nova"/>
                <a:cs typeface="Proxima Nova"/>
                <a:sym typeface="Proxima Nova"/>
              </a:rPr>
              <a:t>Asia's leading wealth </a:t>
            </a:r>
            <a:endParaRPr b="0" i="0" sz="1100" u="none" cap="none" strike="noStrike">
              <a:solidFill>
                <a:srgbClr val="878787"/>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100"/>
              <a:buFont typeface="Arial"/>
              <a:buNone/>
            </a:pPr>
            <a:r>
              <a:rPr b="0" i="0" lang="zh-HK" sz="1100" u="none" cap="none" strike="noStrike">
                <a:solidFill>
                  <a:srgbClr val="878787"/>
                </a:solidFill>
                <a:latin typeface="Proxima Nova"/>
                <a:ea typeface="Proxima Nova"/>
                <a:cs typeface="Proxima Nova"/>
                <a:sym typeface="Proxima Nova"/>
              </a:rPr>
              <a:t>marketplace for investors</a:t>
            </a:r>
            <a:endParaRPr b="0" i="0" sz="1100" u="none" cap="none" strike="noStrike">
              <a:solidFill>
                <a:srgbClr val="878787"/>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878787"/>
              </a:solidFill>
              <a:latin typeface="Proxima Nova"/>
              <a:ea typeface="Proxima Nova"/>
              <a:cs typeface="Proxima Nova"/>
              <a:sym typeface="Proxima Nova"/>
            </a:endParaRPr>
          </a:p>
        </p:txBody>
      </p:sp>
      <p:sp>
        <p:nvSpPr>
          <p:cNvPr id="2693" name="Google Shape;2693;p140"/>
          <p:cNvSpPr txBox="1"/>
          <p:nvPr/>
        </p:nvSpPr>
        <p:spPr>
          <a:xfrm>
            <a:off x="6396100" y="3084825"/>
            <a:ext cx="2450400" cy="43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zh-HK" sz="1100" u="none" cap="none" strike="noStrike">
                <a:solidFill>
                  <a:srgbClr val="878787"/>
                </a:solidFill>
                <a:latin typeface="Proxima Nova"/>
                <a:ea typeface="Proxima Nova"/>
                <a:cs typeface="Proxima Nova"/>
                <a:sym typeface="Proxima Nova"/>
              </a:rPr>
              <a:t>Engaging content and tool </a:t>
            </a:r>
            <a:endParaRPr b="0" i="0" sz="1100" u="none" cap="none" strike="noStrike">
              <a:solidFill>
                <a:srgbClr val="878787"/>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100"/>
              <a:buFont typeface="Arial"/>
              <a:buNone/>
            </a:pPr>
            <a:r>
              <a:rPr b="0" i="0" lang="zh-HK" sz="1100" u="none" cap="none" strike="noStrike">
                <a:solidFill>
                  <a:srgbClr val="878787"/>
                </a:solidFill>
                <a:latin typeface="Proxima Nova"/>
                <a:ea typeface="Proxima Nova"/>
                <a:cs typeface="Proxima Nova"/>
                <a:sym typeface="Proxima Nova"/>
              </a:rPr>
              <a:t>solutions for advisors</a:t>
            </a:r>
            <a:endParaRPr b="0" i="0" sz="1100" u="none" cap="none" strike="noStrike">
              <a:solidFill>
                <a:srgbClr val="878787"/>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878787"/>
              </a:solidFill>
              <a:latin typeface="Proxima Nova"/>
              <a:ea typeface="Proxima Nova"/>
              <a:cs typeface="Proxima Nova"/>
              <a:sym typeface="Proxima Nova"/>
            </a:endParaRPr>
          </a:p>
        </p:txBody>
      </p:sp>
      <p:sp>
        <p:nvSpPr>
          <p:cNvPr id="2694" name="Google Shape;2694;p140"/>
          <p:cNvSpPr txBox="1"/>
          <p:nvPr/>
        </p:nvSpPr>
        <p:spPr>
          <a:xfrm>
            <a:off x="6396100" y="4307075"/>
            <a:ext cx="2450400" cy="43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zh-HK" sz="1100" u="none" cap="none" strike="noStrike">
                <a:solidFill>
                  <a:srgbClr val="878787"/>
                </a:solidFill>
                <a:latin typeface="Proxima Nova"/>
                <a:ea typeface="Proxima Nova"/>
                <a:cs typeface="Proxima Nova"/>
                <a:sym typeface="Proxima Nova"/>
              </a:rPr>
              <a:t>A licensed insurance brokerage </a:t>
            </a:r>
            <a:endParaRPr b="0" i="0" sz="1100" u="none" cap="none" strike="noStrike">
              <a:solidFill>
                <a:srgbClr val="878787"/>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100"/>
              <a:buFont typeface="Arial"/>
              <a:buNone/>
            </a:pPr>
            <a:r>
              <a:rPr b="0" i="0" lang="zh-HK" sz="1100" u="none" cap="none" strike="noStrike">
                <a:solidFill>
                  <a:srgbClr val="878787"/>
                </a:solidFill>
                <a:latin typeface="Proxima Nova"/>
                <a:ea typeface="Proxima Nova"/>
                <a:cs typeface="Proxima Nova"/>
                <a:sym typeface="Proxima Nova"/>
              </a:rPr>
              <a:t>platform in Hong Kong</a:t>
            </a:r>
            <a:endParaRPr b="0" i="0" sz="1100" u="none" cap="none" strike="noStrike">
              <a:solidFill>
                <a:srgbClr val="878787"/>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878787"/>
              </a:solidFill>
              <a:latin typeface="Proxima Nova"/>
              <a:ea typeface="Proxima Nova"/>
              <a:cs typeface="Proxima Nova"/>
              <a:sym typeface="Proxima Nova"/>
            </a:endParaRPr>
          </a:p>
        </p:txBody>
      </p:sp>
      <p:cxnSp>
        <p:nvCxnSpPr>
          <p:cNvPr id="2695" name="Google Shape;2695;p140"/>
          <p:cNvCxnSpPr/>
          <p:nvPr/>
        </p:nvCxnSpPr>
        <p:spPr>
          <a:xfrm>
            <a:off x="4569250" y="1492675"/>
            <a:ext cx="0" cy="3207600"/>
          </a:xfrm>
          <a:prstGeom prst="straightConnector1">
            <a:avLst/>
          </a:prstGeom>
          <a:noFill/>
          <a:ln cap="flat" cmpd="sng" w="9525">
            <a:solidFill>
              <a:srgbClr val="D9D9D9"/>
            </a:solidFill>
            <a:prstDash val="solid"/>
            <a:round/>
            <a:headEnd len="sm" w="sm" type="none"/>
            <a:tailEnd len="sm" w="sm" type="none"/>
          </a:ln>
        </p:spPr>
      </p:cxnSp>
      <p:cxnSp>
        <p:nvCxnSpPr>
          <p:cNvPr id="2696" name="Google Shape;2696;p140"/>
          <p:cNvCxnSpPr/>
          <p:nvPr/>
        </p:nvCxnSpPr>
        <p:spPr>
          <a:xfrm>
            <a:off x="582625" y="2530950"/>
            <a:ext cx="8089800" cy="0"/>
          </a:xfrm>
          <a:prstGeom prst="straightConnector1">
            <a:avLst/>
          </a:prstGeom>
          <a:noFill/>
          <a:ln cap="flat" cmpd="sng" w="9525">
            <a:solidFill>
              <a:srgbClr val="D9D9D9"/>
            </a:solidFill>
            <a:prstDash val="solid"/>
            <a:round/>
            <a:headEnd len="sm" w="sm" type="none"/>
            <a:tailEnd len="sm" w="sm" type="none"/>
          </a:ln>
        </p:spPr>
      </p:cxnSp>
      <p:cxnSp>
        <p:nvCxnSpPr>
          <p:cNvPr id="2697" name="Google Shape;2697;p140"/>
          <p:cNvCxnSpPr/>
          <p:nvPr/>
        </p:nvCxnSpPr>
        <p:spPr>
          <a:xfrm>
            <a:off x="582625" y="3698725"/>
            <a:ext cx="8089800" cy="0"/>
          </a:xfrm>
          <a:prstGeom prst="straightConnector1">
            <a:avLst/>
          </a:prstGeom>
          <a:noFill/>
          <a:ln cap="flat" cmpd="sng" w="9525">
            <a:solidFill>
              <a:srgbClr val="D9D9D9"/>
            </a:solidFill>
            <a:prstDash val="solid"/>
            <a:round/>
            <a:headEnd len="sm" w="sm" type="none"/>
            <a:tailEnd len="sm" w="sm" type="none"/>
          </a:ln>
        </p:spPr>
      </p:cxnSp>
      <p:sp>
        <p:nvSpPr>
          <p:cNvPr id="2698" name="Google Shape;2698;p140"/>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orldMap">
  <p:cSld name="BLANK_1_1_2">
    <p:spTree>
      <p:nvGrpSpPr>
        <p:cNvPr id="2699" name="Shape 2699"/>
        <p:cNvGrpSpPr/>
        <p:nvPr/>
      </p:nvGrpSpPr>
      <p:grpSpPr>
        <a:xfrm>
          <a:off x="0" y="0"/>
          <a:ext cx="0" cy="0"/>
          <a:chOff x="0" y="0"/>
          <a:chExt cx="0" cy="0"/>
        </a:xfrm>
      </p:grpSpPr>
      <p:pic>
        <p:nvPicPr>
          <p:cNvPr id="2700" name="Google Shape;2700;p141"/>
          <p:cNvPicPr preferRelativeResize="0"/>
          <p:nvPr/>
        </p:nvPicPr>
        <p:blipFill rotWithShape="1">
          <a:blip r:embed="rId2">
            <a:alphaModFix/>
          </a:blip>
          <a:srcRect b="0" l="0" r="0" t="0"/>
          <a:stretch/>
        </p:blipFill>
        <p:spPr>
          <a:xfrm>
            <a:off x="1510838" y="1550925"/>
            <a:ext cx="6122124" cy="3292875"/>
          </a:xfrm>
          <a:prstGeom prst="rect">
            <a:avLst/>
          </a:prstGeom>
          <a:noFill/>
          <a:ln>
            <a:noFill/>
          </a:ln>
        </p:spPr>
      </p:pic>
      <p:sp>
        <p:nvSpPr>
          <p:cNvPr id="2701" name="Google Shape;2701;p141"/>
          <p:cNvSpPr txBox="1"/>
          <p:nvPr/>
        </p:nvSpPr>
        <p:spPr>
          <a:xfrm>
            <a:off x="-100" y="416500"/>
            <a:ext cx="9144000" cy="5727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4000"/>
              <a:buFont typeface="Arial"/>
              <a:buNone/>
            </a:pPr>
            <a:r>
              <a:rPr b="1" i="0" lang="zh-HK" sz="2800" u="none" cap="none" strike="noStrike">
                <a:solidFill>
                  <a:srgbClr val="002838"/>
                </a:solidFill>
                <a:latin typeface="Proxima Nova"/>
                <a:ea typeface="Proxima Nova"/>
                <a:cs typeface="Proxima Nova"/>
                <a:sym typeface="Proxima Nova"/>
              </a:rPr>
              <a:t>WORLDWIDE</a:t>
            </a:r>
            <a:r>
              <a:rPr b="0" i="0" lang="zh-HK" sz="2800" u="none" cap="none" strike="noStrike">
                <a:solidFill>
                  <a:srgbClr val="002838"/>
                </a:solidFill>
                <a:latin typeface="Proxima Nova"/>
                <a:ea typeface="Proxima Nova"/>
                <a:cs typeface="Proxima Nova"/>
                <a:sym typeface="Proxima Nova"/>
              </a:rPr>
              <a:t> OFFICES</a:t>
            </a:r>
            <a:endParaRPr b="0" i="0" sz="2800" u="none" cap="none" strike="noStrike">
              <a:solidFill>
                <a:srgbClr val="002838"/>
              </a:solidFill>
              <a:latin typeface="Proxima Nova Semibold"/>
              <a:ea typeface="Proxima Nova Semibold"/>
              <a:cs typeface="Proxima Nova Semibold"/>
              <a:sym typeface="Proxima Nova Semibold"/>
            </a:endParaRPr>
          </a:p>
        </p:txBody>
      </p:sp>
      <p:sp>
        <p:nvSpPr>
          <p:cNvPr id="2702" name="Google Shape;2702;p141"/>
          <p:cNvSpPr txBox="1"/>
          <p:nvPr/>
        </p:nvSpPr>
        <p:spPr>
          <a:xfrm>
            <a:off x="3478650" y="854750"/>
            <a:ext cx="21867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0" i="0" lang="zh-HK" sz="1600" u="none" cap="none" strike="noStrike">
                <a:solidFill>
                  <a:srgbClr val="7FC9AC"/>
                </a:solidFill>
                <a:latin typeface="Proxima Nova"/>
                <a:ea typeface="Proxima Nova"/>
                <a:cs typeface="Proxima Nova"/>
                <a:sym typeface="Proxima Nova"/>
              </a:rPr>
              <a:t>ACROSS 10 COUNTRIES</a:t>
            </a:r>
            <a:endParaRPr b="0" i="0" sz="1600" u="none" cap="none" strike="noStrike">
              <a:solidFill>
                <a:srgbClr val="7FC9AC"/>
              </a:solidFill>
              <a:latin typeface="Proxima Nova"/>
              <a:ea typeface="Proxima Nova"/>
              <a:cs typeface="Proxima Nova"/>
              <a:sym typeface="Proxima Nova"/>
            </a:endParaRPr>
          </a:p>
        </p:txBody>
      </p:sp>
      <p:sp>
        <p:nvSpPr>
          <p:cNvPr id="2703" name="Google Shape;2703;p141"/>
          <p:cNvSpPr txBox="1"/>
          <p:nvPr/>
        </p:nvSpPr>
        <p:spPr>
          <a:xfrm>
            <a:off x="5690375" y="3088975"/>
            <a:ext cx="6396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900" u="none" cap="none" strike="noStrike">
                <a:solidFill>
                  <a:srgbClr val="3F3F3F"/>
                </a:solidFill>
                <a:latin typeface="Proxima Nova"/>
                <a:ea typeface="Proxima Nova"/>
                <a:cs typeface="Proxima Nova"/>
                <a:sym typeface="Proxima Nova"/>
              </a:rPr>
              <a:t>Hong Kong </a:t>
            </a:r>
            <a:endParaRPr b="1" i="0" sz="900" u="none" cap="none" strike="noStrike">
              <a:solidFill>
                <a:srgbClr val="3F3F3F"/>
              </a:solidFill>
              <a:latin typeface="Proxima Nova"/>
              <a:ea typeface="Proxima Nova"/>
              <a:cs typeface="Proxima Nova"/>
              <a:sym typeface="Proxima Nova"/>
            </a:endParaRPr>
          </a:p>
        </p:txBody>
      </p:sp>
      <p:sp>
        <p:nvSpPr>
          <p:cNvPr id="2704" name="Google Shape;2704;p141"/>
          <p:cNvSpPr txBox="1"/>
          <p:nvPr/>
        </p:nvSpPr>
        <p:spPr>
          <a:xfrm>
            <a:off x="6389625" y="3477588"/>
            <a:ext cx="10860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900" u="none" cap="none" strike="noStrike">
                <a:solidFill>
                  <a:srgbClr val="3F3F3F"/>
                </a:solidFill>
                <a:latin typeface="Proxima Nova"/>
                <a:ea typeface="Proxima Nova"/>
                <a:cs typeface="Proxima Nova"/>
                <a:sym typeface="Proxima Nova"/>
              </a:rPr>
              <a:t>Singapore </a:t>
            </a:r>
            <a:endParaRPr b="1" i="0" sz="900" u="none" cap="none" strike="noStrike">
              <a:solidFill>
                <a:srgbClr val="3F3F3F"/>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500"/>
              <a:buFont typeface="Arial"/>
              <a:buNone/>
            </a:pPr>
            <a:r>
              <a:t/>
            </a:r>
            <a:endParaRPr b="1" i="0" sz="900" u="none" cap="none" strike="noStrike">
              <a:solidFill>
                <a:srgbClr val="3F3F3F"/>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500"/>
              <a:buFont typeface="Arial"/>
              <a:buNone/>
            </a:pPr>
            <a:r>
              <a:t/>
            </a:r>
            <a:endParaRPr b="1" i="0" sz="900" u="none" cap="none" strike="noStrike">
              <a:solidFill>
                <a:srgbClr val="3F3F3F"/>
              </a:solidFill>
              <a:latin typeface="Proxima Nova"/>
              <a:ea typeface="Proxima Nova"/>
              <a:cs typeface="Proxima Nova"/>
              <a:sym typeface="Proxima Nova"/>
            </a:endParaRPr>
          </a:p>
        </p:txBody>
      </p:sp>
      <p:cxnSp>
        <p:nvCxnSpPr>
          <p:cNvPr id="2705" name="Google Shape;2705;p141"/>
          <p:cNvCxnSpPr/>
          <p:nvPr/>
        </p:nvCxnSpPr>
        <p:spPr>
          <a:xfrm>
            <a:off x="4275150" y="1159925"/>
            <a:ext cx="593700" cy="0"/>
          </a:xfrm>
          <a:prstGeom prst="straightConnector1">
            <a:avLst/>
          </a:prstGeom>
          <a:noFill/>
          <a:ln cap="flat" cmpd="sng" w="19050">
            <a:solidFill>
              <a:srgbClr val="80CAAD"/>
            </a:solidFill>
            <a:prstDash val="solid"/>
            <a:round/>
            <a:headEnd len="sm" w="sm" type="none"/>
            <a:tailEnd len="sm" w="sm" type="none"/>
          </a:ln>
        </p:spPr>
      </p:cxnSp>
      <p:sp>
        <p:nvSpPr>
          <p:cNvPr id="2706" name="Google Shape;2706;p141"/>
          <p:cNvSpPr/>
          <p:nvPr/>
        </p:nvSpPr>
        <p:spPr>
          <a:xfrm>
            <a:off x="8942751" y="4800378"/>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7" name="Google Shape;2707;p141"/>
          <p:cNvSpPr/>
          <p:nvPr/>
        </p:nvSpPr>
        <p:spPr>
          <a:xfrm>
            <a:off x="8942751" y="4970926"/>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8" name="Google Shape;2708;p141"/>
          <p:cNvSpPr txBox="1"/>
          <p:nvPr/>
        </p:nvSpPr>
        <p:spPr>
          <a:xfrm>
            <a:off x="5203000" y="3389138"/>
            <a:ext cx="7740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900" u="none" cap="none" strike="noStrike">
                <a:solidFill>
                  <a:srgbClr val="3F3F3F"/>
                </a:solidFill>
                <a:latin typeface="Proxima Nova"/>
                <a:ea typeface="Proxima Nova"/>
                <a:cs typeface="Proxima Nova"/>
                <a:sym typeface="Proxima Nova"/>
              </a:rPr>
              <a:t>Kuala Lumpur</a:t>
            </a:r>
            <a:endParaRPr b="1" i="0" sz="900" u="none" cap="none" strike="noStrike">
              <a:solidFill>
                <a:srgbClr val="3F3F3F"/>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500"/>
              <a:buFont typeface="Arial"/>
              <a:buNone/>
            </a:pPr>
            <a:r>
              <a:t/>
            </a:r>
            <a:endParaRPr b="1" i="0" sz="900" u="none" cap="none" strike="noStrike">
              <a:solidFill>
                <a:srgbClr val="3F3F3F"/>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500"/>
              <a:buFont typeface="Arial"/>
              <a:buNone/>
            </a:pPr>
            <a:r>
              <a:t/>
            </a:r>
            <a:endParaRPr b="1" i="0" sz="900" u="none" cap="none" strike="noStrike">
              <a:solidFill>
                <a:srgbClr val="3F3F3F"/>
              </a:solidFill>
              <a:latin typeface="Proxima Nova"/>
              <a:ea typeface="Proxima Nova"/>
              <a:cs typeface="Proxima Nova"/>
              <a:sym typeface="Proxima Nova"/>
            </a:endParaRPr>
          </a:p>
        </p:txBody>
      </p:sp>
      <p:sp>
        <p:nvSpPr>
          <p:cNvPr id="2709" name="Google Shape;2709;p141"/>
          <p:cNvSpPr txBox="1"/>
          <p:nvPr/>
        </p:nvSpPr>
        <p:spPr>
          <a:xfrm>
            <a:off x="6763850" y="3001413"/>
            <a:ext cx="10860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900" u="none" cap="none" strike="noStrike">
                <a:solidFill>
                  <a:srgbClr val="3F3F3F"/>
                </a:solidFill>
                <a:latin typeface="Proxima Nova"/>
                <a:ea typeface="Proxima Nova"/>
                <a:cs typeface="Proxima Nova"/>
                <a:sym typeface="Proxima Nova"/>
              </a:rPr>
              <a:t>Taipei</a:t>
            </a:r>
            <a:endParaRPr b="1" i="0" sz="900" u="none" cap="none" strike="noStrike">
              <a:solidFill>
                <a:srgbClr val="3F3F3F"/>
              </a:solidFill>
              <a:latin typeface="Proxima Nova"/>
              <a:ea typeface="Proxima Nova"/>
              <a:cs typeface="Proxima Nova"/>
              <a:sym typeface="Proxima Nova"/>
            </a:endParaRPr>
          </a:p>
        </p:txBody>
      </p:sp>
      <p:pic>
        <p:nvPicPr>
          <p:cNvPr id="2710" name="Google Shape;2710;p141"/>
          <p:cNvPicPr preferRelativeResize="0"/>
          <p:nvPr/>
        </p:nvPicPr>
        <p:blipFill rotWithShape="1">
          <a:blip r:embed="rId3">
            <a:alphaModFix/>
          </a:blip>
          <a:srcRect b="0" l="0" r="0" t="0"/>
          <a:stretch/>
        </p:blipFill>
        <p:spPr>
          <a:xfrm>
            <a:off x="4387988" y="2485225"/>
            <a:ext cx="368025" cy="368025"/>
          </a:xfrm>
          <a:prstGeom prst="rect">
            <a:avLst/>
          </a:prstGeom>
          <a:noFill/>
          <a:ln>
            <a:noFill/>
          </a:ln>
        </p:spPr>
      </p:pic>
      <p:pic>
        <p:nvPicPr>
          <p:cNvPr id="2711" name="Google Shape;2711;p141"/>
          <p:cNvPicPr preferRelativeResize="0"/>
          <p:nvPr/>
        </p:nvPicPr>
        <p:blipFill rotWithShape="1">
          <a:blip r:embed="rId3">
            <a:alphaModFix/>
          </a:blip>
          <a:srcRect b="0" l="0" r="0" t="0"/>
          <a:stretch/>
        </p:blipFill>
        <p:spPr>
          <a:xfrm>
            <a:off x="6186325" y="2960549"/>
            <a:ext cx="400150" cy="400150"/>
          </a:xfrm>
          <a:prstGeom prst="rect">
            <a:avLst/>
          </a:prstGeom>
          <a:noFill/>
          <a:ln>
            <a:noFill/>
          </a:ln>
        </p:spPr>
      </p:pic>
      <p:pic>
        <p:nvPicPr>
          <p:cNvPr id="2712" name="Google Shape;2712;p141"/>
          <p:cNvPicPr preferRelativeResize="0"/>
          <p:nvPr/>
        </p:nvPicPr>
        <p:blipFill rotWithShape="1">
          <a:blip r:embed="rId3">
            <a:alphaModFix/>
          </a:blip>
          <a:srcRect b="0" l="0" r="0" t="0"/>
          <a:stretch/>
        </p:blipFill>
        <p:spPr>
          <a:xfrm>
            <a:off x="6416938" y="2901700"/>
            <a:ext cx="368025" cy="368025"/>
          </a:xfrm>
          <a:prstGeom prst="rect">
            <a:avLst/>
          </a:prstGeom>
          <a:noFill/>
          <a:ln>
            <a:noFill/>
          </a:ln>
        </p:spPr>
      </p:pic>
      <p:pic>
        <p:nvPicPr>
          <p:cNvPr id="2713" name="Google Shape;2713;p141"/>
          <p:cNvPicPr preferRelativeResize="0"/>
          <p:nvPr/>
        </p:nvPicPr>
        <p:blipFill rotWithShape="1">
          <a:blip r:embed="rId3">
            <a:alphaModFix/>
          </a:blip>
          <a:srcRect b="0" l="0" r="0" t="0"/>
          <a:stretch/>
        </p:blipFill>
        <p:spPr>
          <a:xfrm>
            <a:off x="5936113" y="3331262"/>
            <a:ext cx="284375" cy="284375"/>
          </a:xfrm>
          <a:prstGeom prst="rect">
            <a:avLst/>
          </a:prstGeom>
          <a:noFill/>
          <a:ln>
            <a:noFill/>
          </a:ln>
        </p:spPr>
      </p:pic>
      <p:pic>
        <p:nvPicPr>
          <p:cNvPr id="2714" name="Google Shape;2714;p141"/>
          <p:cNvPicPr preferRelativeResize="0"/>
          <p:nvPr/>
        </p:nvPicPr>
        <p:blipFill rotWithShape="1">
          <a:blip r:embed="rId3">
            <a:alphaModFix/>
          </a:blip>
          <a:srcRect b="0" l="0" r="0" t="0"/>
          <a:stretch/>
        </p:blipFill>
        <p:spPr>
          <a:xfrm>
            <a:off x="6075275" y="3419712"/>
            <a:ext cx="284375" cy="284375"/>
          </a:xfrm>
          <a:prstGeom prst="rect">
            <a:avLst/>
          </a:prstGeom>
          <a:noFill/>
          <a:ln>
            <a:noFill/>
          </a:ln>
        </p:spPr>
      </p:pic>
      <p:pic>
        <p:nvPicPr>
          <p:cNvPr id="2715" name="Google Shape;2715;p141"/>
          <p:cNvPicPr preferRelativeResize="0"/>
          <p:nvPr/>
        </p:nvPicPr>
        <p:blipFill rotWithShape="1">
          <a:blip r:embed="rId3">
            <a:alphaModFix/>
          </a:blip>
          <a:srcRect b="0" l="0" r="0" t="0"/>
          <a:stretch/>
        </p:blipFill>
        <p:spPr>
          <a:xfrm>
            <a:off x="4459961" y="2443800"/>
            <a:ext cx="328450" cy="328450"/>
          </a:xfrm>
          <a:prstGeom prst="rect">
            <a:avLst/>
          </a:prstGeom>
          <a:noFill/>
          <a:ln>
            <a:noFill/>
          </a:ln>
        </p:spPr>
      </p:pic>
      <p:pic>
        <p:nvPicPr>
          <p:cNvPr id="2716" name="Google Shape;2716;p141"/>
          <p:cNvPicPr preferRelativeResize="0"/>
          <p:nvPr/>
        </p:nvPicPr>
        <p:blipFill rotWithShape="1">
          <a:blip r:embed="rId3">
            <a:alphaModFix/>
          </a:blip>
          <a:srcRect b="0" l="0" r="0" t="0"/>
          <a:stretch/>
        </p:blipFill>
        <p:spPr>
          <a:xfrm>
            <a:off x="4275145" y="2387475"/>
            <a:ext cx="215625" cy="215625"/>
          </a:xfrm>
          <a:prstGeom prst="rect">
            <a:avLst/>
          </a:prstGeom>
          <a:noFill/>
          <a:ln>
            <a:noFill/>
          </a:ln>
        </p:spPr>
      </p:pic>
      <p:pic>
        <p:nvPicPr>
          <p:cNvPr id="2717" name="Google Shape;2717;p141"/>
          <p:cNvPicPr preferRelativeResize="0"/>
          <p:nvPr/>
        </p:nvPicPr>
        <p:blipFill rotWithShape="1">
          <a:blip r:embed="rId3">
            <a:alphaModFix/>
          </a:blip>
          <a:srcRect b="0" l="0" r="0" t="0"/>
          <a:stretch/>
        </p:blipFill>
        <p:spPr>
          <a:xfrm>
            <a:off x="4425245" y="2500213"/>
            <a:ext cx="215625" cy="215625"/>
          </a:xfrm>
          <a:prstGeom prst="rect">
            <a:avLst/>
          </a:prstGeom>
          <a:noFill/>
          <a:ln>
            <a:noFill/>
          </a:ln>
        </p:spPr>
      </p:pic>
      <p:pic>
        <p:nvPicPr>
          <p:cNvPr id="2718" name="Google Shape;2718;p141"/>
          <p:cNvPicPr preferRelativeResize="0"/>
          <p:nvPr/>
        </p:nvPicPr>
        <p:blipFill rotWithShape="1">
          <a:blip r:embed="rId3">
            <a:alphaModFix/>
          </a:blip>
          <a:srcRect b="0" l="0" r="0" t="0"/>
          <a:stretch/>
        </p:blipFill>
        <p:spPr>
          <a:xfrm>
            <a:off x="6455120" y="2715825"/>
            <a:ext cx="215625" cy="215625"/>
          </a:xfrm>
          <a:prstGeom prst="rect">
            <a:avLst/>
          </a:prstGeom>
          <a:noFill/>
          <a:ln>
            <a:noFill/>
          </a:ln>
        </p:spPr>
      </p:pic>
      <p:pic>
        <p:nvPicPr>
          <p:cNvPr id="2719" name="Google Shape;2719;p141"/>
          <p:cNvPicPr preferRelativeResize="0"/>
          <p:nvPr/>
        </p:nvPicPr>
        <p:blipFill rotWithShape="1">
          <a:blip r:embed="rId3">
            <a:alphaModFix/>
          </a:blip>
          <a:srcRect b="0" l="0" r="0" t="0"/>
          <a:stretch/>
        </p:blipFill>
        <p:spPr>
          <a:xfrm>
            <a:off x="6186326" y="2989175"/>
            <a:ext cx="284350" cy="284350"/>
          </a:xfrm>
          <a:prstGeom prst="rect">
            <a:avLst/>
          </a:prstGeom>
          <a:noFill/>
          <a:ln>
            <a:noFill/>
          </a:ln>
        </p:spPr>
      </p:pic>
      <p:sp>
        <p:nvSpPr>
          <p:cNvPr id="2720" name="Google Shape;2720;p141"/>
          <p:cNvSpPr txBox="1"/>
          <p:nvPr/>
        </p:nvSpPr>
        <p:spPr>
          <a:xfrm>
            <a:off x="6708025" y="2739338"/>
            <a:ext cx="10860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900" u="none" cap="none" strike="noStrike">
                <a:solidFill>
                  <a:srgbClr val="3F3F3F"/>
                </a:solidFill>
                <a:latin typeface="Proxima Nova"/>
                <a:ea typeface="Proxima Nova"/>
                <a:cs typeface="Proxima Nova"/>
                <a:sym typeface="Proxima Nova"/>
              </a:rPr>
              <a:t>Seoul</a:t>
            </a:r>
            <a:endParaRPr b="1" i="0" sz="900" u="none" cap="none" strike="noStrike">
              <a:solidFill>
                <a:srgbClr val="3F3F3F"/>
              </a:solidFill>
              <a:latin typeface="Proxima Nova"/>
              <a:ea typeface="Proxima Nova"/>
              <a:cs typeface="Proxima Nova"/>
              <a:sym typeface="Proxima Nova"/>
            </a:endParaRPr>
          </a:p>
        </p:txBody>
      </p:sp>
      <p:sp>
        <p:nvSpPr>
          <p:cNvPr id="2721" name="Google Shape;2721;p141"/>
          <p:cNvSpPr txBox="1"/>
          <p:nvPr/>
        </p:nvSpPr>
        <p:spPr>
          <a:xfrm>
            <a:off x="5047000" y="2960550"/>
            <a:ext cx="1086000" cy="168600"/>
          </a:xfrm>
          <a:prstGeom prst="rect">
            <a:avLst/>
          </a:prstGeom>
          <a:noFill/>
          <a:ln>
            <a:noFill/>
          </a:ln>
        </p:spPr>
        <p:txBody>
          <a:bodyPr anchorCtr="0" anchor="t" bIns="0" lIns="0" spcFirstLastPara="1" rIns="0" wrap="square" tIns="0">
            <a:noAutofit/>
          </a:bodyPr>
          <a:lstStyle/>
          <a:p>
            <a:pPr indent="0" lvl="0" marL="0" marR="0" rtl="0" algn="r">
              <a:lnSpc>
                <a:spcPct val="115000"/>
              </a:lnSpc>
              <a:spcBef>
                <a:spcPts val="0"/>
              </a:spcBef>
              <a:spcAft>
                <a:spcPts val="0"/>
              </a:spcAft>
              <a:buClr>
                <a:srgbClr val="000000"/>
              </a:buClr>
              <a:buSzPts val="1500"/>
              <a:buFont typeface="Arial"/>
              <a:buNone/>
            </a:pPr>
            <a:r>
              <a:rPr b="1" i="0" lang="zh-HK" sz="900" u="none" cap="none" strike="noStrike">
                <a:solidFill>
                  <a:srgbClr val="3F3F3F"/>
                </a:solidFill>
                <a:latin typeface="Proxima Nova"/>
                <a:ea typeface="Proxima Nova"/>
                <a:cs typeface="Proxima Nova"/>
                <a:sym typeface="Proxima Nova"/>
              </a:rPr>
              <a:t>Shenzhen</a:t>
            </a:r>
            <a:endParaRPr b="1" i="0" sz="900" u="none" cap="none" strike="noStrike">
              <a:solidFill>
                <a:srgbClr val="3F3F3F"/>
              </a:solidFill>
              <a:latin typeface="Proxima Nova"/>
              <a:ea typeface="Proxima Nova"/>
              <a:cs typeface="Proxima Nova"/>
              <a:sym typeface="Proxima Nova"/>
            </a:endParaRPr>
          </a:p>
          <a:p>
            <a:pPr indent="0" lvl="0" marL="0" marR="0" rtl="0" algn="r">
              <a:lnSpc>
                <a:spcPct val="115000"/>
              </a:lnSpc>
              <a:spcBef>
                <a:spcPts val="0"/>
              </a:spcBef>
              <a:spcAft>
                <a:spcPts val="0"/>
              </a:spcAft>
              <a:buClr>
                <a:srgbClr val="000000"/>
              </a:buClr>
              <a:buSzPts val="1500"/>
              <a:buFont typeface="Arial"/>
              <a:buNone/>
            </a:pPr>
            <a:r>
              <a:t/>
            </a:r>
            <a:endParaRPr b="1" i="0" sz="900" u="none" cap="none" strike="noStrike">
              <a:solidFill>
                <a:srgbClr val="3F3F3F"/>
              </a:solidFill>
              <a:latin typeface="Proxima Nova"/>
              <a:ea typeface="Proxima Nova"/>
              <a:cs typeface="Proxima Nova"/>
              <a:sym typeface="Proxima Nova"/>
            </a:endParaRPr>
          </a:p>
        </p:txBody>
      </p:sp>
      <p:sp>
        <p:nvSpPr>
          <p:cNvPr id="2722" name="Google Shape;2722;p141"/>
          <p:cNvSpPr txBox="1"/>
          <p:nvPr/>
        </p:nvSpPr>
        <p:spPr>
          <a:xfrm>
            <a:off x="4528050" y="2410988"/>
            <a:ext cx="10860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900" u="none" cap="none" strike="noStrike">
                <a:solidFill>
                  <a:srgbClr val="3F3F3F"/>
                </a:solidFill>
                <a:latin typeface="Proxima Nova"/>
                <a:ea typeface="Proxima Nova"/>
                <a:cs typeface="Proxima Nova"/>
                <a:sym typeface="Proxima Nova"/>
              </a:rPr>
              <a:t>London</a:t>
            </a:r>
            <a:endParaRPr b="1" i="0" sz="900" u="none" cap="none" strike="noStrike">
              <a:solidFill>
                <a:srgbClr val="3F3F3F"/>
              </a:solidFill>
              <a:latin typeface="Proxima Nova"/>
              <a:ea typeface="Proxima Nova"/>
              <a:cs typeface="Proxima Nova"/>
              <a:sym typeface="Proxima Nova"/>
            </a:endParaRPr>
          </a:p>
        </p:txBody>
      </p:sp>
      <p:sp>
        <p:nvSpPr>
          <p:cNvPr id="2723" name="Google Shape;2723;p141"/>
          <p:cNvSpPr txBox="1"/>
          <p:nvPr/>
        </p:nvSpPr>
        <p:spPr>
          <a:xfrm>
            <a:off x="3681300" y="2584925"/>
            <a:ext cx="639600" cy="1686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500"/>
              <a:buFont typeface="Arial"/>
              <a:buNone/>
            </a:pPr>
            <a:r>
              <a:rPr b="1" i="0" lang="zh-HK" sz="900" u="none" cap="none" strike="noStrike">
                <a:solidFill>
                  <a:srgbClr val="3F3F3F"/>
                </a:solidFill>
                <a:latin typeface="Proxima Nova"/>
                <a:ea typeface="Proxima Nova"/>
                <a:cs typeface="Proxima Nova"/>
                <a:sym typeface="Proxima Nova"/>
              </a:rPr>
              <a:t>Munich</a:t>
            </a:r>
            <a:endParaRPr b="1" i="0" sz="900" u="none" cap="none" strike="noStrike">
              <a:solidFill>
                <a:srgbClr val="3F3F3F"/>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500"/>
              <a:buFont typeface="Arial"/>
              <a:buNone/>
            </a:pPr>
            <a:r>
              <a:rPr b="1" i="0" lang="zh-HK" sz="900" u="none" cap="none" strike="noStrike">
                <a:solidFill>
                  <a:srgbClr val="3F3F3F"/>
                </a:solidFill>
                <a:latin typeface="Proxima Nova"/>
                <a:ea typeface="Proxima Nova"/>
                <a:cs typeface="Proxima Nova"/>
                <a:sym typeface="Proxima Nova"/>
              </a:rPr>
              <a:t>Zurich</a:t>
            </a:r>
            <a:endParaRPr b="1" i="0" sz="900" u="none" cap="none" strike="noStrike">
              <a:solidFill>
                <a:srgbClr val="3F3F3F"/>
              </a:solidFill>
              <a:latin typeface="Proxima Nova"/>
              <a:ea typeface="Proxima Nova"/>
              <a:cs typeface="Proxima Nova"/>
              <a:sym typeface="Proxima Nova"/>
            </a:endParaRPr>
          </a:p>
        </p:txBody>
      </p:sp>
      <p:sp>
        <p:nvSpPr>
          <p:cNvPr id="2724" name="Google Shape;2724;p141"/>
          <p:cNvSpPr txBox="1"/>
          <p:nvPr/>
        </p:nvSpPr>
        <p:spPr>
          <a:xfrm>
            <a:off x="4823125" y="2584925"/>
            <a:ext cx="4482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900" u="none" cap="none" strike="noStrike">
                <a:solidFill>
                  <a:srgbClr val="3F3F3F"/>
                </a:solidFill>
                <a:latin typeface="Proxima Nova"/>
                <a:ea typeface="Proxima Nova"/>
                <a:cs typeface="Proxima Nova"/>
                <a:sym typeface="Proxima Nova"/>
              </a:rPr>
              <a:t>Vienna</a:t>
            </a:r>
            <a:endParaRPr b="1" i="0" sz="900" u="none" cap="none" strike="noStrike">
              <a:solidFill>
                <a:srgbClr val="3F3F3F"/>
              </a:solidFill>
              <a:latin typeface="Proxima Nova"/>
              <a:ea typeface="Proxima Nova"/>
              <a:cs typeface="Proxima Nova"/>
              <a:sym typeface="Proxima Nova"/>
            </a:endParaRPr>
          </a:p>
        </p:txBody>
      </p:sp>
      <p:pic>
        <p:nvPicPr>
          <p:cNvPr id="2725" name="Google Shape;2725;p141"/>
          <p:cNvPicPr preferRelativeResize="0"/>
          <p:nvPr/>
        </p:nvPicPr>
        <p:blipFill rotWithShape="1">
          <a:blip r:embed="rId4">
            <a:alphaModFix/>
          </a:blip>
          <a:srcRect b="0" l="0" r="0" t="7287"/>
          <a:stretch/>
        </p:blipFill>
        <p:spPr>
          <a:xfrm>
            <a:off x="0" y="0"/>
            <a:ext cx="435338" cy="431800"/>
          </a:xfrm>
          <a:prstGeom prst="rect">
            <a:avLst/>
          </a:prstGeom>
          <a:noFill/>
          <a:ln>
            <a:noFill/>
          </a:ln>
        </p:spPr>
      </p:pic>
      <p:sp>
        <p:nvSpPr>
          <p:cNvPr id="2726" name="Google Shape;2726;p141"/>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ntry Profile">
  <p:cSld name="BLANK_1_1_2_1">
    <p:spTree>
      <p:nvGrpSpPr>
        <p:cNvPr id="2727" name="Shape 2727"/>
        <p:cNvGrpSpPr/>
        <p:nvPr/>
      </p:nvGrpSpPr>
      <p:grpSpPr>
        <a:xfrm>
          <a:off x="0" y="0"/>
          <a:ext cx="0" cy="0"/>
          <a:chOff x="0" y="0"/>
          <a:chExt cx="0" cy="0"/>
        </a:xfrm>
      </p:grpSpPr>
      <p:sp>
        <p:nvSpPr>
          <p:cNvPr id="2728" name="Google Shape;2728;p142"/>
          <p:cNvSpPr/>
          <p:nvPr/>
        </p:nvSpPr>
        <p:spPr>
          <a:xfrm>
            <a:off x="4781475" y="2925996"/>
            <a:ext cx="3715800" cy="1380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9" name="Google Shape;2729;p142"/>
          <p:cNvSpPr/>
          <p:nvPr/>
        </p:nvSpPr>
        <p:spPr>
          <a:xfrm>
            <a:off x="4781475" y="3324886"/>
            <a:ext cx="3715800" cy="1380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0" name="Google Shape;2730;p142"/>
          <p:cNvSpPr/>
          <p:nvPr/>
        </p:nvSpPr>
        <p:spPr>
          <a:xfrm>
            <a:off x="4781475" y="3717360"/>
            <a:ext cx="3715800" cy="1380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1" name="Google Shape;2731;p142"/>
          <p:cNvSpPr/>
          <p:nvPr/>
        </p:nvSpPr>
        <p:spPr>
          <a:xfrm>
            <a:off x="4781475" y="4159450"/>
            <a:ext cx="3715800" cy="1380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32" name="Google Shape;2732;p142"/>
          <p:cNvCxnSpPr/>
          <p:nvPr/>
        </p:nvCxnSpPr>
        <p:spPr>
          <a:xfrm>
            <a:off x="4275150" y="1289725"/>
            <a:ext cx="593700" cy="0"/>
          </a:xfrm>
          <a:prstGeom prst="straightConnector1">
            <a:avLst/>
          </a:prstGeom>
          <a:noFill/>
          <a:ln cap="flat" cmpd="sng" w="19050">
            <a:solidFill>
              <a:srgbClr val="80CAAD"/>
            </a:solidFill>
            <a:prstDash val="solid"/>
            <a:round/>
            <a:headEnd len="sm" w="sm" type="none"/>
            <a:tailEnd len="sm" w="sm" type="none"/>
          </a:ln>
        </p:spPr>
      </p:cxnSp>
      <p:pic>
        <p:nvPicPr>
          <p:cNvPr id="2733" name="Google Shape;2733;p142"/>
          <p:cNvPicPr preferRelativeResize="0"/>
          <p:nvPr/>
        </p:nvPicPr>
        <p:blipFill rotWithShape="1">
          <a:blip r:embed="rId2">
            <a:alphaModFix/>
          </a:blip>
          <a:srcRect b="0" l="0" r="0" t="7287"/>
          <a:stretch/>
        </p:blipFill>
        <p:spPr>
          <a:xfrm>
            <a:off x="0" y="0"/>
            <a:ext cx="435338" cy="431800"/>
          </a:xfrm>
          <a:prstGeom prst="rect">
            <a:avLst/>
          </a:prstGeom>
          <a:noFill/>
          <a:ln>
            <a:noFill/>
          </a:ln>
        </p:spPr>
      </p:pic>
      <p:sp>
        <p:nvSpPr>
          <p:cNvPr id="2734" name="Google Shape;2734;p142"/>
          <p:cNvSpPr/>
          <p:nvPr/>
        </p:nvSpPr>
        <p:spPr>
          <a:xfrm>
            <a:off x="8942751" y="4800378"/>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5" name="Google Shape;2735;p142"/>
          <p:cNvSpPr/>
          <p:nvPr/>
        </p:nvSpPr>
        <p:spPr>
          <a:xfrm>
            <a:off x="8942751" y="4970926"/>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6" name="Google Shape;2736;p142"/>
          <p:cNvSpPr txBox="1"/>
          <p:nvPr>
            <p:ph type="title"/>
          </p:nvPr>
        </p:nvSpPr>
        <p:spPr>
          <a:xfrm>
            <a:off x="4781463" y="2632863"/>
            <a:ext cx="1783200" cy="3360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737" name="Google Shape;2737;p142"/>
          <p:cNvSpPr txBox="1"/>
          <p:nvPr>
            <p:ph idx="2" type="title"/>
          </p:nvPr>
        </p:nvSpPr>
        <p:spPr>
          <a:xfrm>
            <a:off x="4781463" y="3038100"/>
            <a:ext cx="1783200" cy="3360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738" name="Google Shape;2738;p142"/>
          <p:cNvSpPr txBox="1"/>
          <p:nvPr>
            <p:ph idx="3" type="title"/>
          </p:nvPr>
        </p:nvSpPr>
        <p:spPr>
          <a:xfrm>
            <a:off x="4781463" y="3443338"/>
            <a:ext cx="1783200" cy="3360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739" name="Google Shape;2739;p142"/>
          <p:cNvSpPr txBox="1"/>
          <p:nvPr>
            <p:ph idx="4" type="title"/>
          </p:nvPr>
        </p:nvSpPr>
        <p:spPr>
          <a:xfrm>
            <a:off x="4781463" y="3841838"/>
            <a:ext cx="1783200" cy="3360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740" name="Google Shape;2740;p142"/>
          <p:cNvSpPr txBox="1"/>
          <p:nvPr>
            <p:ph idx="5" type="title"/>
          </p:nvPr>
        </p:nvSpPr>
        <p:spPr>
          <a:xfrm>
            <a:off x="7915688" y="2632863"/>
            <a:ext cx="1120200" cy="2895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741" name="Google Shape;2741;p142"/>
          <p:cNvSpPr txBox="1"/>
          <p:nvPr>
            <p:ph idx="6" type="title"/>
          </p:nvPr>
        </p:nvSpPr>
        <p:spPr>
          <a:xfrm>
            <a:off x="7915688" y="3061363"/>
            <a:ext cx="1120200" cy="2895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742" name="Google Shape;2742;p142"/>
          <p:cNvSpPr txBox="1"/>
          <p:nvPr>
            <p:ph idx="7" type="title"/>
          </p:nvPr>
        </p:nvSpPr>
        <p:spPr>
          <a:xfrm>
            <a:off x="7915688" y="3466588"/>
            <a:ext cx="1120200" cy="2895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743" name="Google Shape;2743;p142"/>
          <p:cNvSpPr txBox="1"/>
          <p:nvPr>
            <p:ph idx="8" type="title"/>
          </p:nvPr>
        </p:nvSpPr>
        <p:spPr>
          <a:xfrm>
            <a:off x="7915688" y="3865088"/>
            <a:ext cx="1120200" cy="2895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744" name="Google Shape;2744;p142"/>
          <p:cNvSpPr txBox="1"/>
          <p:nvPr>
            <p:ph idx="9" type="title"/>
          </p:nvPr>
        </p:nvSpPr>
        <p:spPr>
          <a:xfrm>
            <a:off x="1670850" y="391550"/>
            <a:ext cx="58023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Font typeface="Proxima Nova"/>
              <a:buNone/>
              <a:defRPr b="1">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745" name="Google Shape;2745;p142"/>
          <p:cNvSpPr txBox="1"/>
          <p:nvPr>
            <p:ph idx="13" type="title"/>
          </p:nvPr>
        </p:nvSpPr>
        <p:spPr>
          <a:xfrm>
            <a:off x="3102450" y="848100"/>
            <a:ext cx="2939100" cy="352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7FC9AC"/>
              </a:buClr>
              <a:buSzPts val="1400"/>
              <a:buFont typeface="Proxima Nova"/>
              <a:buNone/>
              <a:defRPr b="1" sz="1400">
                <a:solidFill>
                  <a:srgbClr val="7FC9AC"/>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746" name="Google Shape;2746;p142"/>
          <p:cNvSpPr txBox="1"/>
          <p:nvPr>
            <p:ph idx="14" type="title"/>
          </p:nvPr>
        </p:nvSpPr>
        <p:spPr>
          <a:xfrm>
            <a:off x="4705275" y="1568775"/>
            <a:ext cx="3715800" cy="1234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595959"/>
              </a:buClr>
              <a:buSzPts val="1000"/>
              <a:buFont typeface="Proxima Nova"/>
              <a:buNone/>
              <a:defRPr sz="1000">
                <a:solidFill>
                  <a:srgbClr val="595959"/>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747" name="Google Shape;2747;p142"/>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story">
  <p:cSld name="BLANK_1_1_1">
    <p:spTree>
      <p:nvGrpSpPr>
        <p:cNvPr id="2748" name="Shape 2748"/>
        <p:cNvGrpSpPr/>
        <p:nvPr/>
      </p:nvGrpSpPr>
      <p:grpSpPr>
        <a:xfrm>
          <a:off x="0" y="0"/>
          <a:ext cx="0" cy="0"/>
          <a:chOff x="0" y="0"/>
          <a:chExt cx="0" cy="0"/>
        </a:xfrm>
      </p:grpSpPr>
      <p:sp>
        <p:nvSpPr>
          <p:cNvPr id="2749" name="Google Shape;2749;p143"/>
          <p:cNvSpPr txBox="1"/>
          <p:nvPr/>
        </p:nvSpPr>
        <p:spPr>
          <a:xfrm>
            <a:off x="-100" y="481400"/>
            <a:ext cx="9144000" cy="5727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4000"/>
              <a:buFont typeface="Arial"/>
              <a:buNone/>
            </a:pPr>
            <a:r>
              <a:rPr b="0" i="0" lang="zh-HK" sz="2800" u="none" cap="none" strike="noStrike">
                <a:solidFill>
                  <a:srgbClr val="002838"/>
                </a:solidFill>
                <a:latin typeface="Proxima Nova"/>
                <a:ea typeface="Proxima Nova"/>
                <a:cs typeface="Proxima Nova"/>
                <a:sym typeface="Proxima Nova"/>
              </a:rPr>
              <a:t>OUR </a:t>
            </a:r>
            <a:r>
              <a:rPr b="0" i="0" lang="zh-HK" sz="2800" u="none" cap="none" strike="noStrike">
                <a:solidFill>
                  <a:srgbClr val="002838"/>
                </a:solidFill>
                <a:latin typeface="Proxima Nova Semibold"/>
                <a:ea typeface="Proxima Nova Semibold"/>
                <a:cs typeface="Proxima Nova Semibold"/>
                <a:sym typeface="Proxima Nova Semibold"/>
              </a:rPr>
              <a:t>HISTORY</a:t>
            </a:r>
            <a:endParaRPr b="0" i="0" sz="2800" u="none" cap="none" strike="noStrike">
              <a:solidFill>
                <a:srgbClr val="002838"/>
              </a:solidFill>
              <a:latin typeface="Proxima Nova Semibold"/>
              <a:ea typeface="Proxima Nova Semibold"/>
              <a:cs typeface="Proxima Nova Semibold"/>
              <a:sym typeface="Proxima Nova Semibold"/>
            </a:endParaRPr>
          </a:p>
        </p:txBody>
      </p:sp>
      <p:cxnSp>
        <p:nvCxnSpPr>
          <p:cNvPr id="2750" name="Google Shape;2750;p143"/>
          <p:cNvCxnSpPr/>
          <p:nvPr/>
        </p:nvCxnSpPr>
        <p:spPr>
          <a:xfrm>
            <a:off x="685513" y="3036250"/>
            <a:ext cx="7641000" cy="12600"/>
          </a:xfrm>
          <a:prstGeom prst="straightConnector1">
            <a:avLst/>
          </a:prstGeom>
          <a:noFill/>
          <a:ln cap="flat" cmpd="sng" w="9525">
            <a:solidFill>
              <a:srgbClr val="0C3342"/>
            </a:solidFill>
            <a:prstDash val="solid"/>
            <a:round/>
            <a:headEnd len="sm" w="sm" type="none"/>
            <a:tailEnd len="sm" w="sm" type="none"/>
          </a:ln>
        </p:spPr>
      </p:cxnSp>
      <p:cxnSp>
        <p:nvCxnSpPr>
          <p:cNvPr id="2751" name="Google Shape;2751;p143"/>
          <p:cNvCxnSpPr/>
          <p:nvPr/>
        </p:nvCxnSpPr>
        <p:spPr>
          <a:xfrm rot="10800000">
            <a:off x="727813" y="1729325"/>
            <a:ext cx="0" cy="1314600"/>
          </a:xfrm>
          <a:prstGeom prst="straightConnector1">
            <a:avLst/>
          </a:prstGeom>
          <a:noFill/>
          <a:ln cap="flat" cmpd="sng" w="19050">
            <a:solidFill>
              <a:srgbClr val="7FC9AC"/>
            </a:solidFill>
            <a:prstDash val="solid"/>
            <a:round/>
            <a:headEnd len="sm" w="sm" type="none"/>
            <a:tailEnd len="sm" w="sm" type="none"/>
          </a:ln>
        </p:spPr>
      </p:cxnSp>
      <p:cxnSp>
        <p:nvCxnSpPr>
          <p:cNvPr id="2752" name="Google Shape;2752;p143"/>
          <p:cNvCxnSpPr/>
          <p:nvPr/>
        </p:nvCxnSpPr>
        <p:spPr>
          <a:xfrm rot="10800000">
            <a:off x="2646013" y="1309025"/>
            <a:ext cx="0" cy="1734900"/>
          </a:xfrm>
          <a:prstGeom prst="straightConnector1">
            <a:avLst/>
          </a:prstGeom>
          <a:noFill/>
          <a:ln cap="flat" cmpd="sng" w="19050">
            <a:solidFill>
              <a:srgbClr val="7FC9AC"/>
            </a:solidFill>
            <a:prstDash val="solid"/>
            <a:round/>
            <a:headEnd len="sm" w="sm" type="none"/>
            <a:tailEnd len="sm" w="sm" type="none"/>
          </a:ln>
        </p:spPr>
      </p:cxnSp>
      <p:cxnSp>
        <p:nvCxnSpPr>
          <p:cNvPr id="2753" name="Google Shape;2753;p143"/>
          <p:cNvCxnSpPr/>
          <p:nvPr/>
        </p:nvCxnSpPr>
        <p:spPr>
          <a:xfrm rot="10800000">
            <a:off x="6337700" y="1278250"/>
            <a:ext cx="0" cy="1758000"/>
          </a:xfrm>
          <a:prstGeom prst="straightConnector1">
            <a:avLst/>
          </a:prstGeom>
          <a:noFill/>
          <a:ln cap="flat" cmpd="sng" w="19050">
            <a:solidFill>
              <a:srgbClr val="7FC9AC"/>
            </a:solidFill>
            <a:prstDash val="solid"/>
            <a:round/>
            <a:headEnd len="sm" w="sm" type="none"/>
            <a:tailEnd len="sm" w="sm" type="none"/>
          </a:ln>
        </p:spPr>
      </p:cxnSp>
      <p:cxnSp>
        <p:nvCxnSpPr>
          <p:cNvPr id="2754" name="Google Shape;2754;p143"/>
          <p:cNvCxnSpPr/>
          <p:nvPr/>
        </p:nvCxnSpPr>
        <p:spPr>
          <a:xfrm rot="10800000">
            <a:off x="8339788" y="1729325"/>
            <a:ext cx="0" cy="1314600"/>
          </a:xfrm>
          <a:prstGeom prst="straightConnector1">
            <a:avLst/>
          </a:prstGeom>
          <a:noFill/>
          <a:ln cap="flat" cmpd="sng" w="19050">
            <a:solidFill>
              <a:srgbClr val="7FC9AC"/>
            </a:solidFill>
            <a:prstDash val="solid"/>
            <a:round/>
            <a:headEnd len="sm" w="sm" type="none"/>
            <a:tailEnd len="sm" w="sm" type="none"/>
          </a:ln>
        </p:spPr>
      </p:cxnSp>
      <p:sp>
        <p:nvSpPr>
          <p:cNvPr id="2755" name="Google Shape;2755;p143"/>
          <p:cNvSpPr/>
          <p:nvPr/>
        </p:nvSpPr>
        <p:spPr>
          <a:xfrm>
            <a:off x="501013" y="1402075"/>
            <a:ext cx="453600" cy="4536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143"/>
          <p:cNvSpPr/>
          <p:nvPr/>
        </p:nvSpPr>
        <p:spPr>
          <a:xfrm>
            <a:off x="2419213" y="1064025"/>
            <a:ext cx="453600" cy="4536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143"/>
          <p:cNvSpPr/>
          <p:nvPr/>
        </p:nvSpPr>
        <p:spPr>
          <a:xfrm>
            <a:off x="6110900" y="1064025"/>
            <a:ext cx="453600" cy="4536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8" name="Google Shape;2758;p143"/>
          <p:cNvSpPr/>
          <p:nvPr/>
        </p:nvSpPr>
        <p:spPr>
          <a:xfrm>
            <a:off x="8112988" y="1517625"/>
            <a:ext cx="453600" cy="4536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9" name="Google Shape;2759;p143"/>
          <p:cNvSpPr/>
          <p:nvPr/>
        </p:nvSpPr>
        <p:spPr>
          <a:xfrm>
            <a:off x="662413" y="2970850"/>
            <a:ext cx="130800" cy="1308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0" name="Google Shape;2760;p143"/>
          <p:cNvSpPr/>
          <p:nvPr/>
        </p:nvSpPr>
        <p:spPr>
          <a:xfrm>
            <a:off x="2580613" y="2970850"/>
            <a:ext cx="130800" cy="1308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1" name="Google Shape;2761;p143"/>
          <p:cNvSpPr/>
          <p:nvPr/>
        </p:nvSpPr>
        <p:spPr>
          <a:xfrm>
            <a:off x="4337413" y="2970850"/>
            <a:ext cx="130800" cy="1308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2" name="Google Shape;2762;p143"/>
          <p:cNvSpPr/>
          <p:nvPr/>
        </p:nvSpPr>
        <p:spPr>
          <a:xfrm>
            <a:off x="6275700" y="2970850"/>
            <a:ext cx="130800" cy="1308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763" name="Google Shape;2763;p143"/>
          <p:cNvSpPr/>
          <p:nvPr/>
        </p:nvSpPr>
        <p:spPr>
          <a:xfrm>
            <a:off x="8274388" y="2970850"/>
            <a:ext cx="130800" cy="1308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764" name="Google Shape;2764;p143"/>
          <p:cNvSpPr txBox="1"/>
          <p:nvPr/>
        </p:nvSpPr>
        <p:spPr>
          <a:xfrm>
            <a:off x="566863" y="3158250"/>
            <a:ext cx="3219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1000" u="none" cap="none" strike="noStrike">
                <a:solidFill>
                  <a:srgbClr val="3F3F3F"/>
                </a:solidFill>
                <a:latin typeface="Proxima Nova"/>
                <a:ea typeface="Proxima Nova"/>
                <a:cs typeface="Proxima Nova"/>
                <a:sym typeface="Proxima Nova"/>
              </a:rPr>
              <a:t>2012</a:t>
            </a:r>
            <a:endParaRPr b="1" i="0" sz="1000" u="none" cap="none" strike="noStrike">
              <a:solidFill>
                <a:srgbClr val="3F3F3F"/>
              </a:solidFill>
              <a:latin typeface="Proxima Nova"/>
              <a:ea typeface="Proxima Nova"/>
              <a:cs typeface="Proxima Nova"/>
              <a:sym typeface="Proxima Nova"/>
            </a:endParaRPr>
          </a:p>
        </p:txBody>
      </p:sp>
      <p:sp>
        <p:nvSpPr>
          <p:cNvPr id="2765" name="Google Shape;2765;p143"/>
          <p:cNvSpPr txBox="1"/>
          <p:nvPr/>
        </p:nvSpPr>
        <p:spPr>
          <a:xfrm>
            <a:off x="2499913" y="3158250"/>
            <a:ext cx="2922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1000" u="none" cap="none" strike="noStrike">
                <a:solidFill>
                  <a:srgbClr val="3F3F3F"/>
                </a:solidFill>
                <a:latin typeface="Proxima Nova"/>
                <a:ea typeface="Proxima Nova"/>
                <a:cs typeface="Proxima Nova"/>
                <a:sym typeface="Proxima Nova"/>
              </a:rPr>
              <a:t>2015</a:t>
            </a:r>
            <a:endParaRPr b="1" i="0" sz="1000" u="none" cap="none" strike="noStrike">
              <a:solidFill>
                <a:srgbClr val="3F3F3F"/>
              </a:solidFill>
              <a:latin typeface="Proxima Nova"/>
              <a:ea typeface="Proxima Nova"/>
              <a:cs typeface="Proxima Nova"/>
              <a:sym typeface="Proxima Nova"/>
            </a:endParaRPr>
          </a:p>
        </p:txBody>
      </p:sp>
      <p:sp>
        <p:nvSpPr>
          <p:cNvPr id="2766" name="Google Shape;2766;p143"/>
          <p:cNvSpPr txBox="1"/>
          <p:nvPr/>
        </p:nvSpPr>
        <p:spPr>
          <a:xfrm>
            <a:off x="4239425" y="3158250"/>
            <a:ext cx="2922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1000" u="none" cap="none" strike="noStrike">
                <a:solidFill>
                  <a:srgbClr val="3F3F3F"/>
                </a:solidFill>
                <a:latin typeface="Proxima Nova"/>
                <a:ea typeface="Proxima Nova"/>
                <a:cs typeface="Proxima Nova"/>
                <a:sym typeface="Proxima Nova"/>
              </a:rPr>
              <a:t>2016</a:t>
            </a:r>
            <a:endParaRPr b="1" i="0" sz="1000" u="none" cap="none" strike="noStrike">
              <a:solidFill>
                <a:srgbClr val="3F3F3F"/>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500"/>
              <a:buFont typeface="Arial"/>
              <a:buNone/>
            </a:pPr>
            <a:r>
              <a:t/>
            </a:r>
            <a:endParaRPr b="1" i="0" sz="1000" u="none" cap="none" strike="noStrike">
              <a:solidFill>
                <a:srgbClr val="3F3F3F"/>
              </a:solidFill>
              <a:latin typeface="Proxima Nova"/>
              <a:ea typeface="Proxima Nova"/>
              <a:cs typeface="Proxima Nova"/>
              <a:sym typeface="Proxima Nova"/>
            </a:endParaRPr>
          </a:p>
        </p:txBody>
      </p:sp>
      <p:sp>
        <p:nvSpPr>
          <p:cNvPr id="2767" name="Google Shape;2767;p143"/>
          <p:cNvSpPr txBox="1"/>
          <p:nvPr/>
        </p:nvSpPr>
        <p:spPr>
          <a:xfrm>
            <a:off x="6180163" y="3158250"/>
            <a:ext cx="3219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1000" u="none" cap="none" strike="noStrike">
                <a:solidFill>
                  <a:srgbClr val="3F3F3F"/>
                </a:solidFill>
                <a:latin typeface="Proxima Nova"/>
                <a:ea typeface="Proxima Nova"/>
                <a:cs typeface="Proxima Nova"/>
                <a:sym typeface="Proxima Nova"/>
              </a:rPr>
              <a:t>2017</a:t>
            </a:r>
            <a:endParaRPr b="1" i="0" sz="1000" u="none" cap="none" strike="noStrike">
              <a:solidFill>
                <a:srgbClr val="3F3F3F"/>
              </a:solidFill>
              <a:latin typeface="Proxima Nova"/>
              <a:ea typeface="Proxima Nova"/>
              <a:cs typeface="Proxima Nova"/>
              <a:sym typeface="Proxima Nova"/>
            </a:endParaRPr>
          </a:p>
        </p:txBody>
      </p:sp>
      <p:sp>
        <p:nvSpPr>
          <p:cNvPr id="2768" name="Google Shape;2768;p143"/>
          <p:cNvSpPr txBox="1"/>
          <p:nvPr/>
        </p:nvSpPr>
        <p:spPr>
          <a:xfrm>
            <a:off x="7950238" y="3158250"/>
            <a:ext cx="3219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1000" u="none" cap="none" strike="noStrike">
                <a:solidFill>
                  <a:srgbClr val="3F3F3F"/>
                </a:solidFill>
                <a:latin typeface="Proxima Nova"/>
                <a:ea typeface="Proxima Nova"/>
                <a:cs typeface="Proxima Nova"/>
                <a:sym typeface="Proxima Nova"/>
              </a:rPr>
              <a:t>2018</a:t>
            </a:r>
            <a:endParaRPr b="1" i="0" sz="1000" u="none" cap="none" strike="noStrike">
              <a:solidFill>
                <a:srgbClr val="3F3F3F"/>
              </a:solidFill>
              <a:latin typeface="Proxima Nova"/>
              <a:ea typeface="Proxima Nova"/>
              <a:cs typeface="Proxima Nova"/>
              <a:sym typeface="Proxima Nova"/>
            </a:endParaRPr>
          </a:p>
        </p:txBody>
      </p:sp>
      <p:sp>
        <p:nvSpPr>
          <p:cNvPr id="2769" name="Google Shape;2769;p143"/>
          <p:cNvSpPr txBox="1"/>
          <p:nvPr/>
        </p:nvSpPr>
        <p:spPr>
          <a:xfrm>
            <a:off x="897538" y="2353700"/>
            <a:ext cx="1217100" cy="429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55555"/>
              </a:buClr>
              <a:buSzPts val="1000"/>
              <a:buFont typeface="Arial"/>
              <a:buNone/>
            </a:pPr>
            <a:r>
              <a:rPr b="0" i="0" lang="zh-HK" sz="900" u="none" cap="none" strike="noStrike">
                <a:solidFill>
                  <a:srgbClr val="3F3F3F"/>
                </a:solidFill>
                <a:latin typeface="Proxima Nova"/>
                <a:ea typeface="Proxima Nova"/>
                <a:cs typeface="Proxima Nova"/>
                <a:sym typeface="Proxima Nova"/>
              </a:rPr>
              <a:t>Privé</a:t>
            </a:r>
            <a:r>
              <a:rPr b="0" i="0" lang="zh-HK" sz="900" u="none" cap="none" strike="noStrike">
                <a:solidFill>
                  <a:srgbClr val="555555"/>
                </a:solidFill>
                <a:latin typeface="Proxima Nova"/>
                <a:ea typeface="Proxima Nova"/>
                <a:cs typeface="Proxima Nova"/>
                <a:sym typeface="Proxima Nova"/>
              </a:rPr>
              <a:t> Managers launches first modules and starts working with first clients</a:t>
            </a:r>
            <a:endParaRPr b="0" i="0" sz="900" u="none" cap="none" strike="noStrike">
              <a:solidFill>
                <a:srgbClr val="555555"/>
              </a:solidFill>
              <a:latin typeface="Proxima Nova"/>
              <a:ea typeface="Proxima Nova"/>
              <a:cs typeface="Proxima Nova"/>
              <a:sym typeface="Proxima Nova"/>
            </a:endParaRPr>
          </a:p>
        </p:txBody>
      </p:sp>
      <p:sp>
        <p:nvSpPr>
          <p:cNvPr id="2770" name="Google Shape;2770;p143"/>
          <p:cNvSpPr txBox="1"/>
          <p:nvPr/>
        </p:nvSpPr>
        <p:spPr>
          <a:xfrm>
            <a:off x="897549" y="2185100"/>
            <a:ext cx="14364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1000" u="none" cap="none" strike="noStrike">
                <a:solidFill>
                  <a:srgbClr val="3F3F3F"/>
                </a:solidFill>
                <a:latin typeface="Proxima Nova"/>
                <a:ea typeface="Proxima Nova"/>
                <a:cs typeface="Proxima Nova"/>
                <a:sym typeface="Proxima Nova"/>
              </a:rPr>
              <a:t>PLATFORM GOES LIVE</a:t>
            </a:r>
            <a:endParaRPr b="1" i="0" sz="1000" u="none" cap="none" strike="noStrike">
              <a:solidFill>
                <a:srgbClr val="3F3F3F"/>
              </a:solidFill>
              <a:latin typeface="Proxima Nova"/>
              <a:ea typeface="Proxima Nova"/>
              <a:cs typeface="Proxima Nova"/>
              <a:sym typeface="Proxima Nova"/>
            </a:endParaRPr>
          </a:p>
        </p:txBody>
      </p:sp>
      <p:sp>
        <p:nvSpPr>
          <p:cNvPr id="2771" name="Google Shape;2771;p143"/>
          <p:cNvSpPr txBox="1"/>
          <p:nvPr/>
        </p:nvSpPr>
        <p:spPr>
          <a:xfrm>
            <a:off x="2872828" y="2398475"/>
            <a:ext cx="1307100" cy="429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55555"/>
              </a:buClr>
              <a:buSzPts val="1000"/>
              <a:buFont typeface="Arial"/>
              <a:buNone/>
            </a:pPr>
            <a:r>
              <a:rPr b="0" i="0" lang="zh-HK" sz="900" u="none" cap="none" strike="noStrike">
                <a:solidFill>
                  <a:srgbClr val="555555"/>
                </a:solidFill>
                <a:latin typeface="Proxima Nova"/>
                <a:ea typeface="Proxima Nova"/>
                <a:cs typeface="Proxima Nova"/>
                <a:sym typeface="Proxima Nova"/>
              </a:rPr>
              <a:t>One of the largest banks in the world adopts </a:t>
            </a:r>
            <a:r>
              <a:rPr b="0" i="0" lang="zh-HK" sz="900" u="none" cap="none" strike="noStrike">
                <a:solidFill>
                  <a:srgbClr val="3F3F3F"/>
                </a:solidFill>
                <a:latin typeface="Proxima Nova"/>
                <a:ea typeface="Proxima Nova"/>
                <a:cs typeface="Proxima Nova"/>
                <a:sym typeface="Proxima Nova"/>
              </a:rPr>
              <a:t>Privé’s</a:t>
            </a:r>
            <a:r>
              <a:rPr b="0" i="0" lang="zh-HK" sz="900" u="none" cap="none" strike="noStrike">
                <a:solidFill>
                  <a:srgbClr val="555555"/>
                </a:solidFill>
                <a:latin typeface="Proxima Nova"/>
                <a:ea typeface="Proxima Nova"/>
                <a:cs typeface="Proxima Nova"/>
                <a:sym typeface="Proxima Nova"/>
              </a:rPr>
              <a:t> solutions</a:t>
            </a:r>
            <a:endParaRPr b="0" i="0" sz="900" u="none" cap="none" strike="noStrike">
              <a:solidFill>
                <a:srgbClr val="555555"/>
              </a:solidFill>
              <a:latin typeface="Proxima Nova"/>
              <a:ea typeface="Proxima Nova"/>
              <a:cs typeface="Proxima Nova"/>
              <a:sym typeface="Proxima Nova"/>
            </a:endParaRPr>
          </a:p>
        </p:txBody>
      </p:sp>
      <p:sp>
        <p:nvSpPr>
          <p:cNvPr id="2772" name="Google Shape;2772;p143"/>
          <p:cNvSpPr txBox="1"/>
          <p:nvPr/>
        </p:nvSpPr>
        <p:spPr>
          <a:xfrm>
            <a:off x="2872813" y="2229875"/>
            <a:ext cx="14364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1000" u="none" cap="none" strike="noStrike">
                <a:solidFill>
                  <a:srgbClr val="3F3F3F"/>
                </a:solidFill>
                <a:latin typeface="Proxima Nova"/>
                <a:ea typeface="Proxima Nova"/>
                <a:cs typeface="Proxima Nova"/>
                <a:sym typeface="Proxima Nova"/>
              </a:rPr>
              <a:t>TOP 5 BANK SIGNED</a:t>
            </a:r>
            <a:endParaRPr b="1" i="0" sz="1000" u="none" cap="none" strike="noStrike">
              <a:solidFill>
                <a:srgbClr val="3F3F3F"/>
              </a:solidFill>
              <a:latin typeface="Proxima Nova"/>
              <a:ea typeface="Proxima Nova"/>
              <a:cs typeface="Proxima Nova"/>
              <a:sym typeface="Proxima Nova"/>
            </a:endParaRPr>
          </a:p>
        </p:txBody>
      </p:sp>
      <p:sp>
        <p:nvSpPr>
          <p:cNvPr id="2773" name="Google Shape;2773;p143"/>
          <p:cNvSpPr txBox="1"/>
          <p:nvPr/>
        </p:nvSpPr>
        <p:spPr>
          <a:xfrm>
            <a:off x="4640425" y="2398475"/>
            <a:ext cx="1486500" cy="429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55555"/>
              </a:buClr>
              <a:buSzPts val="1000"/>
              <a:buFont typeface="Arial"/>
              <a:buNone/>
            </a:pPr>
            <a:r>
              <a:rPr b="0" i="0" lang="zh-HK" sz="900" u="none" cap="none" strike="noStrike">
                <a:solidFill>
                  <a:srgbClr val="3F3F3F"/>
                </a:solidFill>
                <a:latin typeface="Proxima Nova"/>
                <a:ea typeface="Proxima Nova"/>
                <a:cs typeface="Proxima Nova"/>
                <a:sym typeface="Proxima Nova"/>
              </a:rPr>
              <a:t>Privé becomes regulated broker-dealer and insurance agent in Hong Kong</a:t>
            </a:r>
            <a:endParaRPr b="0" i="0" sz="900" u="none" cap="none" strike="noStrike">
              <a:solidFill>
                <a:srgbClr val="555555"/>
              </a:solidFill>
              <a:latin typeface="Proxima Nova"/>
              <a:ea typeface="Proxima Nova"/>
              <a:cs typeface="Proxima Nova"/>
              <a:sym typeface="Proxima Nova"/>
            </a:endParaRPr>
          </a:p>
        </p:txBody>
      </p:sp>
      <p:sp>
        <p:nvSpPr>
          <p:cNvPr id="2774" name="Google Shape;2774;p143"/>
          <p:cNvSpPr txBox="1"/>
          <p:nvPr/>
        </p:nvSpPr>
        <p:spPr>
          <a:xfrm>
            <a:off x="4640413" y="2229875"/>
            <a:ext cx="12171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1000" u="none" cap="none" strike="noStrike">
                <a:solidFill>
                  <a:srgbClr val="3F3F3F"/>
                </a:solidFill>
                <a:latin typeface="Proxima Nova"/>
                <a:ea typeface="Proxima Nova"/>
                <a:cs typeface="Proxima Nova"/>
                <a:sym typeface="Proxima Nova"/>
              </a:rPr>
              <a:t>LICENSED ENTITY</a:t>
            </a:r>
            <a:endParaRPr b="1" i="0" sz="1000" u="none" cap="none" strike="noStrike">
              <a:solidFill>
                <a:srgbClr val="3F3F3F"/>
              </a:solidFill>
              <a:latin typeface="Proxima Nova"/>
              <a:ea typeface="Proxima Nova"/>
              <a:cs typeface="Proxima Nova"/>
              <a:sym typeface="Proxima Nova"/>
            </a:endParaRPr>
          </a:p>
        </p:txBody>
      </p:sp>
      <p:sp>
        <p:nvSpPr>
          <p:cNvPr id="2775" name="Google Shape;2775;p143"/>
          <p:cNvSpPr txBox="1"/>
          <p:nvPr/>
        </p:nvSpPr>
        <p:spPr>
          <a:xfrm>
            <a:off x="6576503" y="2398475"/>
            <a:ext cx="1307100" cy="429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55555"/>
              </a:buClr>
              <a:buSzPts val="1000"/>
              <a:buFont typeface="Arial"/>
              <a:buNone/>
            </a:pPr>
            <a:r>
              <a:rPr b="0" i="0" lang="zh-HK" sz="900" u="none" cap="none" strike="noStrike">
                <a:solidFill>
                  <a:srgbClr val="555555"/>
                </a:solidFill>
                <a:latin typeface="Proxima Nova"/>
                <a:ea typeface="Proxima Nova"/>
                <a:cs typeface="Proxima Nova"/>
                <a:sym typeface="Proxima Nova"/>
              </a:rPr>
              <a:t>Awarded the fastest growing technology company in Hong Kong</a:t>
            </a:r>
            <a:endParaRPr b="0" i="0" sz="900" u="none" cap="none" strike="noStrike">
              <a:solidFill>
                <a:srgbClr val="555555"/>
              </a:solidFill>
              <a:latin typeface="Proxima Nova"/>
              <a:ea typeface="Proxima Nova"/>
              <a:cs typeface="Proxima Nova"/>
              <a:sym typeface="Proxima Nova"/>
            </a:endParaRPr>
          </a:p>
        </p:txBody>
      </p:sp>
      <p:sp>
        <p:nvSpPr>
          <p:cNvPr id="2776" name="Google Shape;2776;p143"/>
          <p:cNvSpPr txBox="1"/>
          <p:nvPr/>
        </p:nvSpPr>
        <p:spPr>
          <a:xfrm>
            <a:off x="6576488" y="2229875"/>
            <a:ext cx="12171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1000" u="none" cap="none" strike="noStrike">
                <a:solidFill>
                  <a:srgbClr val="3F3F3F"/>
                </a:solidFill>
                <a:latin typeface="Proxima Nova"/>
                <a:ea typeface="Proxima Nova"/>
                <a:cs typeface="Proxima Nova"/>
                <a:sym typeface="Proxima Nova"/>
              </a:rPr>
              <a:t>DELOITTE FAST 20</a:t>
            </a:r>
            <a:endParaRPr b="1" i="0" sz="1000" u="none" cap="none" strike="noStrike">
              <a:solidFill>
                <a:srgbClr val="3F3F3F"/>
              </a:solidFill>
              <a:latin typeface="Proxima Nova"/>
              <a:ea typeface="Proxima Nova"/>
              <a:cs typeface="Proxima Nova"/>
              <a:sym typeface="Proxima Nova"/>
            </a:endParaRPr>
          </a:p>
        </p:txBody>
      </p:sp>
      <p:sp>
        <p:nvSpPr>
          <p:cNvPr id="2777" name="Google Shape;2777;p143"/>
          <p:cNvSpPr/>
          <p:nvPr/>
        </p:nvSpPr>
        <p:spPr>
          <a:xfrm>
            <a:off x="643513" y="1544566"/>
            <a:ext cx="168600" cy="168600"/>
          </a:xfrm>
          <a:prstGeom prst="donut">
            <a:avLst>
              <a:gd fmla="val 25000" name="adj"/>
            </a:avLst>
          </a:prstGeom>
          <a:solidFill>
            <a:srgbClr val="FF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143"/>
          <p:cNvSpPr/>
          <p:nvPr/>
        </p:nvSpPr>
        <p:spPr>
          <a:xfrm>
            <a:off x="2561713" y="1206516"/>
            <a:ext cx="168600" cy="168600"/>
          </a:xfrm>
          <a:prstGeom prst="donut">
            <a:avLst>
              <a:gd fmla="val 25000" name="adj"/>
            </a:avLst>
          </a:prstGeom>
          <a:solidFill>
            <a:srgbClr val="FF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79" name="Google Shape;2779;p143"/>
          <p:cNvCxnSpPr/>
          <p:nvPr/>
        </p:nvCxnSpPr>
        <p:spPr>
          <a:xfrm rot="10800000">
            <a:off x="4411163" y="1721650"/>
            <a:ext cx="0" cy="1314600"/>
          </a:xfrm>
          <a:prstGeom prst="straightConnector1">
            <a:avLst/>
          </a:prstGeom>
          <a:noFill/>
          <a:ln cap="flat" cmpd="sng" w="19050">
            <a:solidFill>
              <a:srgbClr val="7FC9AC"/>
            </a:solidFill>
            <a:prstDash val="solid"/>
            <a:round/>
            <a:headEnd len="sm" w="sm" type="none"/>
            <a:tailEnd len="sm" w="sm" type="none"/>
          </a:ln>
        </p:spPr>
      </p:cxnSp>
      <p:sp>
        <p:nvSpPr>
          <p:cNvPr id="2780" name="Google Shape;2780;p143"/>
          <p:cNvSpPr/>
          <p:nvPr/>
        </p:nvSpPr>
        <p:spPr>
          <a:xfrm>
            <a:off x="4184363" y="1394400"/>
            <a:ext cx="453600" cy="4536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143"/>
          <p:cNvSpPr/>
          <p:nvPr/>
        </p:nvSpPr>
        <p:spPr>
          <a:xfrm>
            <a:off x="4326863" y="1536891"/>
            <a:ext cx="168600" cy="168600"/>
          </a:xfrm>
          <a:prstGeom prst="donut">
            <a:avLst>
              <a:gd fmla="val 25000" name="adj"/>
            </a:avLst>
          </a:prstGeom>
          <a:solidFill>
            <a:srgbClr val="FF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143"/>
          <p:cNvSpPr/>
          <p:nvPr/>
        </p:nvSpPr>
        <p:spPr>
          <a:xfrm>
            <a:off x="6256813" y="1206516"/>
            <a:ext cx="168600" cy="168600"/>
          </a:xfrm>
          <a:prstGeom prst="donut">
            <a:avLst>
              <a:gd fmla="val 25000" name="adj"/>
            </a:avLst>
          </a:prstGeom>
          <a:solidFill>
            <a:srgbClr val="FF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143"/>
          <p:cNvSpPr/>
          <p:nvPr/>
        </p:nvSpPr>
        <p:spPr>
          <a:xfrm>
            <a:off x="8255488" y="1660128"/>
            <a:ext cx="168600" cy="168600"/>
          </a:xfrm>
          <a:prstGeom prst="donut">
            <a:avLst>
              <a:gd fmla="val 25000" name="adj"/>
            </a:avLst>
          </a:prstGeom>
          <a:solidFill>
            <a:srgbClr val="FF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84" name="Google Shape;2784;p143"/>
          <p:cNvCxnSpPr/>
          <p:nvPr/>
        </p:nvCxnSpPr>
        <p:spPr>
          <a:xfrm>
            <a:off x="4275150" y="1016500"/>
            <a:ext cx="593700" cy="0"/>
          </a:xfrm>
          <a:prstGeom prst="straightConnector1">
            <a:avLst/>
          </a:prstGeom>
          <a:noFill/>
          <a:ln cap="flat" cmpd="sng" w="19050">
            <a:solidFill>
              <a:srgbClr val="80CAAD"/>
            </a:solidFill>
            <a:prstDash val="solid"/>
            <a:round/>
            <a:headEnd len="sm" w="sm" type="none"/>
            <a:tailEnd len="sm" w="sm" type="none"/>
          </a:ln>
        </p:spPr>
      </p:cxnSp>
      <p:cxnSp>
        <p:nvCxnSpPr>
          <p:cNvPr id="2785" name="Google Shape;2785;p143"/>
          <p:cNvCxnSpPr/>
          <p:nvPr/>
        </p:nvCxnSpPr>
        <p:spPr>
          <a:xfrm>
            <a:off x="1694338" y="3051100"/>
            <a:ext cx="0" cy="1314600"/>
          </a:xfrm>
          <a:prstGeom prst="straightConnector1">
            <a:avLst/>
          </a:prstGeom>
          <a:noFill/>
          <a:ln cap="flat" cmpd="sng" w="19050">
            <a:solidFill>
              <a:srgbClr val="7FC9AC"/>
            </a:solidFill>
            <a:prstDash val="solid"/>
            <a:round/>
            <a:headEnd len="sm" w="sm" type="none"/>
            <a:tailEnd len="sm" w="sm" type="none"/>
          </a:ln>
        </p:spPr>
      </p:cxnSp>
      <p:sp>
        <p:nvSpPr>
          <p:cNvPr id="2786" name="Google Shape;2786;p143"/>
          <p:cNvSpPr/>
          <p:nvPr/>
        </p:nvSpPr>
        <p:spPr>
          <a:xfrm rot="10800000">
            <a:off x="1467538" y="4239350"/>
            <a:ext cx="453600" cy="4536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143"/>
          <p:cNvSpPr/>
          <p:nvPr/>
        </p:nvSpPr>
        <p:spPr>
          <a:xfrm rot="10800000">
            <a:off x="1628938" y="2993375"/>
            <a:ext cx="130800" cy="1308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143"/>
          <p:cNvSpPr/>
          <p:nvPr/>
        </p:nvSpPr>
        <p:spPr>
          <a:xfrm rot="10800000">
            <a:off x="1610038" y="4381859"/>
            <a:ext cx="168600" cy="168600"/>
          </a:xfrm>
          <a:prstGeom prst="donut">
            <a:avLst>
              <a:gd fmla="val 25000" name="adj"/>
            </a:avLst>
          </a:prstGeom>
          <a:solidFill>
            <a:srgbClr val="FF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143"/>
          <p:cNvSpPr txBox="1"/>
          <p:nvPr/>
        </p:nvSpPr>
        <p:spPr>
          <a:xfrm>
            <a:off x="1921138" y="3715775"/>
            <a:ext cx="1217100" cy="429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55555"/>
              </a:buClr>
              <a:buSzPts val="1000"/>
              <a:buFont typeface="Arial"/>
              <a:buNone/>
            </a:pPr>
            <a:r>
              <a:rPr b="0" i="0" lang="zh-HK" sz="900" u="none" cap="none" strike="noStrike">
                <a:solidFill>
                  <a:srgbClr val="555555"/>
                </a:solidFill>
                <a:latin typeface="Proxima Nova"/>
                <a:ea typeface="Proxima Nova"/>
                <a:cs typeface="Proxima Nova"/>
                <a:sym typeface="Proxima Nova"/>
              </a:rPr>
              <a:t>Winner of ‘Asian Private Banker’ Best External Asset Manager Solution</a:t>
            </a:r>
            <a:endParaRPr b="0" i="0" sz="900" u="none" cap="none" strike="noStrike">
              <a:solidFill>
                <a:srgbClr val="555555"/>
              </a:solidFill>
              <a:latin typeface="Proxima Nova"/>
              <a:ea typeface="Proxima Nova"/>
              <a:cs typeface="Proxima Nova"/>
              <a:sym typeface="Proxima Nova"/>
            </a:endParaRPr>
          </a:p>
        </p:txBody>
      </p:sp>
      <p:sp>
        <p:nvSpPr>
          <p:cNvPr id="2790" name="Google Shape;2790;p143"/>
          <p:cNvSpPr txBox="1"/>
          <p:nvPr/>
        </p:nvSpPr>
        <p:spPr>
          <a:xfrm>
            <a:off x="1921150" y="3547175"/>
            <a:ext cx="15864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1000" u="none" cap="none" strike="noStrike">
                <a:solidFill>
                  <a:srgbClr val="3F3F3F"/>
                </a:solidFill>
                <a:latin typeface="Proxima Nova"/>
                <a:ea typeface="Proxima Nova"/>
                <a:cs typeface="Proxima Nova"/>
                <a:sym typeface="Proxima Nova"/>
              </a:rPr>
              <a:t>FIRST MAJOR AWARD </a:t>
            </a:r>
            <a:endParaRPr b="1" i="0" sz="1000" u="none" cap="none" strike="noStrike">
              <a:solidFill>
                <a:srgbClr val="3F3F3F"/>
              </a:solidFill>
              <a:latin typeface="Proxima Nova"/>
              <a:ea typeface="Proxima Nova"/>
              <a:cs typeface="Proxima Nova"/>
              <a:sym typeface="Proxima Nova"/>
            </a:endParaRPr>
          </a:p>
        </p:txBody>
      </p:sp>
      <p:cxnSp>
        <p:nvCxnSpPr>
          <p:cNvPr id="2791" name="Google Shape;2791;p143"/>
          <p:cNvCxnSpPr/>
          <p:nvPr/>
        </p:nvCxnSpPr>
        <p:spPr>
          <a:xfrm>
            <a:off x="3601638" y="3028563"/>
            <a:ext cx="0" cy="1734900"/>
          </a:xfrm>
          <a:prstGeom prst="straightConnector1">
            <a:avLst/>
          </a:prstGeom>
          <a:noFill/>
          <a:ln cap="flat" cmpd="sng" w="19050">
            <a:solidFill>
              <a:srgbClr val="7FC9AC"/>
            </a:solidFill>
            <a:prstDash val="solid"/>
            <a:round/>
            <a:headEnd len="sm" w="sm" type="none"/>
            <a:tailEnd len="sm" w="sm" type="none"/>
          </a:ln>
        </p:spPr>
      </p:cxnSp>
      <p:sp>
        <p:nvSpPr>
          <p:cNvPr id="2792" name="Google Shape;2792;p143"/>
          <p:cNvSpPr/>
          <p:nvPr/>
        </p:nvSpPr>
        <p:spPr>
          <a:xfrm rot="10800000">
            <a:off x="3374838" y="4554863"/>
            <a:ext cx="453600" cy="4536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143"/>
          <p:cNvSpPr/>
          <p:nvPr/>
        </p:nvSpPr>
        <p:spPr>
          <a:xfrm rot="10800000">
            <a:off x="3536238" y="2970838"/>
            <a:ext cx="130800" cy="1308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143"/>
          <p:cNvSpPr/>
          <p:nvPr/>
        </p:nvSpPr>
        <p:spPr>
          <a:xfrm rot="10800000">
            <a:off x="3517338" y="4697372"/>
            <a:ext cx="168600" cy="168600"/>
          </a:xfrm>
          <a:prstGeom prst="donut">
            <a:avLst>
              <a:gd fmla="val 25000" name="adj"/>
            </a:avLst>
          </a:prstGeom>
          <a:solidFill>
            <a:srgbClr val="FF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143"/>
          <p:cNvSpPr txBox="1"/>
          <p:nvPr/>
        </p:nvSpPr>
        <p:spPr>
          <a:xfrm>
            <a:off x="3828455" y="3697750"/>
            <a:ext cx="1436400" cy="429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55555"/>
              </a:buClr>
              <a:buSzPts val="1000"/>
              <a:buFont typeface="Arial"/>
              <a:buNone/>
            </a:pPr>
            <a:r>
              <a:rPr b="0" i="0" lang="zh-HK" sz="900" u="none" cap="none" strike="noStrike">
                <a:solidFill>
                  <a:srgbClr val="3F3F3F"/>
                </a:solidFill>
                <a:latin typeface="Proxima Nova"/>
                <a:ea typeface="Proxima Nova"/>
                <a:cs typeface="Proxima Nova"/>
                <a:sym typeface="Proxima Nova"/>
              </a:rPr>
              <a:t>Privé reaches profitable operations, a financial position that it has maintained every since</a:t>
            </a:r>
            <a:endParaRPr b="0" i="0" sz="900" u="none" cap="none" strike="noStrike">
              <a:solidFill>
                <a:srgbClr val="555555"/>
              </a:solidFill>
              <a:latin typeface="Proxima Nova"/>
              <a:ea typeface="Proxima Nova"/>
              <a:cs typeface="Proxima Nova"/>
              <a:sym typeface="Proxima Nova"/>
            </a:endParaRPr>
          </a:p>
        </p:txBody>
      </p:sp>
      <p:sp>
        <p:nvSpPr>
          <p:cNvPr id="2796" name="Google Shape;2796;p143"/>
          <p:cNvSpPr txBox="1"/>
          <p:nvPr/>
        </p:nvSpPr>
        <p:spPr>
          <a:xfrm>
            <a:off x="3828452" y="3529175"/>
            <a:ext cx="16191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1000" u="none" cap="none" strike="noStrike">
                <a:solidFill>
                  <a:srgbClr val="3F3F3F"/>
                </a:solidFill>
                <a:latin typeface="Proxima Nova"/>
                <a:ea typeface="Proxima Nova"/>
                <a:cs typeface="Proxima Nova"/>
                <a:sym typeface="Proxima Nova"/>
              </a:rPr>
              <a:t>PROFITABILITY</a:t>
            </a:r>
            <a:endParaRPr b="1" i="0" sz="1000" u="none" cap="none" strike="noStrike">
              <a:solidFill>
                <a:srgbClr val="3F3F3F"/>
              </a:solidFill>
              <a:latin typeface="Proxima Nova"/>
              <a:ea typeface="Proxima Nova"/>
              <a:cs typeface="Proxima Nova"/>
              <a:sym typeface="Proxima Nova"/>
            </a:endParaRPr>
          </a:p>
        </p:txBody>
      </p:sp>
      <p:cxnSp>
        <p:nvCxnSpPr>
          <p:cNvPr id="2797" name="Google Shape;2797;p143"/>
          <p:cNvCxnSpPr/>
          <p:nvPr/>
        </p:nvCxnSpPr>
        <p:spPr>
          <a:xfrm>
            <a:off x="5447500" y="3051100"/>
            <a:ext cx="0" cy="1314600"/>
          </a:xfrm>
          <a:prstGeom prst="straightConnector1">
            <a:avLst/>
          </a:prstGeom>
          <a:noFill/>
          <a:ln cap="flat" cmpd="sng" w="19050">
            <a:solidFill>
              <a:srgbClr val="7FC9AC"/>
            </a:solidFill>
            <a:prstDash val="solid"/>
            <a:round/>
            <a:headEnd len="sm" w="sm" type="none"/>
            <a:tailEnd len="sm" w="sm" type="none"/>
          </a:ln>
        </p:spPr>
      </p:cxnSp>
      <p:sp>
        <p:nvSpPr>
          <p:cNvPr id="2798" name="Google Shape;2798;p143"/>
          <p:cNvSpPr/>
          <p:nvPr/>
        </p:nvSpPr>
        <p:spPr>
          <a:xfrm rot="10800000">
            <a:off x="5220700" y="4239350"/>
            <a:ext cx="453600" cy="4536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143"/>
          <p:cNvSpPr/>
          <p:nvPr/>
        </p:nvSpPr>
        <p:spPr>
          <a:xfrm rot="10800000">
            <a:off x="5382100" y="2993375"/>
            <a:ext cx="130800" cy="1308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0" name="Google Shape;2800;p143"/>
          <p:cNvSpPr/>
          <p:nvPr/>
        </p:nvSpPr>
        <p:spPr>
          <a:xfrm rot="10800000">
            <a:off x="5363200" y="4381859"/>
            <a:ext cx="168600" cy="168600"/>
          </a:xfrm>
          <a:prstGeom prst="donut">
            <a:avLst>
              <a:gd fmla="val 25000" name="adj"/>
            </a:avLst>
          </a:prstGeom>
          <a:solidFill>
            <a:srgbClr val="FF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1" name="Google Shape;2801;p143"/>
          <p:cNvSpPr txBox="1"/>
          <p:nvPr/>
        </p:nvSpPr>
        <p:spPr>
          <a:xfrm>
            <a:off x="5674300" y="3715775"/>
            <a:ext cx="1586400" cy="429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55555"/>
              </a:buClr>
              <a:buSzPts val="1000"/>
              <a:buFont typeface="Arial"/>
              <a:buNone/>
            </a:pPr>
            <a:r>
              <a:rPr b="0" i="0" lang="zh-HK" sz="900" u="none" cap="none" strike="noStrike">
                <a:solidFill>
                  <a:srgbClr val="3F3F3F"/>
                </a:solidFill>
                <a:latin typeface="Proxima Nova"/>
                <a:ea typeface="Proxima Nova"/>
                <a:cs typeface="Proxima Nova"/>
                <a:sym typeface="Proxima Nova"/>
              </a:rPr>
              <a:t>Privé</a:t>
            </a:r>
            <a:r>
              <a:rPr b="0" i="0" lang="zh-HK" sz="900" u="none" cap="none" strike="noStrike">
                <a:solidFill>
                  <a:srgbClr val="555555"/>
                </a:solidFill>
                <a:latin typeface="Proxima Nova"/>
                <a:ea typeface="Proxima Nova"/>
                <a:cs typeface="Proxima Nova"/>
                <a:sym typeface="Proxima Nova"/>
              </a:rPr>
              <a:t> acquires WEALTH, wealthinasia.com, adding client acquisition and content engagement solutions</a:t>
            </a:r>
            <a:endParaRPr b="0" i="0" sz="900" u="none" cap="none" strike="noStrike">
              <a:solidFill>
                <a:srgbClr val="555555"/>
              </a:solidFill>
              <a:latin typeface="Proxima Nova"/>
              <a:ea typeface="Proxima Nova"/>
              <a:cs typeface="Proxima Nova"/>
              <a:sym typeface="Proxima Nova"/>
            </a:endParaRPr>
          </a:p>
        </p:txBody>
      </p:sp>
      <p:sp>
        <p:nvSpPr>
          <p:cNvPr id="2802" name="Google Shape;2802;p143"/>
          <p:cNvSpPr txBox="1"/>
          <p:nvPr/>
        </p:nvSpPr>
        <p:spPr>
          <a:xfrm>
            <a:off x="5674300" y="3547175"/>
            <a:ext cx="16053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1000" u="none" cap="none" strike="noStrike">
                <a:solidFill>
                  <a:srgbClr val="3F3F3F"/>
                </a:solidFill>
                <a:latin typeface="Proxima Nova"/>
                <a:ea typeface="Proxima Nova"/>
                <a:cs typeface="Proxima Nova"/>
                <a:sym typeface="Proxima Nova"/>
              </a:rPr>
              <a:t>ACQUISITION OF WEALTH</a:t>
            </a:r>
            <a:endParaRPr b="1" i="0" sz="1000" u="none" cap="none" strike="noStrike">
              <a:solidFill>
                <a:srgbClr val="3F3F3F"/>
              </a:solidFill>
              <a:latin typeface="Proxima Nova"/>
              <a:ea typeface="Proxima Nova"/>
              <a:cs typeface="Proxima Nova"/>
              <a:sym typeface="Proxima Nova"/>
            </a:endParaRPr>
          </a:p>
        </p:txBody>
      </p:sp>
      <p:cxnSp>
        <p:nvCxnSpPr>
          <p:cNvPr id="2803" name="Google Shape;2803;p143"/>
          <p:cNvCxnSpPr/>
          <p:nvPr/>
        </p:nvCxnSpPr>
        <p:spPr>
          <a:xfrm>
            <a:off x="7344988" y="3051088"/>
            <a:ext cx="0" cy="1734900"/>
          </a:xfrm>
          <a:prstGeom prst="straightConnector1">
            <a:avLst/>
          </a:prstGeom>
          <a:noFill/>
          <a:ln cap="flat" cmpd="sng" w="19050">
            <a:solidFill>
              <a:srgbClr val="7FC9AC"/>
            </a:solidFill>
            <a:prstDash val="solid"/>
            <a:round/>
            <a:headEnd len="sm" w="sm" type="none"/>
            <a:tailEnd len="sm" w="sm" type="none"/>
          </a:ln>
        </p:spPr>
      </p:cxnSp>
      <p:sp>
        <p:nvSpPr>
          <p:cNvPr id="2804" name="Google Shape;2804;p143"/>
          <p:cNvSpPr/>
          <p:nvPr/>
        </p:nvSpPr>
        <p:spPr>
          <a:xfrm rot="10800000">
            <a:off x="7118188" y="4577388"/>
            <a:ext cx="453600" cy="4536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5" name="Google Shape;2805;p143"/>
          <p:cNvSpPr/>
          <p:nvPr/>
        </p:nvSpPr>
        <p:spPr>
          <a:xfrm rot="10800000">
            <a:off x="7279588" y="2993363"/>
            <a:ext cx="130800" cy="1308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6" name="Google Shape;2806;p143"/>
          <p:cNvSpPr/>
          <p:nvPr/>
        </p:nvSpPr>
        <p:spPr>
          <a:xfrm rot="10800000">
            <a:off x="7260688" y="4719897"/>
            <a:ext cx="168600" cy="168600"/>
          </a:xfrm>
          <a:prstGeom prst="donut">
            <a:avLst>
              <a:gd fmla="val 25000" name="adj"/>
            </a:avLst>
          </a:prstGeom>
          <a:solidFill>
            <a:srgbClr val="FF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143"/>
          <p:cNvSpPr txBox="1"/>
          <p:nvPr/>
        </p:nvSpPr>
        <p:spPr>
          <a:xfrm>
            <a:off x="7571788" y="3720275"/>
            <a:ext cx="1018800" cy="429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55555"/>
              </a:buClr>
              <a:buSzPts val="1000"/>
              <a:buFont typeface="Arial"/>
              <a:buNone/>
            </a:pPr>
            <a:r>
              <a:rPr b="0" i="0" lang="zh-HK" sz="900" u="none" cap="none" strike="noStrike">
                <a:solidFill>
                  <a:srgbClr val="555555"/>
                </a:solidFill>
                <a:latin typeface="Proxima Nova"/>
                <a:ea typeface="Proxima Nova"/>
                <a:cs typeface="Proxima Nova"/>
                <a:sym typeface="Proxima Nova"/>
              </a:rPr>
              <a:t>Another one of the largest banks in the world adopts our solutions</a:t>
            </a:r>
            <a:endParaRPr b="0" i="0" sz="900" u="none" cap="none" strike="noStrike">
              <a:solidFill>
                <a:srgbClr val="555555"/>
              </a:solidFill>
              <a:latin typeface="Proxima Nova"/>
              <a:ea typeface="Proxima Nova"/>
              <a:cs typeface="Proxima Nova"/>
              <a:sym typeface="Proxima Nova"/>
            </a:endParaRPr>
          </a:p>
        </p:txBody>
      </p:sp>
      <p:sp>
        <p:nvSpPr>
          <p:cNvPr id="2808" name="Google Shape;2808;p143"/>
          <p:cNvSpPr txBox="1"/>
          <p:nvPr/>
        </p:nvSpPr>
        <p:spPr>
          <a:xfrm>
            <a:off x="7571788" y="3551688"/>
            <a:ext cx="14364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1000" u="none" cap="none" strike="noStrike">
                <a:solidFill>
                  <a:srgbClr val="3F3F3F"/>
                </a:solidFill>
                <a:latin typeface="Proxima Nova"/>
                <a:ea typeface="Proxima Nova"/>
                <a:cs typeface="Proxima Nova"/>
                <a:sym typeface="Proxima Nova"/>
              </a:rPr>
              <a:t>TOP 3 BANK SIGNED</a:t>
            </a:r>
            <a:endParaRPr b="1" i="0" sz="1000" u="none" cap="none" strike="noStrike">
              <a:solidFill>
                <a:srgbClr val="3F3F3F"/>
              </a:solidFill>
              <a:latin typeface="Proxima Nova"/>
              <a:ea typeface="Proxima Nova"/>
              <a:cs typeface="Proxima Nova"/>
              <a:sym typeface="Proxima Nova"/>
            </a:endParaRPr>
          </a:p>
        </p:txBody>
      </p:sp>
      <p:sp>
        <p:nvSpPr>
          <p:cNvPr id="2809" name="Google Shape;2809;p143"/>
          <p:cNvSpPr/>
          <p:nvPr/>
        </p:nvSpPr>
        <p:spPr>
          <a:xfrm>
            <a:off x="8942751" y="4800378"/>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p143"/>
          <p:cNvSpPr/>
          <p:nvPr/>
        </p:nvSpPr>
        <p:spPr>
          <a:xfrm>
            <a:off x="8942751" y="4970926"/>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11" name="Google Shape;2811;p143"/>
          <p:cNvPicPr preferRelativeResize="0"/>
          <p:nvPr/>
        </p:nvPicPr>
        <p:blipFill rotWithShape="1">
          <a:blip r:embed="rId2">
            <a:alphaModFix/>
          </a:blip>
          <a:srcRect b="0" l="0" r="0" t="7287"/>
          <a:stretch/>
        </p:blipFill>
        <p:spPr>
          <a:xfrm>
            <a:off x="0" y="0"/>
            <a:ext cx="435338" cy="431800"/>
          </a:xfrm>
          <a:prstGeom prst="rect">
            <a:avLst/>
          </a:prstGeom>
          <a:noFill/>
          <a:ln>
            <a:noFill/>
          </a:ln>
        </p:spPr>
      </p:pic>
      <p:sp>
        <p:nvSpPr>
          <p:cNvPr id="2812" name="Google Shape;2812;p143"/>
          <p:cNvSpPr/>
          <p:nvPr/>
        </p:nvSpPr>
        <p:spPr>
          <a:xfrm>
            <a:off x="897550" y="2951950"/>
            <a:ext cx="108000" cy="168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143"/>
          <p:cNvSpPr/>
          <p:nvPr/>
        </p:nvSpPr>
        <p:spPr>
          <a:xfrm>
            <a:off x="1393025" y="2951950"/>
            <a:ext cx="108000" cy="168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143"/>
          <p:cNvSpPr/>
          <p:nvPr/>
        </p:nvSpPr>
        <p:spPr>
          <a:xfrm>
            <a:off x="1145275" y="2951950"/>
            <a:ext cx="108000" cy="168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143"/>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wards">
  <p:cSld name="CUSTOM_1">
    <p:spTree>
      <p:nvGrpSpPr>
        <p:cNvPr id="62" name="Shape 62"/>
        <p:cNvGrpSpPr/>
        <p:nvPr/>
      </p:nvGrpSpPr>
      <p:grpSpPr>
        <a:xfrm>
          <a:off x="0" y="0"/>
          <a:ext cx="0" cy="0"/>
          <a:chOff x="0" y="0"/>
          <a:chExt cx="0" cy="0"/>
        </a:xfrm>
      </p:grpSpPr>
      <p:pic>
        <p:nvPicPr>
          <p:cNvPr id="63" name="Google Shape;63;p16"/>
          <p:cNvPicPr preferRelativeResize="0"/>
          <p:nvPr/>
        </p:nvPicPr>
        <p:blipFill rotWithShape="1">
          <a:blip r:embed="rId2">
            <a:alphaModFix/>
          </a:blip>
          <a:srcRect b="0" l="0" r="0" t="0"/>
          <a:stretch/>
        </p:blipFill>
        <p:spPr>
          <a:xfrm>
            <a:off x="5638300" y="3582160"/>
            <a:ext cx="702725" cy="485478"/>
          </a:xfrm>
          <a:prstGeom prst="rect">
            <a:avLst/>
          </a:prstGeom>
          <a:noFill/>
          <a:ln>
            <a:noFill/>
          </a:ln>
        </p:spPr>
      </p:pic>
      <p:cxnSp>
        <p:nvCxnSpPr>
          <p:cNvPr id="64" name="Google Shape;64;p16"/>
          <p:cNvCxnSpPr/>
          <p:nvPr/>
        </p:nvCxnSpPr>
        <p:spPr>
          <a:xfrm rot="10800000">
            <a:off x="4727150" y="3613450"/>
            <a:ext cx="606600" cy="0"/>
          </a:xfrm>
          <a:prstGeom prst="straightConnector1">
            <a:avLst/>
          </a:prstGeom>
          <a:noFill/>
          <a:ln cap="flat" cmpd="sng" w="9525">
            <a:solidFill>
              <a:srgbClr val="003C54"/>
            </a:solidFill>
            <a:prstDash val="solid"/>
            <a:round/>
            <a:headEnd len="sm" w="sm" type="none"/>
            <a:tailEnd len="sm" w="sm" type="none"/>
          </a:ln>
        </p:spPr>
      </p:cxnSp>
      <p:cxnSp>
        <p:nvCxnSpPr>
          <p:cNvPr id="65" name="Google Shape;65;p16"/>
          <p:cNvCxnSpPr/>
          <p:nvPr/>
        </p:nvCxnSpPr>
        <p:spPr>
          <a:xfrm rot="10800000">
            <a:off x="3785925" y="3614988"/>
            <a:ext cx="606600" cy="0"/>
          </a:xfrm>
          <a:prstGeom prst="straightConnector1">
            <a:avLst/>
          </a:prstGeom>
          <a:noFill/>
          <a:ln cap="flat" cmpd="sng" w="9525">
            <a:solidFill>
              <a:srgbClr val="003C54"/>
            </a:solidFill>
            <a:prstDash val="solid"/>
            <a:round/>
            <a:headEnd len="sm" w="sm" type="none"/>
            <a:tailEnd len="sm" w="sm" type="none"/>
          </a:ln>
        </p:spPr>
      </p:cxnSp>
      <p:cxnSp>
        <p:nvCxnSpPr>
          <p:cNvPr id="66" name="Google Shape;66;p16"/>
          <p:cNvCxnSpPr/>
          <p:nvPr/>
        </p:nvCxnSpPr>
        <p:spPr>
          <a:xfrm rot="10800000">
            <a:off x="4700825" y="2598525"/>
            <a:ext cx="606600" cy="0"/>
          </a:xfrm>
          <a:prstGeom prst="straightConnector1">
            <a:avLst/>
          </a:prstGeom>
          <a:noFill/>
          <a:ln cap="flat" cmpd="sng" w="9525">
            <a:solidFill>
              <a:srgbClr val="003C54"/>
            </a:solidFill>
            <a:prstDash val="solid"/>
            <a:round/>
            <a:headEnd len="sm" w="sm" type="none"/>
            <a:tailEnd len="sm" w="sm" type="none"/>
          </a:ln>
        </p:spPr>
      </p:cxnSp>
      <p:pic>
        <p:nvPicPr>
          <p:cNvPr id="67" name="Google Shape;67;p16"/>
          <p:cNvPicPr preferRelativeResize="0"/>
          <p:nvPr/>
        </p:nvPicPr>
        <p:blipFill rotWithShape="1">
          <a:blip r:embed="rId3">
            <a:alphaModFix/>
          </a:blip>
          <a:srcRect b="0" l="0" r="0" t="0"/>
          <a:stretch/>
        </p:blipFill>
        <p:spPr>
          <a:xfrm>
            <a:off x="7437706" y="3707185"/>
            <a:ext cx="635326" cy="497616"/>
          </a:xfrm>
          <a:prstGeom prst="rect">
            <a:avLst/>
          </a:prstGeom>
          <a:noFill/>
          <a:ln>
            <a:noFill/>
          </a:ln>
        </p:spPr>
      </p:pic>
      <p:pic>
        <p:nvPicPr>
          <p:cNvPr id="68" name="Google Shape;68;p16"/>
          <p:cNvPicPr preferRelativeResize="0"/>
          <p:nvPr/>
        </p:nvPicPr>
        <p:blipFill rotWithShape="1">
          <a:blip r:embed="rId4">
            <a:alphaModFix/>
          </a:blip>
          <a:srcRect b="0" l="0" r="0" t="0"/>
          <a:stretch/>
        </p:blipFill>
        <p:spPr>
          <a:xfrm>
            <a:off x="2813325" y="3107638"/>
            <a:ext cx="896400" cy="448212"/>
          </a:xfrm>
          <a:prstGeom prst="rect">
            <a:avLst/>
          </a:prstGeom>
          <a:noFill/>
          <a:ln>
            <a:noFill/>
          </a:ln>
        </p:spPr>
      </p:pic>
      <p:pic>
        <p:nvPicPr>
          <p:cNvPr id="69" name="Google Shape;69;p16"/>
          <p:cNvPicPr preferRelativeResize="0"/>
          <p:nvPr/>
        </p:nvPicPr>
        <p:blipFill rotWithShape="1">
          <a:blip r:embed="rId5">
            <a:alphaModFix/>
          </a:blip>
          <a:srcRect b="0" l="0" r="0" t="0"/>
          <a:stretch/>
        </p:blipFill>
        <p:spPr>
          <a:xfrm>
            <a:off x="5319888" y="2278525"/>
            <a:ext cx="1575936" cy="536700"/>
          </a:xfrm>
          <a:prstGeom prst="rect">
            <a:avLst/>
          </a:prstGeom>
          <a:noFill/>
          <a:ln>
            <a:noFill/>
          </a:ln>
        </p:spPr>
      </p:pic>
      <p:pic>
        <p:nvPicPr>
          <p:cNvPr id="70" name="Google Shape;70;p16"/>
          <p:cNvPicPr preferRelativeResize="0"/>
          <p:nvPr/>
        </p:nvPicPr>
        <p:blipFill rotWithShape="1">
          <a:blip r:embed="rId6">
            <a:alphaModFix/>
          </a:blip>
          <a:srcRect b="0" l="0" r="0" t="0"/>
          <a:stretch/>
        </p:blipFill>
        <p:spPr>
          <a:xfrm>
            <a:off x="1449187" y="2346562"/>
            <a:ext cx="1079599" cy="539453"/>
          </a:xfrm>
          <a:prstGeom prst="rect">
            <a:avLst/>
          </a:prstGeom>
          <a:noFill/>
          <a:ln>
            <a:noFill/>
          </a:ln>
        </p:spPr>
      </p:pic>
      <p:sp>
        <p:nvSpPr>
          <p:cNvPr id="71" name="Google Shape;71;p16"/>
          <p:cNvSpPr txBox="1"/>
          <p:nvPr/>
        </p:nvSpPr>
        <p:spPr>
          <a:xfrm>
            <a:off x="-100" y="399200"/>
            <a:ext cx="9144000" cy="5727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4000"/>
              <a:buFont typeface="Arial"/>
              <a:buNone/>
            </a:pPr>
            <a:r>
              <a:rPr b="0" i="0" lang="zh-HK" sz="2800" u="none" cap="none" strike="noStrike">
                <a:solidFill>
                  <a:srgbClr val="002838"/>
                </a:solidFill>
                <a:latin typeface="Proxima Nova"/>
                <a:ea typeface="Proxima Nova"/>
                <a:cs typeface="Proxima Nova"/>
                <a:sym typeface="Proxima Nova"/>
              </a:rPr>
              <a:t>AWARD </a:t>
            </a:r>
            <a:r>
              <a:rPr b="1" i="0" lang="zh-HK" sz="2800" u="none" cap="none" strike="noStrike">
                <a:solidFill>
                  <a:srgbClr val="002838"/>
                </a:solidFill>
                <a:latin typeface="Proxima Nova"/>
                <a:ea typeface="Proxima Nova"/>
                <a:cs typeface="Proxima Nova"/>
                <a:sym typeface="Proxima Nova"/>
              </a:rPr>
              <a:t>WINNERS</a:t>
            </a:r>
            <a:endParaRPr b="1" i="0" sz="2800" u="none" cap="none" strike="noStrike">
              <a:solidFill>
                <a:srgbClr val="002838"/>
              </a:solidFill>
              <a:latin typeface="Proxima Nova"/>
              <a:ea typeface="Proxima Nova"/>
              <a:cs typeface="Proxima Nova"/>
              <a:sym typeface="Proxima Nova"/>
            </a:endParaRPr>
          </a:p>
        </p:txBody>
      </p:sp>
      <p:cxnSp>
        <p:nvCxnSpPr>
          <p:cNvPr id="72" name="Google Shape;72;p16"/>
          <p:cNvCxnSpPr/>
          <p:nvPr/>
        </p:nvCxnSpPr>
        <p:spPr>
          <a:xfrm>
            <a:off x="4275150" y="915875"/>
            <a:ext cx="593700" cy="0"/>
          </a:xfrm>
          <a:prstGeom prst="straightConnector1">
            <a:avLst/>
          </a:prstGeom>
          <a:noFill/>
          <a:ln cap="flat" cmpd="sng" w="19050">
            <a:solidFill>
              <a:srgbClr val="80CAAD"/>
            </a:solidFill>
            <a:prstDash val="solid"/>
            <a:round/>
            <a:headEnd len="sm" w="sm" type="none"/>
            <a:tailEnd len="sm" w="sm" type="none"/>
          </a:ln>
        </p:spPr>
      </p:cxnSp>
      <p:sp>
        <p:nvSpPr>
          <p:cNvPr id="73" name="Google Shape;73;p16"/>
          <p:cNvSpPr/>
          <p:nvPr/>
        </p:nvSpPr>
        <p:spPr>
          <a:xfrm>
            <a:off x="8942751" y="4800378"/>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6"/>
          <p:cNvSpPr/>
          <p:nvPr/>
        </p:nvSpPr>
        <p:spPr>
          <a:xfrm>
            <a:off x="8942751" y="4970926"/>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5" name="Google Shape;75;p16"/>
          <p:cNvPicPr preferRelativeResize="0"/>
          <p:nvPr/>
        </p:nvPicPr>
        <p:blipFill rotWithShape="1">
          <a:blip r:embed="rId7">
            <a:alphaModFix/>
          </a:blip>
          <a:srcRect b="0" l="0" r="0" t="0"/>
          <a:stretch/>
        </p:blipFill>
        <p:spPr>
          <a:xfrm>
            <a:off x="6765361" y="2449952"/>
            <a:ext cx="728056" cy="332662"/>
          </a:xfrm>
          <a:prstGeom prst="rect">
            <a:avLst/>
          </a:prstGeom>
          <a:noFill/>
          <a:ln>
            <a:noFill/>
          </a:ln>
        </p:spPr>
      </p:pic>
      <p:pic>
        <p:nvPicPr>
          <p:cNvPr id="76" name="Google Shape;76;p16"/>
          <p:cNvPicPr preferRelativeResize="0"/>
          <p:nvPr/>
        </p:nvPicPr>
        <p:blipFill rotWithShape="1">
          <a:blip r:embed="rId8">
            <a:alphaModFix/>
          </a:blip>
          <a:srcRect b="0" l="0" r="0" t="0"/>
          <a:stretch/>
        </p:blipFill>
        <p:spPr>
          <a:xfrm>
            <a:off x="7748941" y="2506015"/>
            <a:ext cx="1263160" cy="249701"/>
          </a:xfrm>
          <a:prstGeom prst="rect">
            <a:avLst/>
          </a:prstGeom>
          <a:noFill/>
          <a:ln>
            <a:noFill/>
          </a:ln>
        </p:spPr>
      </p:pic>
      <p:pic>
        <p:nvPicPr>
          <p:cNvPr id="77" name="Google Shape;77;p16"/>
          <p:cNvPicPr preferRelativeResize="0"/>
          <p:nvPr/>
        </p:nvPicPr>
        <p:blipFill rotWithShape="1">
          <a:blip r:embed="rId9">
            <a:alphaModFix/>
          </a:blip>
          <a:srcRect b="0" l="0" r="0" t="0"/>
          <a:stretch/>
        </p:blipFill>
        <p:spPr>
          <a:xfrm>
            <a:off x="259962" y="2486937"/>
            <a:ext cx="1169800" cy="258708"/>
          </a:xfrm>
          <a:prstGeom prst="rect">
            <a:avLst/>
          </a:prstGeom>
          <a:noFill/>
          <a:ln>
            <a:noFill/>
          </a:ln>
        </p:spPr>
      </p:pic>
      <p:pic>
        <p:nvPicPr>
          <p:cNvPr id="78" name="Google Shape;78;p16"/>
          <p:cNvPicPr preferRelativeResize="0"/>
          <p:nvPr/>
        </p:nvPicPr>
        <p:blipFill rotWithShape="1">
          <a:blip r:embed="rId10">
            <a:alphaModFix/>
          </a:blip>
          <a:srcRect b="0" l="0" r="0" t="0"/>
          <a:stretch/>
        </p:blipFill>
        <p:spPr>
          <a:xfrm>
            <a:off x="1624837" y="3165612"/>
            <a:ext cx="1118318" cy="332300"/>
          </a:xfrm>
          <a:prstGeom prst="rect">
            <a:avLst/>
          </a:prstGeom>
          <a:noFill/>
          <a:ln>
            <a:noFill/>
          </a:ln>
        </p:spPr>
      </p:pic>
      <p:pic>
        <p:nvPicPr>
          <p:cNvPr id="79" name="Google Shape;79;p16"/>
          <p:cNvPicPr preferRelativeResize="0"/>
          <p:nvPr/>
        </p:nvPicPr>
        <p:blipFill rotWithShape="1">
          <a:blip r:embed="rId11">
            <a:alphaModFix/>
          </a:blip>
          <a:srcRect b="0" l="0" r="0" t="0"/>
          <a:stretch/>
        </p:blipFill>
        <p:spPr>
          <a:xfrm>
            <a:off x="2109811" y="3600799"/>
            <a:ext cx="1481012" cy="448200"/>
          </a:xfrm>
          <a:prstGeom prst="rect">
            <a:avLst/>
          </a:prstGeom>
          <a:noFill/>
          <a:ln>
            <a:noFill/>
          </a:ln>
        </p:spPr>
      </p:pic>
      <p:pic>
        <p:nvPicPr>
          <p:cNvPr id="80" name="Google Shape;80;p16"/>
          <p:cNvPicPr preferRelativeResize="0"/>
          <p:nvPr/>
        </p:nvPicPr>
        <p:blipFill rotWithShape="1">
          <a:blip r:embed="rId12">
            <a:alphaModFix/>
          </a:blip>
          <a:srcRect b="0" l="0" r="0" t="0"/>
          <a:stretch/>
        </p:blipFill>
        <p:spPr>
          <a:xfrm>
            <a:off x="5669740" y="3172324"/>
            <a:ext cx="753063" cy="353949"/>
          </a:xfrm>
          <a:prstGeom prst="rect">
            <a:avLst/>
          </a:prstGeom>
          <a:noFill/>
          <a:ln>
            <a:noFill/>
          </a:ln>
        </p:spPr>
      </p:pic>
      <p:pic>
        <p:nvPicPr>
          <p:cNvPr id="81" name="Google Shape;81;p16"/>
          <p:cNvPicPr preferRelativeResize="0"/>
          <p:nvPr/>
        </p:nvPicPr>
        <p:blipFill rotWithShape="1">
          <a:blip r:embed="rId8">
            <a:alphaModFix/>
          </a:blip>
          <a:srcRect b="0" l="0" r="0" t="0"/>
          <a:stretch/>
        </p:blipFill>
        <p:spPr>
          <a:xfrm>
            <a:off x="606200" y="3651550"/>
            <a:ext cx="1308639" cy="258700"/>
          </a:xfrm>
          <a:prstGeom prst="rect">
            <a:avLst/>
          </a:prstGeom>
          <a:noFill/>
          <a:ln>
            <a:noFill/>
          </a:ln>
        </p:spPr>
      </p:pic>
      <p:pic>
        <p:nvPicPr>
          <p:cNvPr id="82" name="Google Shape;82;p16"/>
          <p:cNvPicPr preferRelativeResize="0"/>
          <p:nvPr/>
        </p:nvPicPr>
        <p:blipFill rotWithShape="1">
          <a:blip r:embed="rId13">
            <a:alphaModFix/>
          </a:blip>
          <a:srcRect b="0" l="0" r="0" t="0"/>
          <a:stretch/>
        </p:blipFill>
        <p:spPr>
          <a:xfrm>
            <a:off x="6591785" y="3121752"/>
            <a:ext cx="453766" cy="453802"/>
          </a:xfrm>
          <a:prstGeom prst="rect">
            <a:avLst/>
          </a:prstGeom>
          <a:noFill/>
          <a:ln>
            <a:noFill/>
          </a:ln>
        </p:spPr>
      </p:pic>
      <p:pic>
        <p:nvPicPr>
          <p:cNvPr id="83" name="Google Shape;83;p16"/>
          <p:cNvPicPr preferRelativeResize="0"/>
          <p:nvPr/>
        </p:nvPicPr>
        <p:blipFill rotWithShape="1">
          <a:blip r:embed="rId14">
            <a:alphaModFix/>
          </a:blip>
          <a:srcRect b="0" l="0" r="0" t="0"/>
          <a:stretch/>
        </p:blipFill>
        <p:spPr>
          <a:xfrm>
            <a:off x="7357358" y="3097775"/>
            <a:ext cx="658567" cy="503025"/>
          </a:xfrm>
          <a:prstGeom prst="rect">
            <a:avLst/>
          </a:prstGeom>
          <a:noFill/>
          <a:ln>
            <a:noFill/>
          </a:ln>
        </p:spPr>
      </p:pic>
      <p:pic>
        <p:nvPicPr>
          <p:cNvPr id="84" name="Google Shape;84;p16"/>
          <p:cNvPicPr preferRelativeResize="0"/>
          <p:nvPr/>
        </p:nvPicPr>
        <p:blipFill rotWithShape="1">
          <a:blip r:embed="rId15">
            <a:alphaModFix/>
          </a:blip>
          <a:srcRect b="0" l="0" r="0" t="0"/>
          <a:stretch/>
        </p:blipFill>
        <p:spPr>
          <a:xfrm>
            <a:off x="6622897" y="3761248"/>
            <a:ext cx="635334" cy="271751"/>
          </a:xfrm>
          <a:prstGeom prst="rect">
            <a:avLst/>
          </a:prstGeom>
          <a:noFill/>
          <a:ln>
            <a:noFill/>
          </a:ln>
        </p:spPr>
      </p:pic>
      <p:pic>
        <p:nvPicPr>
          <p:cNvPr id="85" name="Google Shape;85;p16"/>
          <p:cNvPicPr preferRelativeResize="0"/>
          <p:nvPr/>
        </p:nvPicPr>
        <p:blipFill rotWithShape="1">
          <a:blip r:embed="rId16">
            <a:alphaModFix/>
          </a:blip>
          <a:srcRect b="0" l="0" r="0" t="0"/>
          <a:stretch/>
        </p:blipFill>
        <p:spPr>
          <a:xfrm>
            <a:off x="695881" y="3115953"/>
            <a:ext cx="702720" cy="431561"/>
          </a:xfrm>
          <a:prstGeom prst="rect">
            <a:avLst/>
          </a:prstGeom>
          <a:noFill/>
          <a:ln>
            <a:noFill/>
          </a:ln>
        </p:spPr>
      </p:pic>
      <p:pic>
        <p:nvPicPr>
          <p:cNvPr id="86" name="Google Shape;86;p16"/>
          <p:cNvPicPr preferRelativeResize="0"/>
          <p:nvPr/>
        </p:nvPicPr>
        <p:blipFill rotWithShape="1">
          <a:blip r:embed="rId17">
            <a:alphaModFix/>
          </a:blip>
          <a:srcRect b="0" l="0" r="0" t="0"/>
          <a:stretch/>
        </p:blipFill>
        <p:spPr>
          <a:xfrm>
            <a:off x="2630439" y="2389213"/>
            <a:ext cx="923450" cy="454155"/>
          </a:xfrm>
          <a:prstGeom prst="rect">
            <a:avLst/>
          </a:prstGeom>
          <a:noFill/>
          <a:ln>
            <a:noFill/>
          </a:ln>
        </p:spPr>
      </p:pic>
      <p:pic>
        <p:nvPicPr>
          <p:cNvPr id="87" name="Google Shape;87;p16"/>
          <p:cNvPicPr preferRelativeResize="0"/>
          <p:nvPr/>
        </p:nvPicPr>
        <p:blipFill rotWithShape="1">
          <a:blip r:embed="rId18">
            <a:alphaModFix/>
          </a:blip>
          <a:srcRect b="5133" l="0" r="0" t="5124"/>
          <a:stretch/>
        </p:blipFill>
        <p:spPr>
          <a:xfrm>
            <a:off x="1905025" y="1345900"/>
            <a:ext cx="923450" cy="402973"/>
          </a:xfrm>
          <a:prstGeom prst="rect">
            <a:avLst/>
          </a:prstGeom>
          <a:noFill/>
          <a:ln>
            <a:noFill/>
          </a:ln>
        </p:spPr>
      </p:pic>
      <p:cxnSp>
        <p:nvCxnSpPr>
          <p:cNvPr id="88" name="Google Shape;88;p16"/>
          <p:cNvCxnSpPr>
            <a:stCxn id="89" idx="0"/>
          </p:cNvCxnSpPr>
          <p:nvPr/>
        </p:nvCxnSpPr>
        <p:spPr>
          <a:xfrm>
            <a:off x="4571900" y="1314389"/>
            <a:ext cx="0" cy="3495300"/>
          </a:xfrm>
          <a:prstGeom prst="straightConnector1">
            <a:avLst/>
          </a:prstGeom>
          <a:noFill/>
          <a:ln cap="flat" cmpd="sng" w="9525">
            <a:solidFill>
              <a:srgbClr val="003C54"/>
            </a:solidFill>
            <a:prstDash val="solid"/>
            <a:round/>
            <a:headEnd len="sm" w="sm" type="none"/>
            <a:tailEnd len="sm" w="sm" type="none"/>
          </a:ln>
        </p:spPr>
      </p:cxnSp>
      <p:cxnSp>
        <p:nvCxnSpPr>
          <p:cNvPr id="90" name="Google Shape;90;p16"/>
          <p:cNvCxnSpPr/>
          <p:nvPr/>
        </p:nvCxnSpPr>
        <p:spPr>
          <a:xfrm rot="10800000">
            <a:off x="3102900" y="1552138"/>
            <a:ext cx="1469100" cy="0"/>
          </a:xfrm>
          <a:prstGeom prst="straightConnector1">
            <a:avLst/>
          </a:prstGeom>
          <a:noFill/>
          <a:ln cap="flat" cmpd="sng" w="9525">
            <a:solidFill>
              <a:srgbClr val="003C54"/>
            </a:solidFill>
            <a:prstDash val="solid"/>
            <a:round/>
            <a:headEnd len="sm" w="sm" type="none"/>
            <a:tailEnd len="sm" w="sm" type="none"/>
          </a:ln>
        </p:spPr>
      </p:cxnSp>
      <p:sp>
        <p:nvSpPr>
          <p:cNvPr id="91" name="Google Shape;91;p16"/>
          <p:cNvSpPr/>
          <p:nvPr/>
        </p:nvSpPr>
        <p:spPr>
          <a:xfrm>
            <a:off x="2977375" y="1472038"/>
            <a:ext cx="160200" cy="160200"/>
          </a:xfrm>
          <a:prstGeom prst="rect">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6"/>
          <p:cNvSpPr/>
          <p:nvPr/>
        </p:nvSpPr>
        <p:spPr>
          <a:xfrm>
            <a:off x="4313600" y="1314389"/>
            <a:ext cx="516600" cy="469800"/>
          </a:xfrm>
          <a:prstGeom prst="rect">
            <a:avLst/>
          </a:prstGeom>
          <a:solidFill>
            <a:srgbClr val="003C54"/>
          </a:solidFill>
          <a:ln cap="flat" cmpd="sng" w="9525">
            <a:solidFill>
              <a:srgbClr val="003C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6"/>
          <p:cNvSpPr txBox="1"/>
          <p:nvPr/>
        </p:nvSpPr>
        <p:spPr>
          <a:xfrm>
            <a:off x="4152495" y="1383532"/>
            <a:ext cx="838800" cy="331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zh-HK" sz="1200" u="none" cap="none" strike="noStrike">
                <a:solidFill>
                  <a:srgbClr val="FFFFFF"/>
                </a:solidFill>
                <a:latin typeface="Proxima Nova"/>
                <a:ea typeface="Proxima Nova"/>
                <a:cs typeface="Proxima Nova"/>
                <a:sym typeface="Proxima Nova"/>
              </a:rPr>
              <a:t>2015</a:t>
            </a:r>
            <a:endParaRPr b="1" i="0" sz="1200" u="none" cap="none" strike="noStrike">
              <a:solidFill>
                <a:srgbClr val="FFFFFF"/>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595959"/>
              </a:buClr>
              <a:buSzPts val="1500"/>
              <a:buFont typeface="Arial"/>
              <a:buNone/>
            </a:pPr>
            <a:r>
              <a:t/>
            </a:r>
            <a:endParaRPr b="0" i="0" sz="14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93" name="Google Shape;93;p16"/>
          <p:cNvSpPr/>
          <p:nvPr/>
        </p:nvSpPr>
        <p:spPr>
          <a:xfrm>
            <a:off x="4313700" y="2346877"/>
            <a:ext cx="516600" cy="469800"/>
          </a:xfrm>
          <a:prstGeom prst="rect">
            <a:avLst/>
          </a:prstGeom>
          <a:solidFill>
            <a:srgbClr val="003C54"/>
          </a:solidFill>
          <a:ln cap="flat" cmpd="sng" w="9525">
            <a:solidFill>
              <a:srgbClr val="003C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16"/>
          <p:cNvSpPr txBox="1"/>
          <p:nvPr/>
        </p:nvSpPr>
        <p:spPr>
          <a:xfrm>
            <a:off x="4152595" y="2416020"/>
            <a:ext cx="838800" cy="331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zh-HK" sz="1200" u="none" cap="none" strike="noStrike">
                <a:solidFill>
                  <a:srgbClr val="FFFFFF"/>
                </a:solidFill>
                <a:latin typeface="Proxima Nova"/>
                <a:ea typeface="Proxima Nova"/>
                <a:cs typeface="Proxima Nova"/>
                <a:sym typeface="Proxima Nova"/>
              </a:rPr>
              <a:t>2016</a:t>
            </a:r>
            <a:endParaRPr b="1" i="0" sz="1200" u="none" cap="none" strike="noStrike">
              <a:solidFill>
                <a:srgbClr val="FFFFFF"/>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595959"/>
              </a:buClr>
              <a:buSzPts val="1500"/>
              <a:buFont typeface="Arial"/>
              <a:buNone/>
            </a:pPr>
            <a:r>
              <a:t/>
            </a:r>
            <a:endParaRPr b="0" i="0" sz="14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95" name="Google Shape;95;p16"/>
          <p:cNvSpPr/>
          <p:nvPr/>
        </p:nvSpPr>
        <p:spPr>
          <a:xfrm>
            <a:off x="4313713" y="3379339"/>
            <a:ext cx="516600" cy="469800"/>
          </a:xfrm>
          <a:prstGeom prst="rect">
            <a:avLst/>
          </a:prstGeom>
          <a:solidFill>
            <a:srgbClr val="003C54"/>
          </a:solidFill>
          <a:ln cap="flat" cmpd="sng" w="9525">
            <a:solidFill>
              <a:srgbClr val="003C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6"/>
          <p:cNvSpPr txBox="1"/>
          <p:nvPr/>
        </p:nvSpPr>
        <p:spPr>
          <a:xfrm>
            <a:off x="4152607" y="3448482"/>
            <a:ext cx="838800" cy="331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zh-HK" sz="1200" u="none" cap="none" strike="noStrike">
                <a:solidFill>
                  <a:srgbClr val="FFFFFF"/>
                </a:solidFill>
                <a:latin typeface="Proxima Nova"/>
                <a:ea typeface="Proxima Nova"/>
                <a:cs typeface="Proxima Nova"/>
                <a:sym typeface="Proxima Nova"/>
              </a:rPr>
              <a:t>2017</a:t>
            </a:r>
            <a:endParaRPr b="1" i="0" sz="1200" u="none" cap="none" strike="noStrike">
              <a:solidFill>
                <a:srgbClr val="FFFFFF"/>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595959"/>
              </a:buClr>
              <a:buSzPts val="1500"/>
              <a:buFont typeface="Arial"/>
              <a:buNone/>
            </a:pPr>
            <a:r>
              <a:t/>
            </a:r>
            <a:endParaRPr b="0" i="0" sz="14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97" name="Google Shape;97;p16"/>
          <p:cNvSpPr/>
          <p:nvPr/>
        </p:nvSpPr>
        <p:spPr>
          <a:xfrm>
            <a:off x="5250525" y="2518413"/>
            <a:ext cx="160200" cy="160200"/>
          </a:xfrm>
          <a:prstGeom prst="rect">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8" name="Google Shape;98;p16"/>
          <p:cNvCxnSpPr/>
          <p:nvPr/>
        </p:nvCxnSpPr>
        <p:spPr>
          <a:xfrm rot="10800000">
            <a:off x="3759600" y="2600063"/>
            <a:ext cx="606600" cy="0"/>
          </a:xfrm>
          <a:prstGeom prst="straightConnector1">
            <a:avLst/>
          </a:prstGeom>
          <a:noFill/>
          <a:ln cap="flat" cmpd="sng" w="9525">
            <a:solidFill>
              <a:srgbClr val="003C54"/>
            </a:solidFill>
            <a:prstDash val="solid"/>
            <a:round/>
            <a:headEnd len="sm" w="sm" type="none"/>
            <a:tailEnd len="sm" w="sm" type="none"/>
          </a:ln>
        </p:spPr>
      </p:cxnSp>
      <p:sp>
        <p:nvSpPr>
          <p:cNvPr id="99" name="Google Shape;99;p16"/>
          <p:cNvSpPr/>
          <p:nvPr/>
        </p:nvSpPr>
        <p:spPr>
          <a:xfrm>
            <a:off x="3733275" y="2519963"/>
            <a:ext cx="160200" cy="160200"/>
          </a:xfrm>
          <a:prstGeom prst="rect">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6"/>
          <p:cNvSpPr/>
          <p:nvPr/>
        </p:nvSpPr>
        <p:spPr>
          <a:xfrm>
            <a:off x="5276850" y="3533338"/>
            <a:ext cx="160200" cy="160200"/>
          </a:xfrm>
          <a:prstGeom prst="rect">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6"/>
          <p:cNvSpPr/>
          <p:nvPr/>
        </p:nvSpPr>
        <p:spPr>
          <a:xfrm>
            <a:off x="3759600" y="3534888"/>
            <a:ext cx="160200" cy="160200"/>
          </a:xfrm>
          <a:prstGeom prst="rect">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2" name="Google Shape;102;p16"/>
          <p:cNvPicPr preferRelativeResize="0"/>
          <p:nvPr/>
        </p:nvPicPr>
        <p:blipFill rotWithShape="1">
          <a:blip r:embed="rId19">
            <a:alphaModFix/>
          </a:blip>
          <a:srcRect b="0" l="0" r="0" t="7287"/>
          <a:stretch/>
        </p:blipFill>
        <p:spPr>
          <a:xfrm>
            <a:off x="0" y="0"/>
            <a:ext cx="435338" cy="431800"/>
          </a:xfrm>
          <a:prstGeom prst="rect">
            <a:avLst/>
          </a:prstGeom>
          <a:noFill/>
          <a:ln>
            <a:noFill/>
          </a:ln>
        </p:spPr>
      </p:pic>
      <p:cxnSp>
        <p:nvCxnSpPr>
          <p:cNvPr id="103" name="Google Shape;103;p16"/>
          <p:cNvCxnSpPr>
            <a:stCxn id="104" idx="1"/>
          </p:cNvCxnSpPr>
          <p:nvPr/>
        </p:nvCxnSpPr>
        <p:spPr>
          <a:xfrm rot="10800000">
            <a:off x="4800713" y="4645413"/>
            <a:ext cx="927900" cy="0"/>
          </a:xfrm>
          <a:prstGeom prst="straightConnector1">
            <a:avLst/>
          </a:prstGeom>
          <a:noFill/>
          <a:ln cap="flat" cmpd="sng" w="9525">
            <a:solidFill>
              <a:srgbClr val="003C54"/>
            </a:solidFill>
            <a:prstDash val="solid"/>
            <a:round/>
            <a:headEnd len="sm" w="sm" type="none"/>
            <a:tailEnd len="sm" w="sm" type="none"/>
          </a:ln>
        </p:spPr>
      </p:cxnSp>
      <p:sp>
        <p:nvSpPr>
          <p:cNvPr id="105" name="Google Shape;105;p16"/>
          <p:cNvSpPr/>
          <p:nvPr/>
        </p:nvSpPr>
        <p:spPr>
          <a:xfrm>
            <a:off x="4313600" y="4393777"/>
            <a:ext cx="516600" cy="469800"/>
          </a:xfrm>
          <a:prstGeom prst="rect">
            <a:avLst/>
          </a:prstGeom>
          <a:solidFill>
            <a:srgbClr val="003C54"/>
          </a:solidFill>
          <a:ln cap="flat" cmpd="sng" w="9525">
            <a:solidFill>
              <a:srgbClr val="003C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6"/>
          <p:cNvSpPr txBox="1"/>
          <p:nvPr/>
        </p:nvSpPr>
        <p:spPr>
          <a:xfrm>
            <a:off x="4152495" y="4462920"/>
            <a:ext cx="838800" cy="331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zh-HK" sz="1200" u="none" cap="none" strike="noStrike">
                <a:solidFill>
                  <a:srgbClr val="FFFFFF"/>
                </a:solidFill>
                <a:latin typeface="Proxima Nova"/>
                <a:ea typeface="Proxima Nova"/>
                <a:cs typeface="Proxima Nova"/>
                <a:sym typeface="Proxima Nova"/>
              </a:rPr>
              <a:t>2018</a:t>
            </a:r>
            <a:endParaRPr b="1" i="0" sz="1200" u="none" cap="none" strike="noStrike">
              <a:solidFill>
                <a:srgbClr val="FFFFFF"/>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595959"/>
              </a:buClr>
              <a:buSzPts val="1500"/>
              <a:buFont typeface="Arial"/>
              <a:buNone/>
            </a:pPr>
            <a:r>
              <a:t/>
            </a:r>
            <a:endParaRPr b="0" i="0" sz="14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04" name="Google Shape;104;p16"/>
          <p:cNvSpPr/>
          <p:nvPr/>
        </p:nvSpPr>
        <p:spPr>
          <a:xfrm>
            <a:off x="5728613" y="4565313"/>
            <a:ext cx="160200" cy="160200"/>
          </a:xfrm>
          <a:prstGeom prst="rect">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7" name="Google Shape;107;p16"/>
          <p:cNvPicPr preferRelativeResize="0"/>
          <p:nvPr/>
        </p:nvPicPr>
        <p:blipFill rotWithShape="1">
          <a:blip r:embed="rId20">
            <a:alphaModFix/>
          </a:blip>
          <a:srcRect b="0" l="0" r="0" t="0"/>
          <a:stretch/>
        </p:blipFill>
        <p:spPr>
          <a:xfrm>
            <a:off x="5994625" y="4386330"/>
            <a:ext cx="451484" cy="451462"/>
          </a:xfrm>
          <a:prstGeom prst="rect">
            <a:avLst/>
          </a:prstGeom>
          <a:noFill/>
          <a:ln>
            <a:noFill/>
          </a:ln>
        </p:spPr>
      </p:pic>
      <p:pic>
        <p:nvPicPr>
          <p:cNvPr id="108" name="Google Shape;108;p16"/>
          <p:cNvPicPr preferRelativeResize="0"/>
          <p:nvPr/>
        </p:nvPicPr>
        <p:blipFill rotWithShape="1">
          <a:blip r:embed="rId21">
            <a:alphaModFix/>
          </a:blip>
          <a:srcRect b="0" l="0" r="0" t="0"/>
          <a:stretch/>
        </p:blipFill>
        <p:spPr>
          <a:xfrm>
            <a:off x="6611300" y="4360550"/>
            <a:ext cx="509807" cy="503025"/>
          </a:xfrm>
          <a:prstGeom prst="rect">
            <a:avLst/>
          </a:prstGeom>
          <a:noFill/>
          <a:ln>
            <a:noFill/>
          </a:ln>
        </p:spPr>
      </p:pic>
      <p:pic>
        <p:nvPicPr>
          <p:cNvPr id="109" name="Google Shape;109;p16"/>
          <p:cNvPicPr preferRelativeResize="0"/>
          <p:nvPr/>
        </p:nvPicPr>
        <p:blipFill rotWithShape="1">
          <a:blip r:embed="rId22">
            <a:alphaModFix/>
          </a:blip>
          <a:srcRect b="0" l="0" r="0" t="0"/>
          <a:stretch/>
        </p:blipFill>
        <p:spPr>
          <a:xfrm>
            <a:off x="7248513" y="4504460"/>
            <a:ext cx="1177800" cy="232399"/>
          </a:xfrm>
          <a:prstGeom prst="rect">
            <a:avLst/>
          </a:prstGeom>
          <a:noFill/>
          <a:ln>
            <a:noFill/>
          </a:ln>
        </p:spPr>
      </p:pic>
      <p:pic>
        <p:nvPicPr>
          <p:cNvPr id="110" name="Google Shape;110;p16"/>
          <p:cNvPicPr preferRelativeResize="0"/>
          <p:nvPr/>
        </p:nvPicPr>
        <p:blipFill rotWithShape="1">
          <a:blip r:embed="rId23">
            <a:alphaModFix/>
          </a:blip>
          <a:srcRect b="0" l="0" r="0" t="0"/>
          <a:stretch/>
        </p:blipFill>
        <p:spPr>
          <a:xfrm>
            <a:off x="1712625" y="4415391"/>
            <a:ext cx="896402" cy="426561"/>
          </a:xfrm>
          <a:prstGeom prst="rect">
            <a:avLst/>
          </a:prstGeom>
          <a:noFill/>
          <a:ln>
            <a:noFill/>
          </a:ln>
        </p:spPr>
      </p:pic>
      <p:pic>
        <p:nvPicPr>
          <p:cNvPr id="111" name="Google Shape;111;p16"/>
          <p:cNvPicPr preferRelativeResize="0"/>
          <p:nvPr/>
        </p:nvPicPr>
        <p:blipFill rotWithShape="1">
          <a:blip r:embed="rId24">
            <a:alphaModFix/>
          </a:blip>
          <a:srcRect b="0" l="0" r="0" t="0"/>
          <a:stretch/>
        </p:blipFill>
        <p:spPr>
          <a:xfrm>
            <a:off x="3461172" y="4419002"/>
            <a:ext cx="698153" cy="438385"/>
          </a:xfrm>
          <a:prstGeom prst="rect">
            <a:avLst/>
          </a:prstGeom>
          <a:noFill/>
          <a:ln>
            <a:noFill/>
          </a:ln>
        </p:spPr>
      </p:pic>
      <p:pic>
        <p:nvPicPr>
          <p:cNvPr id="112" name="Google Shape;112;p16"/>
          <p:cNvPicPr preferRelativeResize="0"/>
          <p:nvPr/>
        </p:nvPicPr>
        <p:blipFill rotWithShape="1">
          <a:blip r:embed="rId25">
            <a:alphaModFix/>
          </a:blip>
          <a:srcRect b="0" l="0" r="0" t="0"/>
          <a:stretch/>
        </p:blipFill>
        <p:spPr>
          <a:xfrm>
            <a:off x="2691750" y="4411113"/>
            <a:ext cx="723338" cy="454150"/>
          </a:xfrm>
          <a:prstGeom prst="rect">
            <a:avLst/>
          </a:prstGeom>
          <a:noFill/>
          <a:ln>
            <a:noFill/>
          </a:ln>
        </p:spPr>
      </p:pic>
      <p:sp>
        <p:nvSpPr>
          <p:cNvPr id="113" name="Google Shape;113;p16"/>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p:cSld name="BLANK_1_1_1_1">
    <p:spTree>
      <p:nvGrpSpPr>
        <p:cNvPr id="2816" name="Shape 2816"/>
        <p:cNvGrpSpPr/>
        <p:nvPr/>
      </p:nvGrpSpPr>
      <p:grpSpPr>
        <a:xfrm>
          <a:off x="0" y="0"/>
          <a:ext cx="0" cy="0"/>
          <a:chOff x="0" y="0"/>
          <a:chExt cx="0" cy="0"/>
        </a:xfrm>
      </p:grpSpPr>
      <p:sp>
        <p:nvSpPr>
          <p:cNvPr id="2817" name="Google Shape;2817;p144"/>
          <p:cNvSpPr txBox="1"/>
          <p:nvPr/>
        </p:nvSpPr>
        <p:spPr>
          <a:xfrm>
            <a:off x="-100" y="481400"/>
            <a:ext cx="9144000" cy="5727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4000"/>
              <a:buFont typeface="Arial"/>
              <a:buNone/>
            </a:pPr>
            <a:r>
              <a:rPr b="0" i="0" lang="zh-HK" sz="2800" u="none" cap="none" strike="noStrike">
                <a:solidFill>
                  <a:srgbClr val="002838"/>
                </a:solidFill>
                <a:latin typeface="Proxima Nova"/>
                <a:ea typeface="Proxima Nova"/>
                <a:cs typeface="Proxima Nova"/>
                <a:sym typeface="Proxima Nova"/>
              </a:rPr>
              <a:t>OUR </a:t>
            </a:r>
            <a:r>
              <a:rPr b="0" i="0" lang="zh-HK" sz="2800" u="none" cap="none" strike="noStrike">
                <a:solidFill>
                  <a:srgbClr val="002838"/>
                </a:solidFill>
                <a:latin typeface="Proxima Nova Semibold"/>
                <a:ea typeface="Proxima Nova Semibold"/>
                <a:cs typeface="Proxima Nova Semibold"/>
                <a:sym typeface="Proxima Nova Semibold"/>
              </a:rPr>
              <a:t>ROADMAP</a:t>
            </a:r>
            <a:endParaRPr b="0" i="0" sz="2800" u="none" cap="none" strike="noStrike">
              <a:solidFill>
                <a:srgbClr val="002838"/>
              </a:solidFill>
              <a:latin typeface="Proxima Nova Semibold"/>
              <a:ea typeface="Proxima Nova Semibold"/>
              <a:cs typeface="Proxima Nova Semibold"/>
              <a:sym typeface="Proxima Nova Semibold"/>
            </a:endParaRPr>
          </a:p>
        </p:txBody>
      </p:sp>
      <p:cxnSp>
        <p:nvCxnSpPr>
          <p:cNvPr id="2818" name="Google Shape;2818;p144"/>
          <p:cNvCxnSpPr/>
          <p:nvPr/>
        </p:nvCxnSpPr>
        <p:spPr>
          <a:xfrm>
            <a:off x="685513" y="3036250"/>
            <a:ext cx="7641000" cy="12600"/>
          </a:xfrm>
          <a:prstGeom prst="straightConnector1">
            <a:avLst/>
          </a:prstGeom>
          <a:noFill/>
          <a:ln cap="flat" cmpd="sng" w="9525">
            <a:solidFill>
              <a:srgbClr val="0C3342"/>
            </a:solidFill>
            <a:prstDash val="solid"/>
            <a:round/>
            <a:headEnd len="sm" w="sm" type="none"/>
            <a:tailEnd len="sm" w="sm" type="none"/>
          </a:ln>
        </p:spPr>
      </p:cxnSp>
      <p:cxnSp>
        <p:nvCxnSpPr>
          <p:cNvPr id="2819" name="Google Shape;2819;p144"/>
          <p:cNvCxnSpPr/>
          <p:nvPr/>
        </p:nvCxnSpPr>
        <p:spPr>
          <a:xfrm rot="10800000">
            <a:off x="727813" y="1729325"/>
            <a:ext cx="0" cy="1314600"/>
          </a:xfrm>
          <a:prstGeom prst="straightConnector1">
            <a:avLst/>
          </a:prstGeom>
          <a:noFill/>
          <a:ln cap="flat" cmpd="sng" w="19050">
            <a:solidFill>
              <a:srgbClr val="7FC9AC"/>
            </a:solidFill>
            <a:prstDash val="solid"/>
            <a:round/>
            <a:headEnd len="sm" w="sm" type="none"/>
            <a:tailEnd len="sm" w="sm" type="none"/>
          </a:ln>
        </p:spPr>
      </p:cxnSp>
      <p:cxnSp>
        <p:nvCxnSpPr>
          <p:cNvPr id="2820" name="Google Shape;2820;p144"/>
          <p:cNvCxnSpPr/>
          <p:nvPr/>
        </p:nvCxnSpPr>
        <p:spPr>
          <a:xfrm rot="10800000">
            <a:off x="2646013" y="1309025"/>
            <a:ext cx="0" cy="1734900"/>
          </a:xfrm>
          <a:prstGeom prst="straightConnector1">
            <a:avLst/>
          </a:prstGeom>
          <a:noFill/>
          <a:ln cap="flat" cmpd="sng" w="19050">
            <a:solidFill>
              <a:srgbClr val="7FC9AC"/>
            </a:solidFill>
            <a:prstDash val="solid"/>
            <a:round/>
            <a:headEnd len="sm" w="sm" type="none"/>
            <a:tailEnd len="sm" w="sm" type="none"/>
          </a:ln>
        </p:spPr>
      </p:cxnSp>
      <p:cxnSp>
        <p:nvCxnSpPr>
          <p:cNvPr id="2821" name="Google Shape;2821;p144"/>
          <p:cNvCxnSpPr/>
          <p:nvPr/>
        </p:nvCxnSpPr>
        <p:spPr>
          <a:xfrm rot="10800000">
            <a:off x="6337700" y="1278250"/>
            <a:ext cx="0" cy="1758000"/>
          </a:xfrm>
          <a:prstGeom prst="straightConnector1">
            <a:avLst/>
          </a:prstGeom>
          <a:noFill/>
          <a:ln cap="flat" cmpd="sng" w="19050">
            <a:solidFill>
              <a:srgbClr val="7FC9AC"/>
            </a:solidFill>
            <a:prstDash val="solid"/>
            <a:round/>
            <a:headEnd len="sm" w="sm" type="none"/>
            <a:tailEnd len="sm" w="sm" type="none"/>
          </a:ln>
        </p:spPr>
      </p:cxnSp>
      <p:cxnSp>
        <p:nvCxnSpPr>
          <p:cNvPr id="2822" name="Google Shape;2822;p144"/>
          <p:cNvCxnSpPr/>
          <p:nvPr/>
        </p:nvCxnSpPr>
        <p:spPr>
          <a:xfrm rot="10800000">
            <a:off x="8339788" y="1729325"/>
            <a:ext cx="0" cy="1314600"/>
          </a:xfrm>
          <a:prstGeom prst="straightConnector1">
            <a:avLst/>
          </a:prstGeom>
          <a:noFill/>
          <a:ln cap="flat" cmpd="sng" w="19050">
            <a:solidFill>
              <a:srgbClr val="7FC9AC"/>
            </a:solidFill>
            <a:prstDash val="solid"/>
            <a:round/>
            <a:headEnd len="sm" w="sm" type="none"/>
            <a:tailEnd len="sm" w="sm" type="none"/>
          </a:ln>
        </p:spPr>
      </p:cxnSp>
      <p:sp>
        <p:nvSpPr>
          <p:cNvPr id="2823" name="Google Shape;2823;p144"/>
          <p:cNvSpPr/>
          <p:nvPr/>
        </p:nvSpPr>
        <p:spPr>
          <a:xfrm>
            <a:off x="501013" y="1402075"/>
            <a:ext cx="453600" cy="4536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144"/>
          <p:cNvSpPr/>
          <p:nvPr/>
        </p:nvSpPr>
        <p:spPr>
          <a:xfrm>
            <a:off x="2419213" y="1064025"/>
            <a:ext cx="453600" cy="4536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144"/>
          <p:cNvSpPr/>
          <p:nvPr/>
        </p:nvSpPr>
        <p:spPr>
          <a:xfrm>
            <a:off x="6110900" y="1064025"/>
            <a:ext cx="453600" cy="4536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144"/>
          <p:cNvSpPr/>
          <p:nvPr/>
        </p:nvSpPr>
        <p:spPr>
          <a:xfrm>
            <a:off x="8112988" y="1517625"/>
            <a:ext cx="453600" cy="4536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144"/>
          <p:cNvSpPr/>
          <p:nvPr/>
        </p:nvSpPr>
        <p:spPr>
          <a:xfrm>
            <a:off x="662413" y="2970850"/>
            <a:ext cx="130800" cy="1308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144"/>
          <p:cNvSpPr/>
          <p:nvPr/>
        </p:nvSpPr>
        <p:spPr>
          <a:xfrm>
            <a:off x="2580613" y="2970850"/>
            <a:ext cx="130800" cy="1308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144"/>
          <p:cNvSpPr/>
          <p:nvPr/>
        </p:nvSpPr>
        <p:spPr>
          <a:xfrm>
            <a:off x="4337413" y="2970850"/>
            <a:ext cx="130800" cy="1308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144"/>
          <p:cNvSpPr/>
          <p:nvPr/>
        </p:nvSpPr>
        <p:spPr>
          <a:xfrm>
            <a:off x="6275700" y="2970850"/>
            <a:ext cx="130800" cy="1308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831" name="Google Shape;2831;p144"/>
          <p:cNvSpPr/>
          <p:nvPr/>
        </p:nvSpPr>
        <p:spPr>
          <a:xfrm>
            <a:off x="8274388" y="2970850"/>
            <a:ext cx="130800" cy="1308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832" name="Google Shape;2832;p144"/>
          <p:cNvSpPr txBox="1"/>
          <p:nvPr/>
        </p:nvSpPr>
        <p:spPr>
          <a:xfrm>
            <a:off x="566863" y="3158250"/>
            <a:ext cx="3219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1000" u="none" cap="none" strike="noStrike">
                <a:solidFill>
                  <a:srgbClr val="3F3F3F"/>
                </a:solidFill>
                <a:latin typeface="Proxima Nova"/>
                <a:ea typeface="Proxima Nova"/>
                <a:cs typeface="Proxima Nova"/>
                <a:sym typeface="Proxima Nova"/>
              </a:rPr>
              <a:t>2014</a:t>
            </a:r>
            <a:endParaRPr b="1" i="0" sz="1000" u="none" cap="none" strike="noStrike">
              <a:solidFill>
                <a:srgbClr val="3F3F3F"/>
              </a:solidFill>
              <a:latin typeface="Proxima Nova"/>
              <a:ea typeface="Proxima Nova"/>
              <a:cs typeface="Proxima Nova"/>
              <a:sym typeface="Proxima Nova"/>
            </a:endParaRPr>
          </a:p>
        </p:txBody>
      </p:sp>
      <p:sp>
        <p:nvSpPr>
          <p:cNvPr id="2833" name="Google Shape;2833;p144"/>
          <p:cNvSpPr txBox="1"/>
          <p:nvPr/>
        </p:nvSpPr>
        <p:spPr>
          <a:xfrm>
            <a:off x="2499913" y="3158250"/>
            <a:ext cx="2922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1000" u="none" cap="none" strike="noStrike">
                <a:solidFill>
                  <a:srgbClr val="3F3F3F"/>
                </a:solidFill>
                <a:latin typeface="Proxima Nova"/>
                <a:ea typeface="Proxima Nova"/>
                <a:cs typeface="Proxima Nova"/>
                <a:sym typeface="Proxima Nova"/>
              </a:rPr>
              <a:t>2015</a:t>
            </a:r>
            <a:endParaRPr b="1" i="0" sz="1000" u="none" cap="none" strike="noStrike">
              <a:solidFill>
                <a:srgbClr val="3F3F3F"/>
              </a:solidFill>
              <a:latin typeface="Proxima Nova"/>
              <a:ea typeface="Proxima Nova"/>
              <a:cs typeface="Proxima Nova"/>
              <a:sym typeface="Proxima Nova"/>
            </a:endParaRPr>
          </a:p>
        </p:txBody>
      </p:sp>
      <p:sp>
        <p:nvSpPr>
          <p:cNvPr id="2834" name="Google Shape;2834;p144"/>
          <p:cNvSpPr txBox="1"/>
          <p:nvPr/>
        </p:nvSpPr>
        <p:spPr>
          <a:xfrm>
            <a:off x="4239425" y="3158250"/>
            <a:ext cx="2922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1000" u="none" cap="none" strike="noStrike">
                <a:solidFill>
                  <a:srgbClr val="3F3F3F"/>
                </a:solidFill>
                <a:latin typeface="Proxima Nova"/>
                <a:ea typeface="Proxima Nova"/>
                <a:cs typeface="Proxima Nova"/>
                <a:sym typeface="Proxima Nova"/>
              </a:rPr>
              <a:t>2016</a:t>
            </a:r>
            <a:endParaRPr b="1" i="0" sz="1000" u="none" cap="none" strike="noStrike">
              <a:solidFill>
                <a:srgbClr val="3F3F3F"/>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500"/>
              <a:buFont typeface="Arial"/>
              <a:buNone/>
            </a:pPr>
            <a:r>
              <a:t/>
            </a:r>
            <a:endParaRPr b="1" i="0" sz="1000" u="none" cap="none" strike="noStrike">
              <a:solidFill>
                <a:srgbClr val="3F3F3F"/>
              </a:solidFill>
              <a:latin typeface="Proxima Nova"/>
              <a:ea typeface="Proxima Nova"/>
              <a:cs typeface="Proxima Nova"/>
              <a:sym typeface="Proxima Nova"/>
            </a:endParaRPr>
          </a:p>
        </p:txBody>
      </p:sp>
      <p:sp>
        <p:nvSpPr>
          <p:cNvPr id="2835" name="Google Shape;2835;p144"/>
          <p:cNvSpPr txBox="1"/>
          <p:nvPr/>
        </p:nvSpPr>
        <p:spPr>
          <a:xfrm>
            <a:off x="6180163" y="3158250"/>
            <a:ext cx="3219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1000" u="none" cap="none" strike="noStrike">
                <a:solidFill>
                  <a:srgbClr val="3F3F3F"/>
                </a:solidFill>
                <a:latin typeface="Proxima Nova"/>
                <a:ea typeface="Proxima Nova"/>
                <a:cs typeface="Proxima Nova"/>
                <a:sym typeface="Proxima Nova"/>
              </a:rPr>
              <a:t>2017</a:t>
            </a:r>
            <a:endParaRPr b="1" i="0" sz="1000" u="none" cap="none" strike="noStrike">
              <a:solidFill>
                <a:srgbClr val="3F3F3F"/>
              </a:solidFill>
              <a:latin typeface="Proxima Nova"/>
              <a:ea typeface="Proxima Nova"/>
              <a:cs typeface="Proxima Nova"/>
              <a:sym typeface="Proxima Nova"/>
            </a:endParaRPr>
          </a:p>
        </p:txBody>
      </p:sp>
      <p:sp>
        <p:nvSpPr>
          <p:cNvPr id="2836" name="Google Shape;2836;p144"/>
          <p:cNvSpPr txBox="1"/>
          <p:nvPr/>
        </p:nvSpPr>
        <p:spPr>
          <a:xfrm>
            <a:off x="7950238" y="3158250"/>
            <a:ext cx="3219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1000" u="none" cap="none" strike="noStrike">
                <a:solidFill>
                  <a:srgbClr val="3F3F3F"/>
                </a:solidFill>
                <a:latin typeface="Proxima Nova"/>
                <a:ea typeface="Proxima Nova"/>
                <a:cs typeface="Proxima Nova"/>
                <a:sym typeface="Proxima Nova"/>
              </a:rPr>
              <a:t>2018</a:t>
            </a:r>
            <a:endParaRPr b="1" i="0" sz="1000" u="none" cap="none" strike="noStrike">
              <a:solidFill>
                <a:srgbClr val="3F3F3F"/>
              </a:solidFill>
              <a:latin typeface="Proxima Nova"/>
              <a:ea typeface="Proxima Nova"/>
              <a:cs typeface="Proxima Nova"/>
              <a:sym typeface="Proxima Nova"/>
            </a:endParaRPr>
          </a:p>
        </p:txBody>
      </p:sp>
      <p:sp>
        <p:nvSpPr>
          <p:cNvPr id="2837" name="Google Shape;2837;p144"/>
          <p:cNvSpPr/>
          <p:nvPr/>
        </p:nvSpPr>
        <p:spPr>
          <a:xfrm>
            <a:off x="643513" y="1544566"/>
            <a:ext cx="168600" cy="168600"/>
          </a:xfrm>
          <a:prstGeom prst="donut">
            <a:avLst>
              <a:gd fmla="val 25000" name="adj"/>
            </a:avLst>
          </a:prstGeom>
          <a:solidFill>
            <a:srgbClr val="FF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8" name="Google Shape;2838;p144"/>
          <p:cNvSpPr/>
          <p:nvPr/>
        </p:nvSpPr>
        <p:spPr>
          <a:xfrm>
            <a:off x="2561713" y="1206516"/>
            <a:ext cx="168600" cy="168600"/>
          </a:xfrm>
          <a:prstGeom prst="donut">
            <a:avLst>
              <a:gd fmla="val 25000" name="adj"/>
            </a:avLst>
          </a:prstGeom>
          <a:solidFill>
            <a:srgbClr val="FF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839" name="Google Shape;2839;p144"/>
          <p:cNvCxnSpPr/>
          <p:nvPr/>
        </p:nvCxnSpPr>
        <p:spPr>
          <a:xfrm rot="10800000">
            <a:off x="4411163" y="1721650"/>
            <a:ext cx="0" cy="1314600"/>
          </a:xfrm>
          <a:prstGeom prst="straightConnector1">
            <a:avLst/>
          </a:prstGeom>
          <a:noFill/>
          <a:ln cap="flat" cmpd="sng" w="19050">
            <a:solidFill>
              <a:srgbClr val="7FC9AC"/>
            </a:solidFill>
            <a:prstDash val="solid"/>
            <a:round/>
            <a:headEnd len="sm" w="sm" type="none"/>
            <a:tailEnd len="sm" w="sm" type="none"/>
          </a:ln>
        </p:spPr>
      </p:cxnSp>
      <p:sp>
        <p:nvSpPr>
          <p:cNvPr id="2840" name="Google Shape;2840;p144"/>
          <p:cNvSpPr/>
          <p:nvPr/>
        </p:nvSpPr>
        <p:spPr>
          <a:xfrm>
            <a:off x="4184363" y="1394400"/>
            <a:ext cx="453600" cy="4536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1" name="Google Shape;2841;p144"/>
          <p:cNvSpPr/>
          <p:nvPr/>
        </p:nvSpPr>
        <p:spPr>
          <a:xfrm>
            <a:off x="4326863" y="1536891"/>
            <a:ext cx="168600" cy="168600"/>
          </a:xfrm>
          <a:prstGeom prst="donut">
            <a:avLst>
              <a:gd fmla="val 25000" name="adj"/>
            </a:avLst>
          </a:prstGeom>
          <a:solidFill>
            <a:srgbClr val="FF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2" name="Google Shape;2842;p144"/>
          <p:cNvSpPr/>
          <p:nvPr/>
        </p:nvSpPr>
        <p:spPr>
          <a:xfrm>
            <a:off x="6256813" y="1206516"/>
            <a:ext cx="168600" cy="168600"/>
          </a:xfrm>
          <a:prstGeom prst="donut">
            <a:avLst>
              <a:gd fmla="val 25000" name="adj"/>
            </a:avLst>
          </a:prstGeom>
          <a:solidFill>
            <a:srgbClr val="FF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3" name="Google Shape;2843;p144"/>
          <p:cNvSpPr/>
          <p:nvPr/>
        </p:nvSpPr>
        <p:spPr>
          <a:xfrm>
            <a:off x="8255488" y="1660128"/>
            <a:ext cx="168600" cy="168600"/>
          </a:xfrm>
          <a:prstGeom prst="donut">
            <a:avLst>
              <a:gd fmla="val 25000" name="adj"/>
            </a:avLst>
          </a:prstGeom>
          <a:solidFill>
            <a:srgbClr val="FF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844" name="Google Shape;2844;p144"/>
          <p:cNvCxnSpPr/>
          <p:nvPr/>
        </p:nvCxnSpPr>
        <p:spPr>
          <a:xfrm>
            <a:off x="4275150" y="1016500"/>
            <a:ext cx="593700" cy="0"/>
          </a:xfrm>
          <a:prstGeom prst="straightConnector1">
            <a:avLst/>
          </a:prstGeom>
          <a:noFill/>
          <a:ln cap="flat" cmpd="sng" w="19050">
            <a:solidFill>
              <a:srgbClr val="80CAAD"/>
            </a:solidFill>
            <a:prstDash val="solid"/>
            <a:round/>
            <a:headEnd len="sm" w="sm" type="none"/>
            <a:tailEnd len="sm" w="sm" type="none"/>
          </a:ln>
        </p:spPr>
      </p:cxnSp>
      <p:cxnSp>
        <p:nvCxnSpPr>
          <p:cNvPr id="2845" name="Google Shape;2845;p144"/>
          <p:cNvCxnSpPr/>
          <p:nvPr/>
        </p:nvCxnSpPr>
        <p:spPr>
          <a:xfrm>
            <a:off x="1694338" y="3051100"/>
            <a:ext cx="0" cy="1314600"/>
          </a:xfrm>
          <a:prstGeom prst="straightConnector1">
            <a:avLst/>
          </a:prstGeom>
          <a:noFill/>
          <a:ln cap="flat" cmpd="sng" w="19050">
            <a:solidFill>
              <a:srgbClr val="7FC9AC"/>
            </a:solidFill>
            <a:prstDash val="solid"/>
            <a:round/>
            <a:headEnd len="sm" w="sm" type="none"/>
            <a:tailEnd len="sm" w="sm" type="none"/>
          </a:ln>
        </p:spPr>
      </p:cxnSp>
      <p:sp>
        <p:nvSpPr>
          <p:cNvPr id="2846" name="Google Shape;2846;p144"/>
          <p:cNvSpPr/>
          <p:nvPr/>
        </p:nvSpPr>
        <p:spPr>
          <a:xfrm rot="10800000">
            <a:off x="1467538" y="4239350"/>
            <a:ext cx="453600" cy="4536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7" name="Google Shape;2847;p144"/>
          <p:cNvSpPr/>
          <p:nvPr/>
        </p:nvSpPr>
        <p:spPr>
          <a:xfrm rot="10800000">
            <a:off x="1628938" y="2993375"/>
            <a:ext cx="130800" cy="1308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144"/>
          <p:cNvSpPr/>
          <p:nvPr/>
        </p:nvSpPr>
        <p:spPr>
          <a:xfrm rot="10800000">
            <a:off x="1610038" y="4381859"/>
            <a:ext cx="168600" cy="168600"/>
          </a:xfrm>
          <a:prstGeom prst="donut">
            <a:avLst>
              <a:gd fmla="val 25000" name="adj"/>
            </a:avLst>
          </a:prstGeom>
          <a:solidFill>
            <a:srgbClr val="FF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849" name="Google Shape;2849;p144"/>
          <p:cNvCxnSpPr/>
          <p:nvPr/>
        </p:nvCxnSpPr>
        <p:spPr>
          <a:xfrm>
            <a:off x="3601638" y="3028563"/>
            <a:ext cx="0" cy="1734900"/>
          </a:xfrm>
          <a:prstGeom prst="straightConnector1">
            <a:avLst/>
          </a:prstGeom>
          <a:noFill/>
          <a:ln cap="flat" cmpd="sng" w="19050">
            <a:solidFill>
              <a:srgbClr val="7FC9AC"/>
            </a:solidFill>
            <a:prstDash val="solid"/>
            <a:round/>
            <a:headEnd len="sm" w="sm" type="none"/>
            <a:tailEnd len="sm" w="sm" type="none"/>
          </a:ln>
        </p:spPr>
      </p:cxnSp>
      <p:sp>
        <p:nvSpPr>
          <p:cNvPr id="2850" name="Google Shape;2850;p144"/>
          <p:cNvSpPr/>
          <p:nvPr/>
        </p:nvSpPr>
        <p:spPr>
          <a:xfrm rot="10800000">
            <a:off x="3374838" y="4554863"/>
            <a:ext cx="453600" cy="4536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1" name="Google Shape;2851;p144"/>
          <p:cNvSpPr/>
          <p:nvPr/>
        </p:nvSpPr>
        <p:spPr>
          <a:xfrm rot="10800000">
            <a:off x="3536238" y="2970838"/>
            <a:ext cx="130800" cy="1308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144"/>
          <p:cNvSpPr/>
          <p:nvPr/>
        </p:nvSpPr>
        <p:spPr>
          <a:xfrm rot="10800000">
            <a:off x="3517338" y="4697372"/>
            <a:ext cx="168600" cy="168600"/>
          </a:xfrm>
          <a:prstGeom prst="donut">
            <a:avLst>
              <a:gd fmla="val 25000" name="adj"/>
            </a:avLst>
          </a:prstGeom>
          <a:solidFill>
            <a:srgbClr val="FF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853" name="Google Shape;2853;p144"/>
          <p:cNvCxnSpPr/>
          <p:nvPr/>
        </p:nvCxnSpPr>
        <p:spPr>
          <a:xfrm>
            <a:off x="5447500" y="3051100"/>
            <a:ext cx="0" cy="1314600"/>
          </a:xfrm>
          <a:prstGeom prst="straightConnector1">
            <a:avLst/>
          </a:prstGeom>
          <a:noFill/>
          <a:ln cap="flat" cmpd="sng" w="19050">
            <a:solidFill>
              <a:srgbClr val="7FC9AC"/>
            </a:solidFill>
            <a:prstDash val="solid"/>
            <a:round/>
            <a:headEnd len="sm" w="sm" type="none"/>
            <a:tailEnd len="sm" w="sm" type="none"/>
          </a:ln>
        </p:spPr>
      </p:cxnSp>
      <p:sp>
        <p:nvSpPr>
          <p:cNvPr id="2854" name="Google Shape;2854;p144"/>
          <p:cNvSpPr/>
          <p:nvPr/>
        </p:nvSpPr>
        <p:spPr>
          <a:xfrm rot="10800000">
            <a:off x="5220700" y="4239350"/>
            <a:ext cx="453600" cy="4536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5" name="Google Shape;2855;p144"/>
          <p:cNvSpPr/>
          <p:nvPr/>
        </p:nvSpPr>
        <p:spPr>
          <a:xfrm rot="10800000">
            <a:off x="5382100" y="2993375"/>
            <a:ext cx="130800" cy="1308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6" name="Google Shape;2856;p144"/>
          <p:cNvSpPr/>
          <p:nvPr/>
        </p:nvSpPr>
        <p:spPr>
          <a:xfrm rot="10800000">
            <a:off x="5363200" y="4381859"/>
            <a:ext cx="168600" cy="168600"/>
          </a:xfrm>
          <a:prstGeom prst="donut">
            <a:avLst>
              <a:gd fmla="val 25000" name="adj"/>
            </a:avLst>
          </a:prstGeom>
          <a:solidFill>
            <a:srgbClr val="FF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857" name="Google Shape;2857;p144"/>
          <p:cNvCxnSpPr/>
          <p:nvPr/>
        </p:nvCxnSpPr>
        <p:spPr>
          <a:xfrm>
            <a:off x="7344988" y="3051088"/>
            <a:ext cx="0" cy="1734900"/>
          </a:xfrm>
          <a:prstGeom prst="straightConnector1">
            <a:avLst/>
          </a:prstGeom>
          <a:noFill/>
          <a:ln cap="flat" cmpd="sng" w="19050">
            <a:solidFill>
              <a:srgbClr val="7FC9AC"/>
            </a:solidFill>
            <a:prstDash val="solid"/>
            <a:round/>
            <a:headEnd len="sm" w="sm" type="none"/>
            <a:tailEnd len="sm" w="sm" type="none"/>
          </a:ln>
        </p:spPr>
      </p:cxnSp>
      <p:sp>
        <p:nvSpPr>
          <p:cNvPr id="2858" name="Google Shape;2858;p144"/>
          <p:cNvSpPr/>
          <p:nvPr/>
        </p:nvSpPr>
        <p:spPr>
          <a:xfrm rot="10800000">
            <a:off x="7118188" y="4577388"/>
            <a:ext cx="453600" cy="4536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9" name="Google Shape;2859;p144"/>
          <p:cNvSpPr/>
          <p:nvPr/>
        </p:nvSpPr>
        <p:spPr>
          <a:xfrm rot="10800000">
            <a:off x="7279588" y="2993363"/>
            <a:ext cx="130800" cy="1308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144"/>
          <p:cNvSpPr/>
          <p:nvPr/>
        </p:nvSpPr>
        <p:spPr>
          <a:xfrm rot="10800000">
            <a:off x="7260688" y="4719897"/>
            <a:ext cx="168600" cy="168600"/>
          </a:xfrm>
          <a:prstGeom prst="donut">
            <a:avLst>
              <a:gd fmla="val 25000" name="adj"/>
            </a:avLst>
          </a:prstGeom>
          <a:solidFill>
            <a:srgbClr val="FF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1" name="Google Shape;2861;p144"/>
          <p:cNvSpPr/>
          <p:nvPr/>
        </p:nvSpPr>
        <p:spPr>
          <a:xfrm>
            <a:off x="8942751" y="4800378"/>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2" name="Google Shape;2862;p144"/>
          <p:cNvSpPr/>
          <p:nvPr/>
        </p:nvSpPr>
        <p:spPr>
          <a:xfrm>
            <a:off x="8942751" y="4970926"/>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63" name="Google Shape;2863;p144"/>
          <p:cNvPicPr preferRelativeResize="0"/>
          <p:nvPr/>
        </p:nvPicPr>
        <p:blipFill rotWithShape="1">
          <a:blip r:embed="rId2">
            <a:alphaModFix/>
          </a:blip>
          <a:srcRect b="0" l="0" r="0" t="7287"/>
          <a:stretch/>
        </p:blipFill>
        <p:spPr>
          <a:xfrm>
            <a:off x="0" y="0"/>
            <a:ext cx="435338" cy="431800"/>
          </a:xfrm>
          <a:prstGeom prst="rect">
            <a:avLst/>
          </a:prstGeom>
          <a:noFill/>
          <a:ln>
            <a:noFill/>
          </a:ln>
        </p:spPr>
      </p:pic>
      <p:sp>
        <p:nvSpPr>
          <p:cNvPr id="2864" name="Google Shape;2864;p144"/>
          <p:cNvSpPr txBox="1"/>
          <p:nvPr>
            <p:ph type="title"/>
          </p:nvPr>
        </p:nvSpPr>
        <p:spPr>
          <a:xfrm>
            <a:off x="854650" y="2174025"/>
            <a:ext cx="1564500" cy="336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2838"/>
              </a:buClr>
              <a:buSzPts val="1000"/>
              <a:buFont typeface="Proxima Nova"/>
              <a:buNone/>
              <a:defRPr b="1"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865" name="Google Shape;2865;p144"/>
          <p:cNvSpPr txBox="1"/>
          <p:nvPr>
            <p:ph idx="2" type="title"/>
          </p:nvPr>
        </p:nvSpPr>
        <p:spPr>
          <a:xfrm>
            <a:off x="854650" y="2343725"/>
            <a:ext cx="1564500" cy="453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866" name="Google Shape;2866;p144"/>
          <p:cNvSpPr txBox="1"/>
          <p:nvPr>
            <p:ph idx="3" type="title"/>
          </p:nvPr>
        </p:nvSpPr>
        <p:spPr>
          <a:xfrm>
            <a:off x="2746350" y="2191463"/>
            <a:ext cx="1564500" cy="336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2838"/>
              </a:buClr>
              <a:buSzPts val="1000"/>
              <a:buFont typeface="Proxima Nova"/>
              <a:buNone/>
              <a:defRPr b="1"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867" name="Google Shape;2867;p144"/>
          <p:cNvSpPr txBox="1"/>
          <p:nvPr>
            <p:ph idx="4" type="title"/>
          </p:nvPr>
        </p:nvSpPr>
        <p:spPr>
          <a:xfrm>
            <a:off x="2746350" y="2361163"/>
            <a:ext cx="1564500" cy="453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868" name="Google Shape;2868;p144"/>
          <p:cNvSpPr txBox="1"/>
          <p:nvPr>
            <p:ph idx="5" type="title"/>
          </p:nvPr>
        </p:nvSpPr>
        <p:spPr>
          <a:xfrm>
            <a:off x="4542025" y="2188300"/>
            <a:ext cx="1564500" cy="336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2838"/>
              </a:buClr>
              <a:buSzPts val="1000"/>
              <a:buFont typeface="Proxima Nova"/>
              <a:buNone/>
              <a:defRPr b="1"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869" name="Google Shape;2869;p144"/>
          <p:cNvSpPr txBox="1"/>
          <p:nvPr>
            <p:ph idx="6" type="title"/>
          </p:nvPr>
        </p:nvSpPr>
        <p:spPr>
          <a:xfrm>
            <a:off x="4542025" y="2358000"/>
            <a:ext cx="1564500" cy="453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870" name="Google Shape;2870;p144"/>
          <p:cNvSpPr txBox="1"/>
          <p:nvPr>
            <p:ph idx="7" type="title"/>
          </p:nvPr>
        </p:nvSpPr>
        <p:spPr>
          <a:xfrm>
            <a:off x="6502075" y="2174013"/>
            <a:ext cx="1564500" cy="336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2838"/>
              </a:buClr>
              <a:buSzPts val="1000"/>
              <a:buFont typeface="Proxima Nova"/>
              <a:buNone/>
              <a:defRPr b="1"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871" name="Google Shape;2871;p144"/>
          <p:cNvSpPr txBox="1"/>
          <p:nvPr>
            <p:ph idx="8" type="title"/>
          </p:nvPr>
        </p:nvSpPr>
        <p:spPr>
          <a:xfrm>
            <a:off x="6502075" y="2343713"/>
            <a:ext cx="1564500" cy="453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872" name="Google Shape;2872;p144"/>
          <p:cNvSpPr txBox="1"/>
          <p:nvPr>
            <p:ph idx="9" type="title"/>
          </p:nvPr>
        </p:nvSpPr>
        <p:spPr>
          <a:xfrm>
            <a:off x="1921150" y="3471438"/>
            <a:ext cx="1564500" cy="336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2838"/>
              </a:buClr>
              <a:buSzPts val="1000"/>
              <a:buFont typeface="Proxima Nova"/>
              <a:buNone/>
              <a:defRPr b="1"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873" name="Google Shape;2873;p144"/>
          <p:cNvSpPr txBox="1"/>
          <p:nvPr>
            <p:ph idx="13" type="title"/>
          </p:nvPr>
        </p:nvSpPr>
        <p:spPr>
          <a:xfrm>
            <a:off x="1921150" y="3641138"/>
            <a:ext cx="1564500" cy="453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874" name="Google Shape;2874;p144"/>
          <p:cNvSpPr txBox="1"/>
          <p:nvPr>
            <p:ph idx="14" type="title"/>
          </p:nvPr>
        </p:nvSpPr>
        <p:spPr>
          <a:xfrm>
            <a:off x="3742325" y="3471438"/>
            <a:ext cx="1564500" cy="336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2838"/>
              </a:buClr>
              <a:buSzPts val="1000"/>
              <a:buFont typeface="Proxima Nova"/>
              <a:buNone/>
              <a:defRPr b="1"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875" name="Google Shape;2875;p144"/>
          <p:cNvSpPr txBox="1"/>
          <p:nvPr>
            <p:ph idx="15" type="title"/>
          </p:nvPr>
        </p:nvSpPr>
        <p:spPr>
          <a:xfrm>
            <a:off x="3742325" y="3641138"/>
            <a:ext cx="1564500" cy="453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876" name="Google Shape;2876;p144"/>
          <p:cNvSpPr txBox="1"/>
          <p:nvPr>
            <p:ph idx="16" type="title"/>
          </p:nvPr>
        </p:nvSpPr>
        <p:spPr>
          <a:xfrm>
            <a:off x="5614000" y="3471438"/>
            <a:ext cx="1564500" cy="336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2838"/>
              </a:buClr>
              <a:buSzPts val="1000"/>
              <a:buFont typeface="Proxima Nova"/>
              <a:buNone/>
              <a:defRPr b="1"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877" name="Google Shape;2877;p144"/>
          <p:cNvSpPr txBox="1"/>
          <p:nvPr>
            <p:ph idx="17" type="title"/>
          </p:nvPr>
        </p:nvSpPr>
        <p:spPr>
          <a:xfrm>
            <a:off x="5614000" y="3641138"/>
            <a:ext cx="1564500" cy="453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878" name="Google Shape;2878;p144"/>
          <p:cNvSpPr txBox="1"/>
          <p:nvPr>
            <p:ph idx="18" type="title"/>
          </p:nvPr>
        </p:nvSpPr>
        <p:spPr>
          <a:xfrm>
            <a:off x="7485675" y="3487188"/>
            <a:ext cx="1564500" cy="336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2838"/>
              </a:buClr>
              <a:buSzPts val="1000"/>
              <a:buFont typeface="Proxima Nova"/>
              <a:buNone/>
              <a:defRPr b="1"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879" name="Google Shape;2879;p144"/>
          <p:cNvSpPr txBox="1"/>
          <p:nvPr>
            <p:ph idx="19" type="title"/>
          </p:nvPr>
        </p:nvSpPr>
        <p:spPr>
          <a:xfrm>
            <a:off x="7485675" y="3656888"/>
            <a:ext cx="1564500" cy="453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880" name="Google Shape;2880;p144"/>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 Chart Layout">
  <p:cSld name="BLANK_1_1_1_1_1">
    <p:spTree>
      <p:nvGrpSpPr>
        <p:cNvPr id="2881" name="Shape 2881"/>
        <p:cNvGrpSpPr/>
        <p:nvPr/>
      </p:nvGrpSpPr>
      <p:grpSpPr>
        <a:xfrm>
          <a:off x="0" y="0"/>
          <a:ext cx="0" cy="0"/>
          <a:chOff x="0" y="0"/>
          <a:chExt cx="0" cy="0"/>
        </a:xfrm>
      </p:grpSpPr>
      <p:pic>
        <p:nvPicPr>
          <p:cNvPr id="2882" name="Google Shape;2882;p145"/>
          <p:cNvPicPr preferRelativeResize="0"/>
          <p:nvPr/>
        </p:nvPicPr>
        <p:blipFill rotWithShape="1">
          <a:blip r:embed="rId2">
            <a:alphaModFix/>
          </a:blip>
          <a:srcRect b="0" l="0" r="0" t="7287"/>
          <a:stretch/>
        </p:blipFill>
        <p:spPr>
          <a:xfrm>
            <a:off x="0" y="0"/>
            <a:ext cx="435338" cy="431800"/>
          </a:xfrm>
          <a:prstGeom prst="rect">
            <a:avLst/>
          </a:prstGeom>
          <a:noFill/>
          <a:ln>
            <a:noFill/>
          </a:ln>
        </p:spPr>
      </p:pic>
      <p:sp>
        <p:nvSpPr>
          <p:cNvPr id="2883" name="Google Shape;2883;p145"/>
          <p:cNvSpPr txBox="1"/>
          <p:nvPr>
            <p:ph type="title"/>
          </p:nvPr>
        </p:nvSpPr>
        <p:spPr>
          <a:xfrm>
            <a:off x="6116250" y="906975"/>
            <a:ext cx="40665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Font typeface="Proxima Nova"/>
              <a:buNone/>
              <a:defRPr sz="1800">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884" name="Google Shape;2884;p145"/>
          <p:cNvSpPr txBox="1"/>
          <p:nvPr>
            <p:ph idx="2" type="title"/>
          </p:nvPr>
        </p:nvSpPr>
        <p:spPr>
          <a:xfrm>
            <a:off x="6116250" y="1175825"/>
            <a:ext cx="40665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Font typeface="Proxima Nova"/>
              <a:buNone/>
              <a:defRPr>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885" name="Google Shape;2885;p145"/>
          <p:cNvSpPr txBox="1"/>
          <p:nvPr>
            <p:ph idx="3" type="title"/>
          </p:nvPr>
        </p:nvSpPr>
        <p:spPr>
          <a:xfrm>
            <a:off x="6116250" y="1533425"/>
            <a:ext cx="40665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80CAAD"/>
              </a:buClr>
              <a:buSzPts val="4200"/>
              <a:buFont typeface="Proxima Nova"/>
              <a:buNone/>
              <a:defRPr sz="4200">
                <a:solidFill>
                  <a:srgbClr val="80CAAD"/>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886" name="Google Shape;2886;p145"/>
          <p:cNvSpPr txBox="1"/>
          <p:nvPr>
            <p:ph idx="4" type="title"/>
          </p:nvPr>
        </p:nvSpPr>
        <p:spPr>
          <a:xfrm>
            <a:off x="6192450" y="2276475"/>
            <a:ext cx="3189900" cy="431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595959"/>
              </a:buClr>
              <a:buSzPts val="1600"/>
              <a:buFont typeface="Proxima Nova"/>
              <a:buNone/>
              <a:defRPr sz="1600">
                <a:solidFill>
                  <a:srgbClr val="595959"/>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887" name="Google Shape;2887;p145"/>
          <p:cNvSpPr txBox="1"/>
          <p:nvPr>
            <p:ph idx="5" type="title"/>
          </p:nvPr>
        </p:nvSpPr>
        <p:spPr>
          <a:xfrm>
            <a:off x="6192450" y="2708175"/>
            <a:ext cx="2584800" cy="123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555555"/>
              </a:buClr>
              <a:buSzPts val="1000"/>
              <a:buFont typeface="Proxima Nova"/>
              <a:buNone/>
              <a:defRPr sz="10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888" name="Google Shape;2888;p145"/>
          <p:cNvSpPr/>
          <p:nvPr/>
        </p:nvSpPr>
        <p:spPr>
          <a:xfrm>
            <a:off x="8942751" y="4800378"/>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9" name="Google Shape;2889;p145"/>
          <p:cNvSpPr/>
          <p:nvPr/>
        </p:nvSpPr>
        <p:spPr>
          <a:xfrm>
            <a:off x="8942751" y="4970926"/>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0" name="Google Shape;2890;p145"/>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Points Layout v1">
  <p:cSld name="BLANK_1_1_1_1_1_4">
    <p:spTree>
      <p:nvGrpSpPr>
        <p:cNvPr id="2891" name="Shape 2891"/>
        <p:cNvGrpSpPr/>
        <p:nvPr/>
      </p:nvGrpSpPr>
      <p:grpSpPr>
        <a:xfrm>
          <a:off x="0" y="0"/>
          <a:ext cx="0" cy="0"/>
          <a:chOff x="0" y="0"/>
          <a:chExt cx="0" cy="0"/>
        </a:xfrm>
      </p:grpSpPr>
      <p:cxnSp>
        <p:nvCxnSpPr>
          <p:cNvPr id="2892" name="Google Shape;2892;p146"/>
          <p:cNvCxnSpPr/>
          <p:nvPr/>
        </p:nvCxnSpPr>
        <p:spPr>
          <a:xfrm>
            <a:off x="4275150" y="961850"/>
            <a:ext cx="593700" cy="0"/>
          </a:xfrm>
          <a:prstGeom prst="straightConnector1">
            <a:avLst/>
          </a:prstGeom>
          <a:noFill/>
          <a:ln cap="flat" cmpd="sng" w="19050">
            <a:solidFill>
              <a:srgbClr val="80CAAD"/>
            </a:solidFill>
            <a:prstDash val="solid"/>
            <a:round/>
            <a:headEnd len="sm" w="sm" type="none"/>
            <a:tailEnd len="sm" w="sm" type="none"/>
          </a:ln>
        </p:spPr>
      </p:cxnSp>
      <p:pic>
        <p:nvPicPr>
          <p:cNvPr id="2893" name="Google Shape;2893;p146"/>
          <p:cNvPicPr preferRelativeResize="0"/>
          <p:nvPr/>
        </p:nvPicPr>
        <p:blipFill rotWithShape="1">
          <a:blip r:embed="rId2">
            <a:alphaModFix/>
          </a:blip>
          <a:srcRect b="0" l="0" r="0" t="0"/>
          <a:stretch/>
        </p:blipFill>
        <p:spPr>
          <a:xfrm>
            <a:off x="3028175" y="1468600"/>
            <a:ext cx="3087450" cy="3087450"/>
          </a:xfrm>
          <a:prstGeom prst="rect">
            <a:avLst/>
          </a:prstGeom>
          <a:noFill/>
          <a:ln>
            <a:noFill/>
          </a:ln>
        </p:spPr>
      </p:pic>
      <p:pic>
        <p:nvPicPr>
          <p:cNvPr id="2894" name="Google Shape;2894;p146"/>
          <p:cNvPicPr preferRelativeResize="0"/>
          <p:nvPr/>
        </p:nvPicPr>
        <p:blipFill rotWithShape="1">
          <a:blip r:embed="rId3">
            <a:alphaModFix/>
          </a:blip>
          <a:srcRect b="0" l="0" r="0" t="7287"/>
          <a:stretch/>
        </p:blipFill>
        <p:spPr>
          <a:xfrm>
            <a:off x="0" y="0"/>
            <a:ext cx="435338" cy="431800"/>
          </a:xfrm>
          <a:prstGeom prst="rect">
            <a:avLst/>
          </a:prstGeom>
          <a:noFill/>
          <a:ln>
            <a:noFill/>
          </a:ln>
        </p:spPr>
      </p:pic>
      <p:sp>
        <p:nvSpPr>
          <p:cNvPr id="2895" name="Google Shape;2895;p146"/>
          <p:cNvSpPr txBox="1"/>
          <p:nvPr>
            <p:ph type="title"/>
          </p:nvPr>
        </p:nvSpPr>
        <p:spPr>
          <a:xfrm>
            <a:off x="2007275" y="389150"/>
            <a:ext cx="51345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Font typeface="Proxima Nova"/>
              <a:buNone/>
              <a:defRPr b="1">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896" name="Google Shape;2896;p146"/>
          <p:cNvSpPr txBox="1"/>
          <p:nvPr>
            <p:ph idx="2" type="title"/>
          </p:nvPr>
        </p:nvSpPr>
        <p:spPr>
          <a:xfrm>
            <a:off x="600725" y="2138175"/>
            <a:ext cx="2284800" cy="431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555555"/>
              </a:buClr>
              <a:buSzPts val="1000"/>
              <a:buFont typeface="Proxima Nova"/>
              <a:buNone/>
              <a:defRPr sz="10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897" name="Google Shape;2897;p146"/>
          <p:cNvSpPr txBox="1"/>
          <p:nvPr>
            <p:ph idx="3" type="title"/>
          </p:nvPr>
        </p:nvSpPr>
        <p:spPr>
          <a:xfrm>
            <a:off x="600725" y="1892825"/>
            <a:ext cx="2705700" cy="535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555555"/>
              </a:buClr>
              <a:buSzPts val="1400"/>
              <a:buFont typeface="Proxima Nova"/>
              <a:buNone/>
              <a:defRPr b="1" sz="14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898" name="Google Shape;2898;p146"/>
          <p:cNvSpPr txBox="1"/>
          <p:nvPr>
            <p:ph idx="4" type="title"/>
          </p:nvPr>
        </p:nvSpPr>
        <p:spPr>
          <a:xfrm>
            <a:off x="6258275" y="1941125"/>
            <a:ext cx="2284800" cy="431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555555"/>
              </a:buClr>
              <a:buSzPts val="1000"/>
              <a:buFont typeface="Proxima Nova"/>
              <a:buNone/>
              <a:defRPr sz="10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899" name="Google Shape;2899;p146"/>
          <p:cNvSpPr txBox="1"/>
          <p:nvPr>
            <p:ph idx="5" type="title"/>
          </p:nvPr>
        </p:nvSpPr>
        <p:spPr>
          <a:xfrm>
            <a:off x="6258275" y="1695775"/>
            <a:ext cx="2705700" cy="535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555555"/>
              </a:buClr>
              <a:buSzPts val="1400"/>
              <a:buFont typeface="Proxima Nova"/>
              <a:buNone/>
              <a:defRPr b="1" sz="14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900" name="Google Shape;2900;p146"/>
          <p:cNvSpPr txBox="1"/>
          <p:nvPr>
            <p:ph idx="6" type="title"/>
          </p:nvPr>
        </p:nvSpPr>
        <p:spPr>
          <a:xfrm>
            <a:off x="278275" y="3769175"/>
            <a:ext cx="2284800" cy="431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555555"/>
              </a:buClr>
              <a:buSzPts val="1000"/>
              <a:buFont typeface="Proxima Nova"/>
              <a:buNone/>
              <a:defRPr sz="10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901" name="Google Shape;2901;p146"/>
          <p:cNvSpPr txBox="1"/>
          <p:nvPr>
            <p:ph idx="7" type="title"/>
          </p:nvPr>
        </p:nvSpPr>
        <p:spPr>
          <a:xfrm>
            <a:off x="278275" y="3523825"/>
            <a:ext cx="2705700" cy="535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555555"/>
              </a:buClr>
              <a:buSzPts val="1400"/>
              <a:buFont typeface="Proxima Nova"/>
              <a:buNone/>
              <a:defRPr b="1" sz="14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902" name="Google Shape;2902;p146"/>
          <p:cNvSpPr txBox="1"/>
          <p:nvPr>
            <p:ph idx="8" type="title"/>
          </p:nvPr>
        </p:nvSpPr>
        <p:spPr>
          <a:xfrm>
            <a:off x="6258275" y="3597450"/>
            <a:ext cx="2284800" cy="431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555555"/>
              </a:buClr>
              <a:buSzPts val="1000"/>
              <a:buFont typeface="Proxima Nova"/>
              <a:buNone/>
              <a:defRPr sz="10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903" name="Google Shape;2903;p146"/>
          <p:cNvSpPr txBox="1"/>
          <p:nvPr>
            <p:ph idx="9" type="title"/>
          </p:nvPr>
        </p:nvSpPr>
        <p:spPr>
          <a:xfrm>
            <a:off x="6258275" y="3352100"/>
            <a:ext cx="2705700" cy="535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555555"/>
              </a:buClr>
              <a:buSzPts val="1400"/>
              <a:buFont typeface="Proxima Nova"/>
              <a:buNone/>
              <a:defRPr b="1" sz="14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904" name="Google Shape;2904;p146"/>
          <p:cNvSpPr/>
          <p:nvPr/>
        </p:nvSpPr>
        <p:spPr>
          <a:xfrm>
            <a:off x="8942751" y="4800378"/>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5" name="Google Shape;2905;p146"/>
          <p:cNvSpPr/>
          <p:nvPr/>
        </p:nvSpPr>
        <p:spPr>
          <a:xfrm>
            <a:off x="8942751" y="4970926"/>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6" name="Google Shape;2906;p146"/>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Points Layout v2">
  <p:cSld name="BLANK_1_1_1_1_1_3">
    <p:spTree>
      <p:nvGrpSpPr>
        <p:cNvPr id="2907" name="Shape 2907"/>
        <p:cNvGrpSpPr/>
        <p:nvPr/>
      </p:nvGrpSpPr>
      <p:grpSpPr>
        <a:xfrm>
          <a:off x="0" y="0"/>
          <a:ext cx="0" cy="0"/>
          <a:chOff x="0" y="0"/>
          <a:chExt cx="0" cy="0"/>
        </a:xfrm>
      </p:grpSpPr>
      <p:pic>
        <p:nvPicPr>
          <p:cNvPr id="2908" name="Google Shape;2908;p147"/>
          <p:cNvPicPr preferRelativeResize="0"/>
          <p:nvPr/>
        </p:nvPicPr>
        <p:blipFill rotWithShape="1">
          <a:blip r:embed="rId2">
            <a:alphaModFix/>
          </a:blip>
          <a:srcRect b="0" l="0" r="0" t="0"/>
          <a:stretch/>
        </p:blipFill>
        <p:spPr>
          <a:xfrm>
            <a:off x="672625" y="880500"/>
            <a:ext cx="4511851" cy="3551101"/>
          </a:xfrm>
          <a:prstGeom prst="rect">
            <a:avLst/>
          </a:prstGeom>
          <a:noFill/>
          <a:ln>
            <a:noFill/>
          </a:ln>
        </p:spPr>
      </p:pic>
      <p:pic>
        <p:nvPicPr>
          <p:cNvPr id="2909" name="Google Shape;2909;p147"/>
          <p:cNvPicPr preferRelativeResize="0"/>
          <p:nvPr/>
        </p:nvPicPr>
        <p:blipFill rotWithShape="1">
          <a:blip r:embed="rId3">
            <a:alphaModFix/>
          </a:blip>
          <a:srcRect b="0" l="0" r="0" t="7287"/>
          <a:stretch/>
        </p:blipFill>
        <p:spPr>
          <a:xfrm>
            <a:off x="0" y="0"/>
            <a:ext cx="435338" cy="431800"/>
          </a:xfrm>
          <a:prstGeom prst="rect">
            <a:avLst/>
          </a:prstGeom>
          <a:noFill/>
          <a:ln>
            <a:noFill/>
          </a:ln>
        </p:spPr>
      </p:pic>
      <p:sp>
        <p:nvSpPr>
          <p:cNvPr id="2910" name="Google Shape;2910;p147"/>
          <p:cNvSpPr txBox="1"/>
          <p:nvPr>
            <p:ph type="title"/>
          </p:nvPr>
        </p:nvSpPr>
        <p:spPr>
          <a:xfrm>
            <a:off x="5613850" y="2390575"/>
            <a:ext cx="28029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Font typeface="Proxima Nova"/>
              <a:buNone/>
              <a:defRPr>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911" name="Google Shape;2911;p147"/>
          <p:cNvSpPr txBox="1"/>
          <p:nvPr>
            <p:ph idx="2" type="title"/>
          </p:nvPr>
        </p:nvSpPr>
        <p:spPr>
          <a:xfrm>
            <a:off x="5613850" y="2747900"/>
            <a:ext cx="40665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80CAAD"/>
              </a:buClr>
              <a:buSzPts val="3400"/>
              <a:buFont typeface="Proxima Nova"/>
              <a:buNone/>
              <a:defRPr sz="3400">
                <a:solidFill>
                  <a:srgbClr val="80CAAD"/>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912" name="Google Shape;2912;p147"/>
          <p:cNvSpPr txBox="1"/>
          <p:nvPr>
            <p:ph idx="3" type="title"/>
          </p:nvPr>
        </p:nvSpPr>
        <p:spPr>
          <a:xfrm>
            <a:off x="5659100" y="3438375"/>
            <a:ext cx="3539100" cy="123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555555"/>
              </a:buClr>
              <a:buSzPts val="1000"/>
              <a:buFont typeface="Proxima Nova"/>
              <a:buNone/>
              <a:defRPr sz="10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913" name="Google Shape;2913;p147"/>
          <p:cNvSpPr txBox="1"/>
          <p:nvPr>
            <p:ph idx="4" type="title"/>
          </p:nvPr>
        </p:nvSpPr>
        <p:spPr>
          <a:xfrm>
            <a:off x="1845925" y="1046125"/>
            <a:ext cx="1398000" cy="431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2838"/>
              </a:buClr>
              <a:buSzPts val="2400"/>
              <a:buFont typeface="Proxima Nova"/>
              <a:buNone/>
              <a:defRPr b="1" sz="24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914" name="Google Shape;2914;p147"/>
          <p:cNvSpPr txBox="1"/>
          <p:nvPr>
            <p:ph idx="5" type="title"/>
          </p:nvPr>
        </p:nvSpPr>
        <p:spPr>
          <a:xfrm>
            <a:off x="3586225" y="2184525"/>
            <a:ext cx="1398000" cy="431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2838"/>
              </a:buClr>
              <a:buSzPts val="2400"/>
              <a:buFont typeface="Proxima Nova"/>
              <a:buNone/>
              <a:defRPr b="1" sz="24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915" name="Google Shape;2915;p147"/>
          <p:cNvSpPr txBox="1"/>
          <p:nvPr>
            <p:ph idx="6" type="title"/>
          </p:nvPr>
        </p:nvSpPr>
        <p:spPr>
          <a:xfrm>
            <a:off x="1792150" y="3399125"/>
            <a:ext cx="1398000" cy="431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2838"/>
              </a:buClr>
              <a:buSzPts val="2400"/>
              <a:buFont typeface="Proxima Nova"/>
              <a:buNone/>
              <a:defRPr b="1" sz="24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916" name="Google Shape;2916;p147"/>
          <p:cNvSpPr txBox="1"/>
          <p:nvPr>
            <p:ph idx="7" type="title"/>
          </p:nvPr>
        </p:nvSpPr>
        <p:spPr>
          <a:xfrm>
            <a:off x="627825" y="2184525"/>
            <a:ext cx="1398000" cy="431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2838"/>
              </a:buClr>
              <a:buSzPts val="2400"/>
              <a:buFont typeface="Proxima Nova"/>
              <a:buNone/>
              <a:defRPr b="1" sz="24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917" name="Google Shape;2917;p147"/>
          <p:cNvSpPr txBox="1"/>
          <p:nvPr>
            <p:ph idx="8" type="title"/>
          </p:nvPr>
        </p:nvSpPr>
        <p:spPr>
          <a:xfrm>
            <a:off x="427575" y="2570838"/>
            <a:ext cx="1798500" cy="431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555555"/>
              </a:buClr>
              <a:buSzPts val="1000"/>
              <a:buFont typeface="Proxima Nova"/>
              <a:buNone/>
              <a:defRPr sz="10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918" name="Google Shape;2918;p147"/>
          <p:cNvSpPr txBox="1"/>
          <p:nvPr>
            <p:ph idx="9" type="title"/>
          </p:nvPr>
        </p:nvSpPr>
        <p:spPr>
          <a:xfrm>
            <a:off x="1645675" y="1427625"/>
            <a:ext cx="1798500" cy="431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555555"/>
              </a:buClr>
              <a:buSzPts val="1000"/>
              <a:buFont typeface="Proxima Nova"/>
              <a:buNone/>
              <a:defRPr sz="10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919" name="Google Shape;2919;p147"/>
          <p:cNvSpPr txBox="1"/>
          <p:nvPr>
            <p:ph idx="13" type="title"/>
          </p:nvPr>
        </p:nvSpPr>
        <p:spPr>
          <a:xfrm>
            <a:off x="3385975" y="2604425"/>
            <a:ext cx="1798500" cy="431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555555"/>
              </a:buClr>
              <a:buSzPts val="1000"/>
              <a:buFont typeface="Proxima Nova"/>
              <a:buNone/>
              <a:defRPr sz="10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920" name="Google Shape;2920;p147"/>
          <p:cNvSpPr txBox="1"/>
          <p:nvPr>
            <p:ph idx="14" type="title"/>
          </p:nvPr>
        </p:nvSpPr>
        <p:spPr>
          <a:xfrm>
            <a:off x="1591900" y="3754400"/>
            <a:ext cx="1798500" cy="431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555555"/>
              </a:buClr>
              <a:buSzPts val="1000"/>
              <a:buFont typeface="Proxima Nova"/>
              <a:buNone/>
              <a:defRPr sz="10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921" name="Google Shape;2921;p147"/>
          <p:cNvSpPr/>
          <p:nvPr/>
        </p:nvSpPr>
        <p:spPr>
          <a:xfrm>
            <a:off x="8942751" y="4800378"/>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2" name="Google Shape;2922;p147"/>
          <p:cNvSpPr/>
          <p:nvPr/>
        </p:nvSpPr>
        <p:spPr>
          <a:xfrm>
            <a:off x="8942751" y="4970926"/>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3" name="Google Shape;2923;p147"/>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enefits">
  <p:cSld name="CUSTOM_9">
    <p:spTree>
      <p:nvGrpSpPr>
        <p:cNvPr id="2924" name="Shape 2924"/>
        <p:cNvGrpSpPr/>
        <p:nvPr/>
      </p:nvGrpSpPr>
      <p:grpSpPr>
        <a:xfrm>
          <a:off x="0" y="0"/>
          <a:ext cx="0" cy="0"/>
          <a:chOff x="0" y="0"/>
          <a:chExt cx="0" cy="0"/>
        </a:xfrm>
      </p:grpSpPr>
      <p:sp>
        <p:nvSpPr>
          <p:cNvPr id="2925" name="Google Shape;2925;p148"/>
          <p:cNvSpPr/>
          <p:nvPr/>
        </p:nvSpPr>
        <p:spPr>
          <a:xfrm>
            <a:off x="6760450" y="2377725"/>
            <a:ext cx="1239000" cy="662700"/>
          </a:xfrm>
          <a:prstGeom prst="snip1Rect">
            <a:avLst>
              <a:gd fmla="val 16667" name="adj"/>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2926" name="Google Shape;2926;p148"/>
          <p:cNvSpPr/>
          <p:nvPr/>
        </p:nvSpPr>
        <p:spPr>
          <a:xfrm>
            <a:off x="6809250" y="2428075"/>
            <a:ext cx="1140600" cy="560100"/>
          </a:xfrm>
          <a:prstGeom prst="snip1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7" name="Google Shape;2927;p148"/>
          <p:cNvSpPr/>
          <p:nvPr/>
        </p:nvSpPr>
        <p:spPr>
          <a:xfrm>
            <a:off x="739350" y="2087950"/>
            <a:ext cx="1799100" cy="2379300"/>
          </a:xfrm>
          <a:prstGeom prst="snip1Rect">
            <a:avLst>
              <a:gd fmla="val 10108" name="adj"/>
            </a:avLst>
          </a:prstGeom>
          <a:noFill/>
          <a:ln cap="flat" cmpd="sng" w="19050">
            <a:solidFill>
              <a:srgbClr val="80CAA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8" name="Google Shape;2928;p148"/>
          <p:cNvSpPr/>
          <p:nvPr/>
        </p:nvSpPr>
        <p:spPr>
          <a:xfrm>
            <a:off x="1019400" y="2442850"/>
            <a:ext cx="1239000" cy="662700"/>
          </a:xfrm>
          <a:prstGeom prst="snip1Rect">
            <a:avLst>
              <a:gd fmla="val 16667" name="adj"/>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148"/>
          <p:cNvSpPr/>
          <p:nvPr/>
        </p:nvSpPr>
        <p:spPr>
          <a:xfrm>
            <a:off x="1072425" y="2493200"/>
            <a:ext cx="1140600" cy="560100"/>
          </a:xfrm>
          <a:prstGeom prst="snip1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148"/>
          <p:cNvSpPr/>
          <p:nvPr/>
        </p:nvSpPr>
        <p:spPr>
          <a:xfrm>
            <a:off x="3685338" y="2087950"/>
            <a:ext cx="1799100" cy="2379300"/>
          </a:xfrm>
          <a:prstGeom prst="snip1Rect">
            <a:avLst>
              <a:gd fmla="val 9881" name="adj"/>
            </a:avLst>
          </a:prstGeom>
          <a:noFill/>
          <a:ln cap="flat" cmpd="sng" w="19050">
            <a:solidFill>
              <a:srgbClr val="80CAA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1" name="Google Shape;2931;p148"/>
          <p:cNvSpPr/>
          <p:nvPr/>
        </p:nvSpPr>
        <p:spPr>
          <a:xfrm>
            <a:off x="6459375" y="2087950"/>
            <a:ext cx="1799100" cy="2379300"/>
          </a:xfrm>
          <a:prstGeom prst="snip1Rect">
            <a:avLst>
              <a:gd fmla="val 10261" name="adj"/>
            </a:avLst>
          </a:prstGeom>
          <a:noFill/>
          <a:ln cap="flat" cmpd="sng" w="19050">
            <a:solidFill>
              <a:srgbClr val="80CAA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2" name="Google Shape;2932;p148"/>
          <p:cNvSpPr/>
          <p:nvPr/>
        </p:nvSpPr>
        <p:spPr>
          <a:xfrm>
            <a:off x="3931500" y="2442850"/>
            <a:ext cx="1239000" cy="662700"/>
          </a:xfrm>
          <a:prstGeom prst="snip1Rect">
            <a:avLst>
              <a:gd fmla="val 16667" name="adj"/>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p:txBody>
      </p:sp>
      <p:cxnSp>
        <p:nvCxnSpPr>
          <p:cNvPr id="2933" name="Google Shape;2933;p148"/>
          <p:cNvCxnSpPr/>
          <p:nvPr/>
        </p:nvCxnSpPr>
        <p:spPr>
          <a:xfrm>
            <a:off x="4275150" y="810450"/>
            <a:ext cx="593700" cy="0"/>
          </a:xfrm>
          <a:prstGeom prst="straightConnector1">
            <a:avLst/>
          </a:prstGeom>
          <a:noFill/>
          <a:ln cap="flat" cmpd="sng" w="19050">
            <a:solidFill>
              <a:srgbClr val="80CAAD"/>
            </a:solidFill>
            <a:prstDash val="solid"/>
            <a:round/>
            <a:headEnd len="sm" w="sm" type="none"/>
            <a:tailEnd len="sm" w="sm" type="none"/>
          </a:ln>
        </p:spPr>
      </p:cxnSp>
      <p:pic>
        <p:nvPicPr>
          <p:cNvPr id="2934" name="Google Shape;2934;p148"/>
          <p:cNvPicPr preferRelativeResize="0"/>
          <p:nvPr/>
        </p:nvPicPr>
        <p:blipFill rotWithShape="1">
          <a:blip r:embed="rId2">
            <a:alphaModFix/>
          </a:blip>
          <a:srcRect b="0" l="0" r="0" t="7287"/>
          <a:stretch/>
        </p:blipFill>
        <p:spPr>
          <a:xfrm>
            <a:off x="0" y="0"/>
            <a:ext cx="435338" cy="431800"/>
          </a:xfrm>
          <a:prstGeom prst="rect">
            <a:avLst/>
          </a:prstGeom>
          <a:noFill/>
          <a:ln>
            <a:noFill/>
          </a:ln>
        </p:spPr>
      </p:pic>
      <p:sp>
        <p:nvSpPr>
          <p:cNvPr id="2935" name="Google Shape;2935;p148"/>
          <p:cNvSpPr/>
          <p:nvPr/>
        </p:nvSpPr>
        <p:spPr>
          <a:xfrm>
            <a:off x="3196775" y="1297825"/>
            <a:ext cx="150300" cy="75000"/>
          </a:xfrm>
          <a:prstGeom prst="rightArrow">
            <a:avLst>
              <a:gd fmla="val 45333" name="adj1"/>
              <a:gd fmla="val 50000" name="adj2"/>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p148"/>
          <p:cNvSpPr/>
          <p:nvPr/>
        </p:nvSpPr>
        <p:spPr>
          <a:xfrm>
            <a:off x="3415375" y="1620975"/>
            <a:ext cx="150300" cy="75000"/>
          </a:xfrm>
          <a:prstGeom prst="rightArrow">
            <a:avLst>
              <a:gd fmla="val 45333" name="adj1"/>
              <a:gd fmla="val 50000" name="adj2"/>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937" name="Google Shape;2937;p148"/>
          <p:cNvCxnSpPr/>
          <p:nvPr/>
        </p:nvCxnSpPr>
        <p:spPr>
          <a:xfrm>
            <a:off x="1406700" y="3480275"/>
            <a:ext cx="464400" cy="0"/>
          </a:xfrm>
          <a:prstGeom prst="straightConnector1">
            <a:avLst/>
          </a:prstGeom>
          <a:noFill/>
          <a:ln cap="flat" cmpd="sng" w="19050">
            <a:solidFill>
              <a:srgbClr val="80CAAD"/>
            </a:solidFill>
            <a:prstDash val="solid"/>
            <a:round/>
            <a:headEnd len="sm" w="sm" type="none"/>
            <a:tailEnd len="sm" w="sm" type="none"/>
          </a:ln>
        </p:spPr>
      </p:cxnSp>
      <p:cxnSp>
        <p:nvCxnSpPr>
          <p:cNvPr id="2938" name="Google Shape;2938;p148"/>
          <p:cNvCxnSpPr/>
          <p:nvPr/>
        </p:nvCxnSpPr>
        <p:spPr>
          <a:xfrm>
            <a:off x="4339800" y="3495000"/>
            <a:ext cx="464400" cy="0"/>
          </a:xfrm>
          <a:prstGeom prst="straightConnector1">
            <a:avLst/>
          </a:prstGeom>
          <a:noFill/>
          <a:ln cap="flat" cmpd="sng" w="19050">
            <a:solidFill>
              <a:srgbClr val="80CAAD"/>
            </a:solidFill>
            <a:prstDash val="solid"/>
            <a:round/>
            <a:headEnd len="sm" w="sm" type="none"/>
            <a:tailEnd len="sm" w="sm" type="none"/>
          </a:ln>
        </p:spPr>
      </p:cxnSp>
      <p:cxnSp>
        <p:nvCxnSpPr>
          <p:cNvPr id="2939" name="Google Shape;2939;p148"/>
          <p:cNvCxnSpPr/>
          <p:nvPr/>
        </p:nvCxnSpPr>
        <p:spPr>
          <a:xfrm>
            <a:off x="7126725" y="3495000"/>
            <a:ext cx="464400" cy="0"/>
          </a:xfrm>
          <a:prstGeom prst="straightConnector1">
            <a:avLst/>
          </a:prstGeom>
          <a:noFill/>
          <a:ln cap="flat" cmpd="sng" w="19050">
            <a:solidFill>
              <a:srgbClr val="80CAAD"/>
            </a:solidFill>
            <a:prstDash val="solid"/>
            <a:round/>
            <a:headEnd len="sm" w="sm" type="none"/>
            <a:tailEnd len="sm" w="sm" type="none"/>
          </a:ln>
        </p:spPr>
      </p:cxnSp>
      <p:cxnSp>
        <p:nvCxnSpPr>
          <p:cNvPr id="2940" name="Google Shape;2940;p148"/>
          <p:cNvCxnSpPr/>
          <p:nvPr/>
        </p:nvCxnSpPr>
        <p:spPr>
          <a:xfrm>
            <a:off x="2917350" y="2911175"/>
            <a:ext cx="376200" cy="0"/>
          </a:xfrm>
          <a:prstGeom prst="straightConnector1">
            <a:avLst/>
          </a:prstGeom>
          <a:noFill/>
          <a:ln cap="flat" cmpd="sng" w="19050">
            <a:solidFill>
              <a:srgbClr val="80CAAD"/>
            </a:solidFill>
            <a:prstDash val="solid"/>
            <a:round/>
            <a:headEnd len="sm" w="sm" type="none"/>
            <a:tailEnd len="sm" w="sm" type="none"/>
          </a:ln>
        </p:spPr>
      </p:cxnSp>
      <p:cxnSp>
        <p:nvCxnSpPr>
          <p:cNvPr id="2941" name="Google Shape;2941;p148"/>
          <p:cNvCxnSpPr/>
          <p:nvPr/>
        </p:nvCxnSpPr>
        <p:spPr>
          <a:xfrm>
            <a:off x="5777363" y="2911175"/>
            <a:ext cx="376200" cy="0"/>
          </a:xfrm>
          <a:prstGeom prst="straightConnector1">
            <a:avLst/>
          </a:prstGeom>
          <a:noFill/>
          <a:ln cap="flat" cmpd="sng" w="19050">
            <a:solidFill>
              <a:srgbClr val="80CAAD"/>
            </a:solidFill>
            <a:prstDash val="solid"/>
            <a:round/>
            <a:headEnd len="sm" w="sm" type="none"/>
            <a:tailEnd len="sm" w="sm" type="none"/>
          </a:ln>
        </p:spPr>
      </p:cxnSp>
      <p:sp>
        <p:nvSpPr>
          <p:cNvPr id="2942" name="Google Shape;2942;p148"/>
          <p:cNvSpPr/>
          <p:nvPr/>
        </p:nvSpPr>
        <p:spPr>
          <a:xfrm>
            <a:off x="3980300" y="2493200"/>
            <a:ext cx="1140600" cy="560100"/>
          </a:xfrm>
          <a:prstGeom prst="snip1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3" name="Google Shape;2943;p148"/>
          <p:cNvSpPr txBox="1"/>
          <p:nvPr>
            <p:ph type="title"/>
          </p:nvPr>
        </p:nvSpPr>
        <p:spPr>
          <a:xfrm>
            <a:off x="2004750" y="282775"/>
            <a:ext cx="51345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Font typeface="Proxima Nova"/>
              <a:buNone/>
              <a:defRPr b="1">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944" name="Google Shape;2944;p148"/>
          <p:cNvSpPr txBox="1"/>
          <p:nvPr>
            <p:ph idx="2" type="title"/>
          </p:nvPr>
        </p:nvSpPr>
        <p:spPr>
          <a:xfrm>
            <a:off x="3611200" y="1119475"/>
            <a:ext cx="3468900" cy="431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0000"/>
              </a:buClr>
              <a:buSzPts val="1400"/>
              <a:buFont typeface="Proxima Nova"/>
              <a:buNone/>
              <a:defRPr sz="1400">
                <a:solidFill>
                  <a:srgbClr val="000000"/>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945" name="Google Shape;2945;p148"/>
          <p:cNvSpPr txBox="1"/>
          <p:nvPr>
            <p:ph idx="3" type="title"/>
          </p:nvPr>
        </p:nvSpPr>
        <p:spPr>
          <a:xfrm>
            <a:off x="3754575" y="1458488"/>
            <a:ext cx="3468900" cy="431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0000"/>
              </a:buClr>
              <a:buSzPts val="1400"/>
              <a:buFont typeface="Proxima Nova"/>
              <a:buNone/>
              <a:defRPr sz="1400">
                <a:solidFill>
                  <a:srgbClr val="000000"/>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946" name="Google Shape;2946;p148"/>
          <p:cNvSpPr txBox="1"/>
          <p:nvPr>
            <p:ph idx="4" type="title"/>
          </p:nvPr>
        </p:nvSpPr>
        <p:spPr>
          <a:xfrm>
            <a:off x="823725" y="3188225"/>
            <a:ext cx="1638000" cy="431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7FC9AC"/>
              </a:buClr>
              <a:buSzPts val="1200"/>
              <a:buFont typeface="Proxima Nova"/>
              <a:buNone/>
              <a:defRPr b="1" sz="1200">
                <a:solidFill>
                  <a:srgbClr val="7FC9AC"/>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947" name="Google Shape;2947;p148"/>
          <p:cNvSpPr txBox="1"/>
          <p:nvPr>
            <p:ph idx="5" type="title"/>
          </p:nvPr>
        </p:nvSpPr>
        <p:spPr>
          <a:xfrm>
            <a:off x="3765900" y="3188225"/>
            <a:ext cx="1638000" cy="431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7FC9AC"/>
              </a:buClr>
              <a:buSzPts val="1200"/>
              <a:buFont typeface="Proxima Nova"/>
              <a:buNone/>
              <a:defRPr b="1" sz="1200">
                <a:solidFill>
                  <a:srgbClr val="7FC9AC"/>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948" name="Google Shape;2948;p148"/>
          <p:cNvSpPr txBox="1"/>
          <p:nvPr>
            <p:ph idx="6" type="title"/>
          </p:nvPr>
        </p:nvSpPr>
        <p:spPr>
          <a:xfrm>
            <a:off x="6539925" y="3188225"/>
            <a:ext cx="1638000" cy="431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7FC9AC"/>
              </a:buClr>
              <a:buSzPts val="1200"/>
              <a:buFont typeface="Proxima Nova"/>
              <a:buNone/>
              <a:defRPr b="1" sz="1200">
                <a:solidFill>
                  <a:srgbClr val="7FC9AC"/>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949" name="Google Shape;2949;p148"/>
          <p:cNvSpPr txBox="1"/>
          <p:nvPr>
            <p:ph idx="7" type="title"/>
          </p:nvPr>
        </p:nvSpPr>
        <p:spPr>
          <a:xfrm>
            <a:off x="871800" y="3662125"/>
            <a:ext cx="1534200" cy="805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555555"/>
              </a:buClr>
              <a:buSzPts val="1000"/>
              <a:buFont typeface="Proxima Nova"/>
              <a:buNone/>
              <a:defRPr sz="10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950" name="Google Shape;2950;p148"/>
          <p:cNvSpPr txBox="1"/>
          <p:nvPr>
            <p:ph idx="8" type="title"/>
          </p:nvPr>
        </p:nvSpPr>
        <p:spPr>
          <a:xfrm>
            <a:off x="3817800" y="3658200"/>
            <a:ext cx="1534200" cy="805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555555"/>
              </a:buClr>
              <a:buSzPts val="1000"/>
              <a:buFont typeface="Proxima Nova"/>
              <a:buNone/>
              <a:defRPr sz="10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951" name="Google Shape;2951;p148"/>
          <p:cNvSpPr txBox="1"/>
          <p:nvPr>
            <p:ph idx="9" type="title"/>
          </p:nvPr>
        </p:nvSpPr>
        <p:spPr>
          <a:xfrm>
            <a:off x="6631350" y="3658200"/>
            <a:ext cx="1534200" cy="805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555555"/>
              </a:buClr>
              <a:buSzPts val="1000"/>
              <a:buFont typeface="Proxima Nova"/>
              <a:buNone/>
              <a:defRPr sz="10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952" name="Google Shape;2952;p148"/>
          <p:cNvSpPr txBox="1"/>
          <p:nvPr>
            <p:ph idx="13" type="title"/>
          </p:nvPr>
        </p:nvSpPr>
        <p:spPr>
          <a:xfrm>
            <a:off x="1072425" y="2493225"/>
            <a:ext cx="1044300" cy="431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2800"/>
              <a:buFont typeface="Proxima Nova"/>
              <a:buNone/>
              <a:defRPr b="1">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953" name="Google Shape;2953;p148"/>
          <p:cNvSpPr txBox="1"/>
          <p:nvPr>
            <p:ph idx="14" type="title"/>
          </p:nvPr>
        </p:nvSpPr>
        <p:spPr>
          <a:xfrm>
            <a:off x="4013313" y="2482150"/>
            <a:ext cx="1044300" cy="431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2800"/>
              <a:buFont typeface="Proxima Nova"/>
              <a:buNone/>
              <a:defRPr b="1">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954" name="Google Shape;2954;p148"/>
          <p:cNvSpPr txBox="1"/>
          <p:nvPr>
            <p:ph idx="15" type="title"/>
          </p:nvPr>
        </p:nvSpPr>
        <p:spPr>
          <a:xfrm>
            <a:off x="6843600" y="2428063"/>
            <a:ext cx="1044300" cy="431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2800"/>
              <a:buFont typeface="Proxima Nova"/>
              <a:buNone/>
              <a:defRPr b="1">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955" name="Google Shape;2955;p148"/>
          <p:cNvSpPr/>
          <p:nvPr/>
        </p:nvSpPr>
        <p:spPr>
          <a:xfrm>
            <a:off x="8942751" y="4800378"/>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148"/>
          <p:cNvSpPr/>
          <p:nvPr/>
        </p:nvSpPr>
        <p:spPr>
          <a:xfrm>
            <a:off x="8942751" y="4970926"/>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148"/>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utions">
  <p:cSld name="BLANK_1_1_1_1_1_2">
    <p:spTree>
      <p:nvGrpSpPr>
        <p:cNvPr id="2958" name="Shape 2958"/>
        <p:cNvGrpSpPr/>
        <p:nvPr/>
      </p:nvGrpSpPr>
      <p:grpSpPr>
        <a:xfrm>
          <a:off x="0" y="0"/>
          <a:ext cx="0" cy="0"/>
          <a:chOff x="0" y="0"/>
          <a:chExt cx="0" cy="0"/>
        </a:xfrm>
      </p:grpSpPr>
      <p:sp>
        <p:nvSpPr>
          <p:cNvPr id="2959" name="Google Shape;2959;p149"/>
          <p:cNvSpPr/>
          <p:nvPr/>
        </p:nvSpPr>
        <p:spPr>
          <a:xfrm>
            <a:off x="8942751" y="4800378"/>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0" name="Google Shape;2960;p149"/>
          <p:cNvSpPr/>
          <p:nvPr/>
        </p:nvSpPr>
        <p:spPr>
          <a:xfrm>
            <a:off x="8942751" y="4970926"/>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61" name="Google Shape;2961;p149"/>
          <p:cNvPicPr preferRelativeResize="0"/>
          <p:nvPr/>
        </p:nvPicPr>
        <p:blipFill rotWithShape="1">
          <a:blip r:embed="rId2">
            <a:alphaModFix/>
          </a:blip>
          <a:srcRect b="0" l="0" r="0" t="7287"/>
          <a:stretch/>
        </p:blipFill>
        <p:spPr>
          <a:xfrm>
            <a:off x="0" y="0"/>
            <a:ext cx="435338" cy="431800"/>
          </a:xfrm>
          <a:prstGeom prst="rect">
            <a:avLst/>
          </a:prstGeom>
          <a:noFill/>
          <a:ln>
            <a:noFill/>
          </a:ln>
        </p:spPr>
      </p:pic>
      <p:sp>
        <p:nvSpPr>
          <p:cNvPr id="2962" name="Google Shape;2962;p149"/>
          <p:cNvSpPr/>
          <p:nvPr/>
        </p:nvSpPr>
        <p:spPr>
          <a:xfrm>
            <a:off x="6921763" y="1574100"/>
            <a:ext cx="1900200" cy="2316900"/>
          </a:xfrm>
          <a:prstGeom prst="rect">
            <a:avLst/>
          </a:prstGeom>
          <a:noFill/>
          <a:ln cap="flat" cmpd="sng" w="9525">
            <a:solidFill>
              <a:srgbClr val="003C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3" name="Google Shape;2963;p149"/>
          <p:cNvSpPr/>
          <p:nvPr/>
        </p:nvSpPr>
        <p:spPr>
          <a:xfrm>
            <a:off x="4699675" y="1574100"/>
            <a:ext cx="1952400" cy="2316900"/>
          </a:xfrm>
          <a:prstGeom prst="rect">
            <a:avLst/>
          </a:prstGeom>
          <a:noFill/>
          <a:ln cap="flat" cmpd="sng" w="9525">
            <a:solidFill>
              <a:srgbClr val="003C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4" name="Google Shape;2964;p149"/>
          <p:cNvSpPr/>
          <p:nvPr/>
        </p:nvSpPr>
        <p:spPr>
          <a:xfrm>
            <a:off x="2508950" y="1574100"/>
            <a:ext cx="1900200" cy="2316900"/>
          </a:xfrm>
          <a:prstGeom prst="rect">
            <a:avLst/>
          </a:prstGeom>
          <a:noFill/>
          <a:ln cap="flat" cmpd="sng" w="9525">
            <a:solidFill>
              <a:srgbClr val="003C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p149"/>
          <p:cNvSpPr/>
          <p:nvPr/>
        </p:nvSpPr>
        <p:spPr>
          <a:xfrm>
            <a:off x="318225" y="1574100"/>
            <a:ext cx="1900200" cy="2316900"/>
          </a:xfrm>
          <a:prstGeom prst="rect">
            <a:avLst/>
          </a:prstGeom>
          <a:noFill/>
          <a:ln cap="flat" cmpd="sng" w="9525">
            <a:solidFill>
              <a:srgbClr val="003C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149"/>
          <p:cNvSpPr txBox="1"/>
          <p:nvPr/>
        </p:nvSpPr>
        <p:spPr>
          <a:xfrm>
            <a:off x="76200" y="535425"/>
            <a:ext cx="9144000" cy="5727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2800"/>
              <a:buFont typeface="Arial"/>
              <a:buNone/>
            </a:pPr>
            <a:r>
              <a:rPr b="0" i="0" lang="zh-HK" sz="2800" u="none" cap="none" strike="noStrike">
                <a:solidFill>
                  <a:srgbClr val="002838"/>
                </a:solidFill>
                <a:latin typeface="Lato"/>
                <a:ea typeface="Lato"/>
                <a:cs typeface="Lato"/>
                <a:sym typeface="Lato"/>
              </a:rPr>
              <a:t>OUR </a:t>
            </a:r>
            <a:r>
              <a:rPr b="1" i="0" lang="zh-HK" sz="2800" u="none" cap="none" strike="noStrike">
                <a:solidFill>
                  <a:srgbClr val="002838"/>
                </a:solidFill>
                <a:latin typeface="Lato"/>
                <a:ea typeface="Lato"/>
                <a:cs typeface="Lato"/>
                <a:sym typeface="Lato"/>
              </a:rPr>
              <a:t>SOLUTIONS</a:t>
            </a:r>
            <a:endParaRPr b="1" i="0" sz="2800" u="none" cap="none" strike="noStrike">
              <a:solidFill>
                <a:srgbClr val="002838"/>
              </a:solidFill>
              <a:latin typeface="Lato"/>
              <a:ea typeface="Lato"/>
              <a:cs typeface="Lato"/>
              <a:sym typeface="Lato"/>
            </a:endParaRPr>
          </a:p>
        </p:txBody>
      </p:sp>
      <p:cxnSp>
        <p:nvCxnSpPr>
          <p:cNvPr id="2967" name="Google Shape;2967;p149"/>
          <p:cNvCxnSpPr/>
          <p:nvPr/>
        </p:nvCxnSpPr>
        <p:spPr>
          <a:xfrm>
            <a:off x="4351350" y="1113125"/>
            <a:ext cx="593700" cy="0"/>
          </a:xfrm>
          <a:prstGeom prst="straightConnector1">
            <a:avLst/>
          </a:prstGeom>
          <a:noFill/>
          <a:ln cap="flat" cmpd="sng" w="19050">
            <a:solidFill>
              <a:srgbClr val="80CAAD"/>
            </a:solidFill>
            <a:prstDash val="solid"/>
            <a:round/>
            <a:headEnd len="sm" w="sm" type="none"/>
            <a:tailEnd len="sm" w="sm" type="none"/>
          </a:ln>
        </p:spPr>
      </p:cxnSp>
      <p:sp>
        <p:nvSpPr>
          <p:cNvPr id="2968" name="Google Shape;2968;p149"/>
          <p:cNvSpPr/>
          <p:nvPr/>
        </p:nvSpPr>
        <p:spPr>
          <a:xfrm>
            <a:off x="767700" y="1182788"/>
            <a:ext cx="837300" cy="6822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5600"/>
              <a:buFont typeface="Lato Hairline"/>
              <a:buNone/>
            </a:pPr>
            <a:r>
              <a:rPr b="0" i="0" lang="zh-HK" sz="5500" u="none" cap="none" strike="noStrike">
                <a:solidFill>
                  <a:srgbClr val="000000"/>
                </a:solidFill>
                <a:latin typeface="Proxima Nova"/>
                <a:ea typeface="Proxima Nova"/>
                <a:cs typeface="Proxima Nova"/>
                <a:sym typeface="Proxima Nova"/>
              </a:rPr>
              <a:t>1</a:t>
            </a:r>
            <a:endParaRPr b="0" i="0" sz="5500" u="none" cap="none" strike="noStrike">
              <a:solidFill>
                <a:srgbClr val="000000"/>
              </a:solidFill>
              <a:latin typeface="Proxima Nova"/>
              <a:ea typeface="Proxima Nova"/>
              <a:cs typeface="Proxima Nova"/>
              <a:sym typeface="Proxima Nova"/>
            </a:endParaRPr>
          </a:p>
        </p:txBody>
      </p:sp>
      <p:sp>
        <p:nvSpPr>
          <p:cNvPr id="2969" name="Google Shape;2969;p149"/>
          <p:cNvSpPr/>
          <p:nvPr/>
        </p:nvSpPr>
        <p:spPr>
          <a:xfrm>
            <a:off x="7288452" y="1911425"/>
            <a:ext cx="1181100" cy="2865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200"/>
              <a:buFont typeface="Lato"/>
              <a:buNone/>
            </a:pPr>
            <a:r>
              <a:rPr b="1" i="0" lang="zh-HK" sz="1200" u="none" cap="none" strike="noStrike">
                <a:solidFill>
                  <a:srgbClr val="000000"/>
                </a:solidFill>
                <a:latin typeface="Proxima Nova"/>
                <a:ea typeface="Proxima Nova"/>
                <a:cs typeface="Proxima Nova"/>
                <a:sym typeface="Proxima Nova"/>
              </a:rPr>
              <a:t>Digital </a:t>
            </a:r>
            <a:endParaRPr b="1" i="0" sz="12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200"/>
              <a:buFont typeface="Lato"/>
              <a:buNone/>
            </a:pPr>
            <a:r>
              <a:rPr b="1" i="0" lang="zh-HK" sz="1200" u="none" cap="none" strike="noStrike">
                <a:solidFill>
                  <a:srgbClr val="000000"/>
                </a:solidFill>
                <a:latin typeface="Proxima Nova"/>
                <a:ea typeface="Proxima Nova"/>
                <a:cs typeface="Proxima Nova"/>
                <a:sym typeface="Proxima Nova"/>
              </a:rPr>
              <a:t>Operations</a:t>
            </a:r>
            <a:endParaRPr b="1" i="0" sz="500" u="none" cap="none" strike="noStrike">
              <a:solidFill>
                <a:srgbClr val="000000"/>
              </a:solidFill>
              <a:latin typeface="Proxima Nova"/>
              <a:ea typeface="Proxima Nova"/>
              <a:cs typeface="Proxima Nova"/>
              <a:sym typeface="Proxima Nova"/>
            </a:endParaRPr>
          </a:p>
        </p:txBody>
      </p:sp>
      <p:sp>
        <p:nvSpPr>
          <p:cNvPr id="2970" name="Google Shape;2970;p149"/>
          <p:cNvSpPr/>
          <p:nvPr/>
        </p:nvSpPr>
        <p:spPr>
          <a:xfrm>
            <a:off x="398025" y="1939675"/>
            <a:ext cx="1740600" cy="1818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200"/>
              <a:buFont typeface="Lato"/>
              <a:buNone/>
            </a:pPr>
            <a:r>
              <a:rPr b="1" i="0" lang="zh-HK" sz="1200" u="none" cap="none" strike="noStrike">
                <a:solidFill>
                  <a:srgbClr val="000000"/>
                </a:solidFill>
                <a:latin typeface="Proxima Nova"/>
                <a:ea typeface="Proxima Nova"/>
                <a:cs typeface="Proxima Nova"/>
                <a:sym typeface="Proxima Nova"/>
              </a:rPr>
              <a:t>Digital</a:t>
            </a:r>
            <a:endParaRPr b="1" i="0" sz="12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200"/>
              <a:buFont typeface="Lato"/>
              <a:buNone/>
            </a:pPr>
            <a:r>
              <a:rPr b="1" i="0" lang="zh-HK" sz="1200" u="none" cap="none" strike="noStrike">
                <a:solidFill>
                  <a:srgbClr val="000000"/>
                </a:solidFill>
                <a:latin typeface="Proxima Nova"/>
                <a:ea typeface="Proxima Nova"/>
                <a:cs typeface="Proxima Nova"/>
                <a:sym typeface="Proxima Nova"/>
              </a:rPr>
              <a:t>Engagement</a:t>
            </a:r>
            <a:endParaRPr b="1" i="0" sz="500" u="none" cap="none" strike="noStrike">
              <a:solidFill>
                <a:srgbClr val="000000"/>
              </a:solidFill>
              <a:latin typeface="Proxima Nova"/>
              <a:ea typeface="Proxima Nova"/>
              <a:cs typeface="Proxima Nova"/>
              <a:sym typeface="Proxima Nova"/>
            </a:endParaRPr>
          </a:p>
        </p:txBody>
      </p:sp>
      <p:sp>
        <p:nvSpPr>
          <p:cNvPr id="2971" name="Google Shape;2971;p149"/>
          <p:cNvSpPr/>
          <p:nvPr/>
        </p:nvSpPr>
        <p:spPr>
          <a:xfrm>
            <a:off x="5109452" y="1968775"/>
            <a:ext cx="1243800" cy="1818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200"/>
              <a:buFont typeface="Lato"/>
              <a:buNone/>
            </a:pPr>
            <a:r>
              <a:rPr b="1" i="0" lang="zh-HK" sz="1200" u="none" cap="none" strike="noStrike">
                <a:solidFill>
                  <a:srgbClr val="000000"/>
                </a:solidFill>
                <a:latin typeface="Proxima Nova"/>
                <a:ea typeface="Proxima Nova"/>
                <a:cs typeface="Proxima Nova"/>
                <a:sym typeface="Proxima Nova"/>
              </a:rPr>
              <a:t>Digital Portfolio</a:t>
            </a:r>
            <a:endParaRPr b="1" i="0" sz="12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200"/>
              <a:buFont typeface="Lato"/>
              <a:buNone/>
            </a:pPr>
            <a:r>
              <a:rPr b="1" i="0" lang="zh-HK" sz="1200" u="none" cap="none" strike="noStrike">
                <a:solidFill>
                  <a:srgbClr val="000000"/>
                </a:solidFill>
                <a:latin typeface="Proxima Nova"/>
                <a:ea typeface="Proxima Nova"/>
                <a:cs typeface="Proxima Nova"/>
                <a:sym typeface="Proxima Nova"/>
              </a:rPr>
              <a:t>Management</a:t>
            </a:r>
            <a:endParaRPr b="1" i="0" sz="1200" u="none" cap="none" strike="noStrike">
              <a:solidFill>
                <a:srgbClr val="000000"/>
              </a:solidFill>
              <a:latin typeface="Proxima Nova"/>
              <a:ea typeface="Proxima Nova"/>
              <a:cs typeface="Proxima Nova"/>
              <a:sym typeface="Proxima Nova"/>
            </a:endParaRPr>
          </a:p>
        </p:txBody>
      </p:sp>
      <p:sp>
        <p:nvSpPr>
          <p:cNvPr id="2972" name="Google Shape;2972;p149"/>
          <p:cNvSpPr/>
          <p:nvPr/>
        </p:nvSpPr>
        <p:spPr>
          <a:xfrm>
            <a:off x="2743850" y="1963775"/>
            <a:ext cx="1430400" cy="1818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200"/>
              <a:buFont typeface="Lato"/>
              <a:buNone/>
            </a:pPr>
            <a:r>
              <a:rPr b="1" i="0" lang="zh-HK" sz="1200" u="none" cap="none" strike="noStrike">
                <a:solidFill>
                  <a:srgbClr val="000000"/>
                </a:solidFill>
                <a:latin typeface="Proxima Nova"/>
                <a:ea typeface="Proxima Nova"/>
                <a:cs typeface="Proxima Nova"/>
                <a:sym typeface="Proxima Nova"/>
              </a:rPr>
              <a:t>Digital</a:t>
            </a:r>
            <a:endParaRPr b="1" i="0" sz="12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200"/>
              <a:buFont typeface="Lato"/>
              <a:buNone/>
            </a:pPr>
            <a:r>
              <a:rPr b="1" i="0" lang="zh-HK" sz="1200" u="none" cap="none" strike="noStrike">
                <a:solidFill>
                  <a:srgbClr val="000000"/>
                </a:solidFill>
                <a:latin typeface="Proxima Nova"/>
                <a:ea typeface="Proxima Nova"/>
                <a:cs typeface="Proxima Nova"/>
                <a:sym typeface="Proxima Nova"/>
              </a:rPr>
              <a:t>Advice</a:t>
            </a:r>
            <a:endParaRPr b="1" i="0" sz="1200" u="none" cap="none" strike="noStrike">
              <a:solidFill>
                <a:srgbClr val="000000"/>
              </a:solidFill>
              <a:latin typeface="Proxima Nova"/>
              <a:ea typeface="Proxima Nova"/>
              <a:cs typeface="Proxima Nova"/>
              <a:sym typeface="Proxima Nova"/>
            </a:endParaRPr>
          </a:p>
        </p:txBody>
      </p:sp>
      <p:cxnSp>
        <p:nvCxnSpPr>
          <p:cNvPr id="2973" name="Google Shape;2973;p149"/>
          <p:cNvCxnSpPr/>
          <p:nvPr/>
        </p:nvCxnSpPr>
        <p:spPr>
          <a:xfrm>
            <a:off x="1181700" y="4465800"/>
            <a:ext cx="6796500" cy="0"/>
          </a:xfrm>
          <a:prstGeom prst="straightConnector1">
            <a:avLst/>
          </a:prstGeom>
          <a:noFill/>
          <a:ln cap="flat" cmpd="sng" w="9525">
            <a:solidFill>
              <a:srgbClr val="003C54"/>
            </a:solidFill>
            <a:prstDash val="solid"/>
            <a:round/>
            <a:headEnd len="sm" w="sm" type="none"/>
            <a:tailEnd len="sm" w="sm" type="none"/>
          </a:ln>
        </p:spPr>
      </p:cxnSp>
      <p:sp>
        <p:nvSpPr>
          <p:cNvPr id="2974" name="Google Shape;2974;p149"/>
          <p:cNvSpPr/>
          <p:nvPr/>
        </p:nvSpPr>
        <p:spPr>
          <a:xfrm>
            <a:off x="4153350" y="3989888"/>
            <a:ext cx="837300" cy="6822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5600"/>
              <a:buFont typeface="Lato Hairline"/>
              <a:buNone/>
            </a:pPr>
            <a:r>
              <a:rPr b="0" i="0" lang="zh-HK" sz="5600" u="none" cap="none" strike="noStrike">
                <a:solidFill>
                  <a:srgbClr val="000000"/>
                </a:solidFill>
                <a:latin typeface="Proxima Nova"/>
                <a:ea typeface="Proxima Nova"/>
                <a:cs typeface="Proxima Nova"/>
                <a:sym typeface="Proxima Nova"/>
              </a:rPr>
              <a:t>5</a:t>
            </a:r>
            <a:endParaRPr b="0" i="0" sz="500" u="none" cap="none" strike="noStrike">
              <a:solidFill>
                <a:srgbClr val="000000"/>
              </a:solidFill>
              <a:latin typeface="Proxima Nova"/>
              <a:ea typeface="Proxima Nova"/>
              <a:cs typeface="Proxima Nova"/>
              <a:sym typeface="Proxima Nova"/>
            </a:endParaRPr>
          </a:p>
        </p:txBody>
      </p:sp>
      <p:cxnSp>
        <p:nvCxnSpPr>
          <p:cNvPr id="2975" name="Google Shape;2975;p149"/>
          <p:cNvCxnSpPr/>
          <p:nvPr/>
        </p:nvCxnSpPr>
        <p:spPr>
          <a:xfrm>
            <a:off x="1186350" y="4063875"/>
            <a:ext cx="0" cy="402000"/>
          </a:xfrm>
          <a:prstGeom prst="straightConnector1">
            <a:avLst/>
          </a:prstGeom>
          <a:noFill/>
          <a:ln cap="flat" cmpd="sng" w="9525">
            <a:solidFill>
              <a:srgbClr val="003C54"/>
            </a:solidFill>
            <a:prstDash val="solid"/>
            <a:round/>
            <a:headEnd len="sm" w="sm" type="none"/>
            <a:tailEnd len="sm" w="sm" type="none"/>
          </a:ln>
        </p:spPr>
      </p:cxnSp>
      <p:cxnSp>
        <p:nvCxnSpPr>
          <p:cNvPr id="2976" name="Google Shape;2976;p149"/>
          <p:cNvCxnSpPr/>
          <p:nvPr/>
        </p:nvCxnSpPr>
        <p:spPr>
          <a:xfrm>
            <a:off x="7982175" y="4063875"/>
            <a:ext cx="0" cy="402000"/>
          </a:xfrm>
          <a:prstGeom prst="straightConnector1">
            <a:avLst/>
          </a:prstGeom>
          <a:noFill/>
          <a:ln cap="flat" cmpd="sng" w="9525">
            <a:solidFill>
              <a:srgbClr val="003C54"/>
            </a:solidFill>
            <a:prstDash val="solid"/>
            <a:round/>
            <a:headEnd len="sm" w="sm" type="none"/>
            <a:tailEnd len="sm" w="sm" type="none"/>
          </a:ln>
        </p:spPr>
      </p:cxnSp>
      <p:sp>
        <p:nvSpPr>
          <p:cNvPr id="2977" name="Google Shape;2977;p149"/>
          <p:cNvSpPr txBox="1"/>
          <p:nvPr/>
        </p:nvSpPr>
        <p:spPr>
          <a:xfrm>
            <a:off x="334050" y="2722950"/>
            <a:ext cx="1868700" cy="45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zh-HK" sz="1000" u="none" cap="none" strike="noStrike">
                <a:solidFill>
                  <a:srgbClr val="555555"/>
                </a:solidFill>
                <a:highlight>
                  <a:srgbClr val="FFFFFF"/>
                </a:highlight>
                <a:latin typeface="Proxima Nova"/>
                <a:ea typeface="Proxima Nova"/>
                <a:cs typeface="Proxima Nova"/>
                <a:sym typeface="Proxima Nova"/>
              </a:rPr>
              <a:t>Client acquisition and engagement solutions to help you find new clients, and do more with those you already have.</a:t>
            </a:r>
            <a:endParaRPr b="0" i="0" sz="1000" u="none" cap="none" strike="noStrike">
              <a:solidFill>
                <a:srgbClr val="555555"/>
              </a:solidFill>
              <a:latin typeface="Proxima Nova"/>
              <a:ea typeface="Proxima Nova"/>
              <a:cs typeface="Proxima Nova"/>
              <a:sym typeface="Proxima Nova"/>
            </a:endParaRPr>
          </a:p>
        </p:txBody>
      </p:sp>
      <p:cxnSp>
        <p:nvCxnSpPr>
          <p:cNvPr id="2978" name="Google Shape;2978;p149"/>
          <p:cNvCxnSpPr/>
          <p:nvPr/>
        </p:nvCxnSpPr>
        <p:spPr>
          <a:xfrm>
            <a:off x="1226000" y="2349750"/>
            <a:ext cx="0" cy="298200"/>
          </a:xfrm>
          <a:prstGeom prst="straightConnector1">
            <a:avLst/>
          </a:prstGeom>
          <a:noFill/>
          <a:ln cap="flat" cmpd="sng" w="19050">
            <a:solidFill>
              <a:srgbClr val="7FC9AC"/>
            </a:solidFill>
            <a:prstDash val="solid"/>
            <a:round/>
            <a:headEnd len="sm" w="sm" type="none"/>
            <a:tailEnd len="sm" w="sm" type="none"/>
          </a:ln>
        </p:spPr>
      </p:cxnSp>
      <p:sp>
        <p:nvSpPr>
          <p:cNvPr id="2979" name="Google Shape;2979;p149"/>
          <p:cNvSpPr/>
          <p:nvPr/>
        </p:nvSpPr>
        <p:spPr>
          <a:xfrm>
            <a:off x="3040388" y="1194838"/>
            <a:ext cx="837300" cy="6822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5600"/>
              <a:buFont typeface="Lato Hairline"/>
              <a:buNone/>
            </a:pPr>
            <a:r>
              <a:rPr b="0" i="0" lang="zh-HK" sz="5500" u="none" cap="none" strike="noStrike">
                <a:solidFill>
                  <a:srgbClr val="000000"/>
                </a:solidFill>
                <a:latin typeface="Proxima Nova"/>
                <a:ea typeface="Proxima Nova"/>
                <a:cs typeface="Proxima Nova"/>
                <a:sym typeface="Proxima Nova"/>
              </a:rPr>
              <a:t>2</a:t>
            </a:r>
            <a:endParaRPr b="0" i="0" sz="5500" u="none" cap="none" strike="noStrike">
              <a:solidFill>
                <a:srgbClr val="000000"/>
              </a:solidFill>
              <a:latin typeface="Proxima Nova"/>
              <a:ea typeface="Proxima Nova"/>
              <a:cs typeface="Proxima Nova"/>
              <a:sym typeface="Proxima Nova"/>
            </a:endParaRPr>
          </a:p>
        </p:txBody>
      </p:sp>
      <p:cxnSp>
        <p:nvCxnSpPr>
          <p:cNvPr id="2980" name="Google Shape;2980;p149"/>
          <p:cNvCxnSpPr/>
          <p:nvPr/>
        </p:nvCxnSpPr>
        <p:spPr>
          <a:xfrm>
            <a:off x="3336975" y="4063875"/>
            <a:ext cx="0" cy="402000"/>
          </a:xfrm>
          <a:prstGeom prst="straightConnector1">
            <a:avLst/>
          </a:prstGeom>
          <a:noFill/>
          <a:ln cap="flat" cmpd="sng" w="9525">
            <a:solidFill>
              <a:srgbClr val="003C54"/>
            </a:solidFill>
            <a:prstDash val="solid"/>
            <a:round/>
            <a:headEnd len="sm" w="sm" type="none"/>
            <a:tailEnd len="sm" w="sm" type="none"/>
          </a:ln>
        </p:spPr>
      </p:cxnSp>
      <p:cxnSp>
        <p:nvCxnSpPr>
          <p:cNvPr id="2981" name="Google Shape;2981;p149"/>
          <p:cNvCxnSpPr/>
          <p:nvPr/>
        </p:nvCxnSpPr>
        <p:spPr>
          <a:xfrm>
            <a:off x="5690750" y="4063875"/>
            <a:ext cx="0" cy="402000"/>
          </a:xfrm>
          <a:prstGeom prst="straightConnector1">
            <a:avLst/>
          </a:prstGeom>
          <a:noFill/>
          <a:ln cap="flat" cmpd="sng" w="9525">
            <a:solidFill>
              <a:srgbClr val="003C54"/>
            </a:solidFill>
            <a:prstDash val="solid"/>
            <a:round/>
            <a:headEnd len="sm" w="sm" type="none"/>
            <a:tailEnd len="sm" w="sm" type="none"/>
          </a:ln>
        </p:spPr>
      </p:cxnSp>
      <p:sp>
        <p:nvSpPr>
          <p:cNvPr id="2982" name="Google Shape;2982;p149"/>
          <p:cNvSpPr txBox="1"/>
          <p:nvPr/>
        </p:nvSpPr>
        <p:spPr>
          <a:xfrm>
            <a:off x="2512850" y="2712450"/>
            <a:ext cx="1900200" cy="45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555555"/>
              </a:buClr>
              <a:buSzPts val="1000"/>
              <a:buFont typeface="Arial"/>
              <a:buNone/>
            </a:pPr>
            <a:r>
              <a:rPr b="0" i="0" lang="zh-HK" sz="1000" u="none" cap="none" strike="noStrike">
                <a:solidFill>
                  <a:srgbClr val="555555"/>
                </a:solidFill>
                <a:latin typeface="Proxima Nova"/>
                <a:ea typeface="Proxima Nova"/>
                <a:cs typeface="Proxima Nova"/>
                <a:sym typeface="Proxima Nova"/>
              </a:rPr>
              <a:t>Transform your business from product sales to portfolio advisory, with digital portfolio construction and analysis modules for advisor and investment teams.</a:t>
            </a:r>
            <a:br>
              <a:rPr b="0" i="0" lang="zh-HK" sz="1000" u="none" cap="none" strike="noStrike">
                <a:solidFill>
                  <a:srgbClr val="555555"/>
                </a:solidFill>
                <a:latin typeface="Proxima Nova"/>
                <a:ea typeface="Proxima Nova"/>
                <a:cs typeface="Proxima Nova"/>
                <a:sym typeface="Proxima Nova"/>
              </a:rPr>
            </a:br>
            <a:endParaRPr b="0" i="0" sz="1400" u="none" cap="none" strike="noStrike">
              <a:solidFill>
                <a:srgbClr val="000000"/>
              </a:solidFill>
              <a:latin typeface="Arial"/>
              <a:ea typeface="Arial"/>
              <a:cs typeface="Arial"/>
              <a:sym typeface="Arial"/>
            </a:endParaRPr>
          </a:p>
        </p:txBody>
      </p:sp>
      <p:sp>
        <p:nvSpPr>
          <p:cNvPr id="2983" name="Google Shape;2983;p149"/>
          <p:cNvSpPr/>
          <p:nvPr/>
        </p:nvSpPr>
        <p:spPr>
          <a:xfrm>
            <a:off x="5273438" y="1197338"/>
            <a:ext cx="837300" cy="6822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5600"/>
              <a:buFont typeface="Lato Hairline"/>
              <a:buNone/>
            </a:pPr>
            <a:r>
              <a:rPr b="0" i="0" lang="zh-HK" sz="5500" u="none" cap="none" strike="noStrike">
                <a:solidFill>
                  <a:srgbClr val="000000"/>
                </a:solidFill>
                <a:latin typeface="Proxima Nova"/>
                <a:ea typeface="Proxima Nova"/>
                <a:cs typeface="Proxima Nova"/>
                <a:sym typeface="Proxima Nova"/>
              </a:rPr>
              <a:t>3</a:t>
            </a:r>
            <a:endParaRPr b="0" i="0" sz="5500" u="none" cap="none" strike="noStrike">
              <a:solidFill>
                <a:srgbClr val="000000"/>
              </a:solidFill>
              <a:latin typeface="Proxima Nova"/>
              <a:ea typeface="Proxima Nova"/>
              <a:cs typeface="Proxima Nova"/>
              <a:sym typeface="Proxima Nova"/>
            </a:endParaRPr>
          </a:p>
        </p:txBody>
      </p:sp>
      <p:sp>
        <p:nvSpPr>
          <p:cNvPr id="2984" name="Google Shape;2984;p149"/>
          <p:cNvSpPr txBox="1"/>
          <p:nvPr/>
        </p:nvSpPr>
        <p:spPr>
          <a:xfrm>
            <a:off x="4693775" y="2705225"/>
            <a:ext cx="1952400" cy="45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555555"/>
              </a:buClr>
              <a:buSzPts val="1000"/>
              <a:buFont typeface="Arial"/>
              <a:buNone/>
            </a:pPr>
            <a:r>
              <a:rPr b="0" i="0" lang="zh-HK" sz="1000" u="none" cap="none" strike="noStrike">
                <a:solidFill>
                  <a:srgbClr val="555555"/>
                </a:solidFill>
                <a:latin typeface="Proxima Nova"/>
                <a:ea typeface="Proxima Nova"/>
                <a:cs typeface="Proxima Nova"/>
                <a:sym typeface="Proxima Nova"/>
              </a:rPr>
              <a:t>Leverage technology to monitor and report on a large number of portfolios, and then rebalance and generate orders at the click of a button.</a:t>
            </a:r>
            <a:endParaRPr b="0" i="0" sz="1400" u="none" cap="none" strike="noStrike">
              <a:solidFill>
                <a:srgbClr val="000000"/>
              </a:solidFill>
              <a:latin typeface="Arial"/>
              <a:ea typeface="Arial"/>
              <a:cs typeface="Arial"/>
              <a:sym typeface="Arial"/>
            </a:endParaRPr>
          </a:p>
        </p:txBody>
      </p:sp>
      <p:sp>
        <p:nvSpPr>
          <p:cNvPr id="2985" name="Google Shape;2985;p149"/>
          <p:cNvSpPr txBox="1"/>
          <p:nvPr/>
        </p:nvSpPr>
        <p:spPr>
          <a:xfrm>
            <a:off x="6921800" y="2722950"/>
            <a:ext cx="1868700" cy="45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zh-HK" sz="1000" u="none" cap="none" strike="noStrike">
                <a:solidFill>
                  <a:srgbClr val="555555"/>
                </a:solidFill>
                <a:latin typeface="Proxima Nova"/>
                <a:ea typeface="Proxima Nova"/>
                <a:cs typeface="Proxima Nova"/>
                <a:sym typeface="Proxima Nova"/>
              </a:rPr>
              <a:t>Reduce the burdens of your operations department with digital efficiency. Our digital modules create time and cost efficient workflows, tailored to your organisation.</a:t>
            </a:r>
            <a:endParaRPr b="0" i="0" sz="1400" u="none" cap="none" strike="noStrike">
              <a:solidFill>
                <a:srgbClr val="000000"/>
              </a:solidFill>
              <a:latin typeface="Arial"/>
              <a:ea typeface="Arial"/>
              <a:cs typeface="Arial"/>
              <a:sym typeface="Arial"/>
            </a:endParaRPr>
          </a:p>
        </p:txBody>
      </p:sp>
      <p:sp>
        <p:nvSpPr>
          <p:cNvPr id="2986" name="Google Shape;2986;p149"/>
          <p:cNvSpPr/>
          <p:nvPr/>
        </p:nvSpPr>
        <p:spPr>
          <a:xfrm>
            <a:off x="7437500" y="1168663"/>
            <a:ext cx="837300" cy="6822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5600"/>
              <a:buFont typeface="Lato Hairline"/>
              <a:buNone/>
            </a:pPr>
            <a:r>
              <a:rPr b="0" i="0" lang="zh-HK" sz="5500" u="none" cap="none" strike="noStrike">
                <a:solidFill>
                  <a:srgbClr val="000000"/>
                </a:solidFill>
                <a:latin typeface="Proxima Nova"/>
                <a:ea typeface="Proxima Nova"/>
                <a:cs typeface="Proxima Nova"/>
                <a:sym typeface="Proxima Nova"/>
              </a:rPr>
              <a:t>4</a:t>
            </a:r>
            <a:endParaRPr b="0" i="0" sz="5500" u="none" cap="none" strike="noStrike">
              <a:solidFill>
                <a:srgbClr val="000000"/>
              </a:solidFill>
              <a:latin typeface="Proxima Nova"/>
              <a:ea typeface="Proxima Nova"/>
              <a:cs typeface="Proxima Nova"/>
              <a:sym typeface="Proxima Nova"/>
            </a:endParaRPr>
          </a:p>
        </p:txBody>
      </p:sp>
      <p:cxnSp>
        <p:nvCxnSpPr>
          <p:cNvPr id="2987" name="Google Shape;2987;p149"/>
          <p:cNvCxnSpPr/>
          <p:nvPr/>
        </p:nvCxnSpPr>
        <p:spPr>
          <a:xfrm>
            <a:off x="3472750" y="2349750"/>
            <a:ext cx="0" cy="298200"/>
          </a:xfrm>
          <a:prstGeom prst="straightConnector1">
            <a:avLst/>
          </a:prstGeom>
          <a:noFill/>
          <a:ln cap="flat" cmpd="sng" w="19050">
            <a:solidFill>
              <a:srgbClr val="7FC9AC"/>
            </a:solidFill>
            <a:prstDash val="solid"/>
            <a:round/>
            <a:headEnd len="sm" w="sm" type="none"/>
            <a:tailEnd len="sm" w="sm" type="none"/>
          </a:ln>
        </p:spPr>
      </p:cxnSp>
      <p:cxnSp>
        <p:nvCxnSpPr>
          <p:cNvPr id="2988" name="Google Shape;2988;p149"/>
          <p:cNvCxnSpPr/>
          <p:nvPr/>
        </p:nvCxnSpPr>
        <p:spPr>
          <a:xfrm>
            <a:off x="5692100" y="2349755"/>
            <a:ext cx="0" cy="298200"/>
          </a:xfrm>
          <a:prstGeom prst="straightConnector1">
            <a:avLst/>
          </a:prstGeom>
          <a:noFill/>
          <a:ln cap="flat" cmpd="sng" w="19050">
            <a:solidFill>
              <a:srgbClr val="7FC9AC"/>
            </a:solidFill>
            <a:prstDash val="solid"/>
            <a:round/>
            <a:headEnd len="sm" w="sm" type="none"/>
            <a:tailEnd len="sm" w="sm" type="none"/>
          </a:ln>
        </p:spPr>
      </p:cxnSp>
      <p:cxnSp>
        <p:nvCxnSpPr>
          <p:cNvPr id="2989" name="Google Shape;2989;p149"/>
          <p:cNvCxnSpPr/>
          <p:nvPr/>
        </p:nvCxnSpPr>
        <p:spPr>
          <a:xfrm>
            <a:off x="7879000" y="2349744"/>
            <a:ext cx="0" cy="298200"/>
          </a:xfrm>
          <a:prstGeom prst="straightConnector1">
            <a:avLst/>
          </a:prstGeom>
          <a:noFill/>
          <a:ln cap="flat" cmpd="sng" w="19050">
            <a:solidFill>
              <a:srgbClr val="7FC9AC"/>
            </a:solidFill>
            <a:prstDash val="solid"/>
            <a:round/>
            <a:headEnd len="sm" w="sm" type="none"/>
            <a:tailEnd len="sm" w="sm" type="none"/>
          </a:ln>
        </p:spPr>
      </p:cxnSp>
      <p:sp>
        <p:nvSpPr>
          <p:cNvPr id="2990" name="Google Shape;2990;p149"/>
          <p:cNvSpPr/>
          <p:nvPr/>
        </p:nvSpPr>
        <p:spPr>
          <a:xfrm>
            <a:off x="3778349" y="4641463"/>
            <a:ext cx="1603200" cy="1818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200"/>
              <a:buFont typeface="Lato"/>
              <a:buNone/>
            </a:pPr>
            <a:r>
              <a:rPr b="1" i="0" lang="zh-HK" sz="1200" u="none" cap="none" strike="noStrike">
                <a:solidFill>
                  <a:srgbClr val="000000"/>
                </a:solidFill>
                <a:latin typeface="Proxima Nova"/>
                <a:ea typeface="Proxima Nova"/>
                <a:cs typeface="Proxima Nova"/>
                <a:sym typeface="Proxima Nova"/>
              </a:rPr>
              <a:t>Fintech As A Service</a:t>
            </a:r>
            <a:endParaRPr b="1" i="0" sz="500" u="none" cap="none" strike="noStrike">
              <a:solidFill>
                <a:srgbClr val="000000"/>
              </a:solidFill>
              <a:latin typeface="Proxima Nova"/>
              <a:ea typeface="Proxima Nova"/>
              <a:cs typeface="Proxima Nova"/>
              <a:sym typeface="Proxima Nova"/>
            </a:endParaRPr>
          </a:p>
        </p:txBody>
      </p:sp>
      <p:sp>
        <p:nvSpPr>
          <p:cNvPr id="2991" name="Google Shape;2991;p149"/>
          <p:cNvSpPr txBox="1"/>
          <p:nvPr/>
        </p:nvSpPr>
        <p:spPr>
          <a:xfrm>
            <a:off x="3629850" y="4823275"/>
            <a:ext cx="1900200" cy="181800"/>
          </a:xfrm>
          <a:prstGeom prst="rect">
            <a:avLst/>
          </a:prstGeom>
          <a:solidFill>
            <a:srgbClr val="FFFFFF"/>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55555"/>
              </a:buClr>
              <a:buSzPts val="1000"/>
              <a:buFont typeface="Arial"/>
              <a:buNone/>
            </a:pPr>
            <a:r>
              <a:rPr b="0" i="0" lang="zh-HK" sz="1000" u="none" cap="none" strike="noStrike">
                <a:solidFill>
                  <a:srgbClr val="555555"/>
                </a:solidFill>
                <a:latin typeface="Proxima Nova"/>
                <a:ea typeface="Proxima Nova"/>
                <a:cs typeface="Proxima Nova"/>
                <a:sym typeface="Proxima Nova"/>
              </a:rPr>
              <a:t>APIs and Widgets</a:t>
            </a:r>
            <a:endParaRPr b="0" i="0" sz="1000" u="none" cap="none" strike="noStrike">
              <a:solidFill>
                <a:srgbClr val="555555"/>
              </a:solidFill>
              <a:latin typeface="Proxima Nova"/>
              <a:ea typeface="Proxima Nova"/>
              <a:cs typeface="Proxima Nova"/>
              <a:sym typeface="Proxima Nova"/>
            </a:endParaRPr>
          </a:p>
        </p:txBody>
      </p:sp>
      <p:sp>
        <p:nvSpPr>
          <p:cNvPr id="2992" name="Google Shape;2992;p149"/>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ients &amp; Solutions">
  <p:cSld name="BLANK_1_1_1_1_1_2_1">
    <p:spTree>
      <p:nvGrpSpPr>
        <p:cNvPr id="2993" name="Shape 2993"/>
        <p:cNvGrpSpPr/>
        <p:nvPr/>
      </p:nvGrpSpPr>
      <p:grpSpPr>
        <a:xfrm>
          <a:off x="0" y="0"/>
          <a:ext cx="0" cy="0"/>
          <a:chOff x="0" y="0"/>
          <a:chExt cx="0" cy="0"/>
        </a:xfrm>
      </p:grpSpPr>
      <p:sp>
        <p:nvSpPr>
          <p:cNvPr id="2994" name="Google Shape;2994;p150"/>
          <p:cNvSpPr/>
          <p:nvPr/>
        </p:nvSpPr>
        <p:spPr>
          <a:xfrm>
            <a:off x="-100" y="150"/>
            <a:ext cx="2472000" cy="5143500"/>
          </a:xfrm>
          <a:prstGeom prst="rect">
            <a:avLst/>
          </a:prstGeom>
          <a:solidFill>
            <a:srgbClr val="0C33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5" name="Google Shape;2995;p150"/>
          <p:cNvSpPr txBox="1"/>
          <p:nvPr/>
        </p:nvSpPr>
        <p:spPr>
          <a:xfrm>
            <a:off x="266225" y="497588"/>
            <a:ext cx="2413800" cy="5727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100"/>
              <a:buFont typeface="Arial"/>
              <a:buNone/>
            </a:pPr>
            <a:r>
              <a:rPr b="0" i="0" lang="zh-HK" sz="2300" u="none" cap="none" strike="noStrike">
                <a:solidFill>
                  <a:srgbClr val="FFFFFF"/>
                </a:solidFill>
                <a:latin typeface="Proxima Nova"/>
                <a:ea typeface="Proxima Nova"/>
                <a:cs typeface="Proxima Nova"/>
                <a:sym typeface="Proxima Nova"/>
              </a:rPr>
              <a:t>CLIENTS AND</a:t>
            </a:r>
            <a:endParaRPr b="0" i="0" sz="2300" u="none" cap="none" strike="noStrike">
              <a:solidFill>
                <a:srgbClr val="FFFFFF"/>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100"/>
              <a:buFont typeface="Arial"/>
              <a:buNone/>
            </a:pPr>
            <a:r>
              <a:rPr b="1" i="0" lang="zh-HK" sz="2300" u="none" cap="none" strike="noStrike">
                <a:solidFill>
                  <a:srgbClr val="FFFFFF"/>
                </a:solidFill>
                <a:latin typeface="Proxima Nova"/>
                <a:ea typeface="Proxima Nova"/>
                <a:cs typeface="Proxima Nova"/>
                <a:sym typeface="Proxima Nova"/>
              </a:rPr>
              <a:t>SOLUTIONS</a:t>
            </a:r>
            <a:endParaRPr b="1" i="0" sz="2300" u="none" cap="none" strike="noStrike">
              <a:solidFill>
                <a:srgbClr val="FFFFFF"/>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4000"/>
              <a:buFont typeface="Arial"/>
              <a:buNone/>
            </a:pPr>
            <a:r>
              <a:t/>
            </a:r>
            <a:endParaRPr b="0" i="0" sz="2300" u="none" cap="none" strike="noStrike">
              <a:solidFill>
                <a:srgbClr val="002838"/>
              </a:solidFill>
              <a:latin typeface="Proxima Nova"/>
              <a:ea typeface="Proxima Nova"/>
              <a:cs typeface="Proxima Nova"/>
              <a:sym typeface="Proxima Nova"/>
            </a:endParaRPr>
          </a:p>
        </p:txBody>
      </p:sp>
      <p:sp>
        <p:nvSpPr>
          <p:cNvPr id="2996" name="Google Shape;2996;p150"/>
          <p:cNvSpPr/>
          <p:nvPr/>
        </p:nvSpPr>
        <p:spPr>
          <a:xfrm>
            <a:off x="8942751" y="4800378"/>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7" name="Google Shape;2997;p150"/>
          <p:cNvSpPr/>
          <p:nvPr/>
        </p:nvSpPr>
        <p:spPr>
          <a:xfrm>
            <a:off x="8942751" y="4970926"/>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998" name="Google Shape;2998;p150"/>
          <p:cNvCxnSpPr/>
          <p:nvPr/>
        </p:nvCxnSpPr>
        <p:spPr>
          <a:xfrm>
            <a:off x="266225" y="1428100"/>
            <a:ext cx="593700" cy="0"/>
          </a:xfrm>
          <a:prstGeom prst="straightConnector1">
            <a:avLst/>
          </a:prstGeom>
          <a:noFill/>
          <a:ln cap="flat" cmpd="sng" w="19050">
            <a:solidFill>
              <a:srgbClr val="80CAAD"/>
            </a:solidFill>
            <a:prstDash val="solid"/>
            <a:round/>
            <a:headEnd len="sm" w="sm" type="none"/>
            <a:tailEnd len="sm" w="sm" type="none"/>
          </a:ln>
        </p:spPr>
      </p:cxnSp>
      <p:sp>
        <p:nvSpPr>
          <p:cNvPr id="2999" name="Google Shape;2999;p150"/>
          <p:cNvSpPr txBox="1"/>
          <p:nvPr/>
        </p:nvSpPr>
        <p:spPr>
          <a:xfrm>
            <a:off x="166350" y="2033175"/>
            <a:ext cx="1498200" cy="31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HK" sz="1400" u="none" cap="none" strike="noStrike">
                <a:solidFill>
                  <a:srgbClr val="FFFFFF"/>
                </a:solidFill>
                <a:latin typeface="Proxima Nova"/>
                <a:ea typeface="Proxima Nova"/>
                <a:cs typeface="Proxima Nova"/>
                <a:sym typeface="Proxima Nova"/>
              </a:rPr>
              <a:t>Our clients are:</a:t>
            </a:r>
            <a:endParaRPr b="1" i="0" sz="1400" u="none" cap="none" strike="noStrike">
              <a:solidFill>
                <a:srgbClr val="FFFFFF"/>
              </a:solidFill>
              <a:latin typeface="Proxima Nova"/>
              <a:ea typeface="Proxima Nova"/>
              <a:cs typeface="Proxima Nova"/>
              <a:sym typeface="Proxima Nova"/>
            </a:endParaRPr>
          </a:p>
        </p:txBody>
      </p:sp>
      <p:sp>
        <p:nvSpPr>
          <p:cNvPr id="3000" name="Google Shape;3000;p150"/>
          <p:cNvSpPr txBox="1"/>
          <p:nvPr/>
        </p:nvSpPr>
        <p:spPr>
          <a:xfrm>
            <a:off x="76200" y="2400900"/>
            <a:ext cx="2230500" cy="17811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50000"/>
              </a:lnSpc>
              <a:spcBef>
                <a:spcPts val="0"/>
              </a:spcBef>
              <a:spcAft>
                <a:spcPts val="0"/>
              </a:spcAft>
              <a:buClr>
                <a:srgbClr val="80CAAD"/>
              </a:buClr>
              <a:buSzPts val="1200"/>
              <a:buFont typeface="Proxima Nova"/>
              <a:buChar char="●"/>
            </a:pPr>
            <a:r>
              <a:rPr b="0" i="0" lang="zh-HK" sz="1200" u="none" cap="none" strike="noStrike">
                <a:solidFill>
                  <a:srgbClr val="FFFFFF"/>
                </a:solidFill>
                <a:latin typeface="Proxima Nova"/>
                <a:ea typeface="Proxima Nova"/>
                <a:cs typeface="Proxima Nova"/>
                <a:sym typeface="Proxima Nova"/>
              </a:rPr>
              <a:t>Banks</a:t>
            </a:r>
            <a:endParaRPr b="0" i="0" sz="1200" u="none" cap="none" strike="noStrike">
              <a:solidFill>
                <a:srgbClr val="FFFFFF"/>
              </a:solidFill>
              <a:latin typeface="Proxima Nova"/>
              <a:ea typeface="Proxima Nova"/>
              <a:cs typeface="Proxima Nova"/>
              <a:sym typeface="Proxima Nova"/>
            </a:endParaRPr>
          </a:p>
          <a:p>
            <a:pPr indent="-304800" lvl="0" marL="457200" marR="0" rtl="0" algn="l">
              <a:lnSpc>
                <a:spcPct val="150000"/>
              </a:lnSpc>
              <a:spcBef>
                <a:spcPts val="0"/>
              </a:spcBef>
              <a:spcAft>
                <a:spcPts val="0"/>
              </a:spcAft>
              <a:buClr>
                <a:srgbClr val="80CAAD"/>
              </a:buClr>
              <a:buSzPts val="1200"/>
              <a:buFont typeface="Proxima Nova"/>
              <a:buChar char="●"/>
            </a:pPr>
            <a:r>
              <a:rPr b="0" i="0" lang="zh-HK" sz="1200" u="none" cap="none" strike="noStrike">
                <a:solidFill>
                  <a:srgbClr val="FFFFFF"/>
                </a:solidFill>
                <a:latin typeface="Proxima Nova"/>
                <a:ea typeface="Proxima Nova"/>
                <a:cs typeface="Proxima Nova"/>
                <a:sym typeface="Proxima Nova"/>
              </a:rPr>
              <a:t>EAM’s &amp; Family Offices</a:t>
            </a:r>
            <a:endParaRPr b="0" i="0" sz="1200" u="none" cap="none" strike="noStrike">
              <a:solidFill>
                <a:srgbClr val="FFFFFF"/>
              </a:solidFill>
              <a:latin typeface="Proxima Nova"/>
              <a:ea typeface="Proxima Nova"/>
              <a:cs typeface="Proxima Nova"/>
              <a:sym typeface="Proxima Nova"/>
            </a:endParaRPr>
          </a:p>
          <a:p>
            <a:pPr indent="-304800" lvl="0" marL="457200" marR="0" rtl="0" algn="l">
              <a:lnSpc>
                <a:spcPct val="150000"/>
              </a:lnSpc>
              <a:spcBef>
                <a:spcPts val="0"/>
              </a:spcBef>
              <a:spcAft>
                <a:spcPts val="0"/>
              </a:spcAft>
              <a:buClr>
                <a:srgbClr val="80CAAD"/>
              </a:buClr>
              <a:buSzPts val="1200"/>
              <a:buFont typeface="Proxima Nova"/>
              <a:buChar char="●"/>
            </a:pPr>
            <a:r>
              <a:rPr b="0" i="0" lang="zh-HK" sz="1200" u="none" cap="none" strike="noStrike">
                <a:solidFill>
                  <a:srgbClr val="FFFFFF"/>
                </a:solidFill>
                <a:latin typeface="Proxima Nova"/>
                <a:ea typeface="Proxima Nova"/>
                <a:cs typeface="Proxima Nova"/>
                <a:sym typeface="Proxima Nova"/>
              </a:rPr>
              <a:t>Financial Advisors</a:t>
            </a:r>
            <a:endParaRPr b="0" i="0" sz="1200" u="none" cap="none" strike="noStrike">
              <a:solidFill>
                <a:srgbClr val="FFFFFF"/>
              </a:solidFill>
              <a:latin typeface="Proxima Nova"/>
              <a:ea typeface="Proxima Nova"/>
              <a:cs typeface="Proxima Nova"/>
              <a:sym typeface="Proxima Nova"/>
            </a:endParaRPr>
          </a:p>
          <a:p>
            <a:pPr indent="-304800" lvl="0" marL="457200" marR="0" rtl="0" algn="l">
              <a:lnSpc>
                <a:spcPct val="150000"/>
              </a:lnSpc>
              <a:spcBef>
                <a:spcPts val="0"/>
              </a:spcBef>
              <a:spcAft>
                <a:spcPts val="0"/>
              </a:spcAft>
              <a:buClr>
                <a:srgbClr val="80CAAD"/>
              </a:buClr>
              <a:buSzPts val="1200"/>
              <a:buFont typeface="Proxima Nova"/>
              <a:buChar char="●"/>
            </a:pPr>
            <a:r>
              <a:rPr b="0" i="0" lang="zh-HK" sz="1200" u="none" cap="none" strike="noStrike">
                <a:solidFill>
                  <a:srgbClr val="FFFFFF"/>
                </a:solidFill>
                <a:latin typeface="Proxima Nova"/>
                <a:ea typeface="Proxima Nova"/>
                <a:cs typeface="Proxima Nova"/>
                <a:sym typeface="Proxima Nova"/>
              </a:rPr>
              <a:t>Asset Managers</a:t>
            </a:r>
            <a:endParaRPr b="0" i="0" sz="1200" u="none" cap="none" strike="noStrike">
              <a:solidFill>
                <a:srgbClr val="FFFFFF"/>
              </a:solidFill>
              <a:latin typeface="Proxima Nova"/>
              <a:ea typeface="Proxima Nova"/>
              <a:cs typeface="Proxima Nova"/>
              <a:sym typeface="Proxima Nova"/>
            </a:endParaRPr>
          </a:p>
          <a:p>
            <a:pPr indent="-304800" lvl="0" marL="457200" marR="0" rtl="0" algn="l">
              <a:lnSpc>
                <a:spcPct val="150000"/>
              </a:lnSpc>
              <a:spcBef>
                <a:spcPts val="0"/>
              </a:spcBef>
              <a:spcAft>
                <a:spcPts val="0"/>
              </a:spcAft>
              <a:buClr>
                <a:srgbClr val="80CAAD"/>
              </a:buClr>
              <a:buSzPts val="1200"/>
              <a:buFont typeface="Proxima Nova"/>
              <a:buChar char="●"/>
            </a:pPr>
            <a:r>
              <a:rPr b="0" i="0" lang="zh-HK" sz="1200" u="none" cap="none" strike="noStrike">
                <a:solidFill>
                  <a:srgbClr val="FFFFFF"/>
                </a:solidFill>
                <a:latin typeface="Proxima Nova"/>
                <a:ea typeface="Proxima Nova"/>
                <a:cs typeface="Proxima Nova"/>
                <a:sym typeface="Proxima Nova"/>
              </a:rPr>
              <a:t>Securities Brokerages</a:t>
            </a:r>
            <a:endParaRPr b="0" i="0" sz="1200" u="none" cap="none" strike="noStrike">
              <a:solidFill>
                <a:srgbClr val="FFFFFF"/>
              </a:solidFill>
              <a:latin typeface="Proxima Nova"/>
              <a:ea typeface="Proxima Nova"/>
              <a:cs typeface="Proxima Nova"/>
              <a:sym typeface="Proxima Nova"/>
            </a:endParaRPr>
          </a:p>
          <a:p>
            <a:pPr indent="-304800" lvl="0" marL="457200" marR="0" rtl="0" algn="l">
              <a:lnSpc>
                <a:spcPct val="150000"/>
              </a:lnSpc>
              <a:spcBef>
                <a:spcPts val="0"/>
              </a:spcBef>
              <a:spcAft>
                <a:spcPts val="0"/>
              </a:spcAft>
              <a:buClr>
                <a:srgbClr val="80CAAD"/>
              </a:buClr>
              <a:buSzPts val="1200"/>
              <a:buFont typeface="Proxima Nova"/>
              <a:buChar char="●"/>
            </a:pPr>
            <a:r>
              <a:rPr b="0" i="0" lang="zh-HK" sz="1200" u="none" cap="none" strike="noStrike">
                <a:solidFill>
                  <a:srgbClr val="FFFFFF"/>
                </a:solidFill>
                <a:latin typeface="Proxima Nova"/>
                <a:ea typeface="Proxima Nova"/>
                <a:cs typeface="Proxima Nova"/>
                <a:sym typeface="Proxima Nova"/>
              </a:rPr>
              <a:t>Insurance Companies</a:t>
            </a:r>
            <a:endParaRPr b="0" i="0" sz="1200" u="none" cap="none" strike="noStrike">
              <a:solidFill>
                <a:srgbClr val="FFFFFF"/>
              </a:solidFill>
              <a:latin typeface="Proxima Nova"/>
              <a:ea typeface="Proxima Nova"/>
              <a:cs typeface="Proxima Nova"/>
              <a:sym typeface="Proxima Nova"/>
            </a:endParaRPr>
          </a:p>
        </p:txBody>
      </p:sp>
      <p:sp>
        <p:nvSpPr>
          <p:cNvPr id="3001" name="Google Shape;3001;p150"/>
          <p:cNvSpPr txBox="1"/>
          <p:nvPr/>
        </p:nvSpPr>
        <p:spPr>
          <a:xfrm>
            <a:off x="3019800" y="370900"/>
            <a:ext cx="1431000" cy="39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HK" sz="1400" u="none" cap="none" strike="noStrike">
                <a:solidFill>
                  <a:srgbClr val="80CAAD"/>
                </a:solidFill>
                <a:latin typeface="Proxima Nova"/>
                <a:ea typeface="Proxima Nova"/>
                <a:cs typeface="Proxima Nova"/>
                <a:sym typeface="Proxima Nova"/>
              </a:rPr>
              <a:t>Our solutions:</a:t>
            </a:r>
            <a:endParaRPr b="1" i="0" sz="1400" u="none" cap="none" strike="noStrike">
              <a:solidFill>
                <a:srgbClr val="80CAAD"/>
              </a:solidFill>
              <a:latin typeface="Proxima Nova"/>
              <a:ea typeface="Proxima Nova"/>
              <a:cs typeface="Proxima Nova"/>
              <a:sym typeface="Proxima Nova"/>
            </a:endParaRPr>
          </a:p>
        </p:txBody>
      </p:sp>
      <p:sp>
        <p:nvSpPr>
          <p:cNvPr id="3002" name="Google Shape;3002;p150"/>
          <p:cNvSpPr txBox="1"/>
          <p:nvPr/>
        </p:nvSpPr>
        <p:spPr>
          <a:xfrm>
            <a:off x="3019800" y="993138"/>
            <a:ext cx="1822800" cy="35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HK" sz="1400" u="none" cap="none" strike="noStrike">
                <a:solidFill>
                  <a:srgbClr val="000000"/>
                </a:solidFill>
                <a:latin typeface="Proxima Nova"/>
                <a:ea typeface="Proxima Nova"/>
                <a:cs typeface="Proxima Nova"/>
                <a:sym typeface="Proxima Nova"/>
              </a:rPr>
              <a:t>Digital Engagement</a:t>
            </a:r>
            <a:endParaRPr b="1" i="0" sz="1400" u="none" cap="none" strike="noStrike">
              <a:solidFill>
                <a:srgbClr val="000000"/>
              </a:solidFill>
              <a:latin typeface="Proxima Nova"/>
              <a:ea typeface="Proxima Nova"/>
              <a:cs typeface="Proxima Nova"/>
              <a:sym typeface="Proxima Nova"/>
            </a:endParaRPr>
          </a:p>
        </p:txBody>
      </p:sp>
      <p:cxnSp>
        <p:nvCxnSpPr>
          <p:cNvPr id="3003" name="Google Shape;3003;p150"/>
          <p:cNvCxnSpPr/>
          <p:nvPr/>
        </p:nvCxnSpPr>
        <p:spPr>
          <a:xfrm>
            <a:off x="3119650" y="1392638"/>
            <a:ext cx="593700" cy="0"/>
          </a:xfrm>
          <a:prstGeom prst="straightConnector1">
            <a:avLst/>
          </a:prstGeom>
          <a:noFill/>
          <a:ln cap="flat" cmpd="sng" w="19050">
            <a:solidFill>
              <a:srgbClr val="80CAAD"/>
            </a:solidFill>
            <a:prstDash val="solid"/>
            <a:round/>
            <a:headEnd len="sm" w="sm" type="none"/>
            <a:tailEnd len="sm" w="sm" type="none"/>
          </a:ln>
        </p:spPr>
      </p:cxnSp>
      <p:sp>
        <p:nvSpPr>
          <p:cNvPr id="3004" name="Google Shape;3004;p150"/>
          <p:cNvSpPr txBox="1"/>
          <p:nvPr/>
        </p:nvSpPr>
        <p:spPr>
          <a:xfrm>
            <a:off x="5891175" y="1019513"/>
            <a:ext cx="2180700" cy="1247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iEngage</a:t>
            </a:r>
            <a:endParaRPr b="0" i="0" sz="11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Wealthinasia.com</a:t>
            </a:r>
            <a:endParaRPr b="0" i="0" sz="11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MyAdvisor*</a:t>
            </a:r>
            <a:endParaRPr b="0" i="0" sz="11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Digital Onboarding</a:t>
            </a:r>
            <a:endParaRPr b="0" i="0" sz="11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00000"/>
              </a:solidFill>
              <a:latin typeface="Proxima Nova"/>
              <a:ea typeface="Proxima Nova"/>
              <a:cs typeface="Proxima Nova"/>
              <a:sym typeface="Proxima Nova"/>
            </a:endParaRPr>
          </a:p>
        </p:txBody>
      </p:sp>
      <p:sp>
        <p:nvSpPr>
          <p:cNvPr id="3005" name="Google Shape;3005;p150"/>
          <p:cNvSpPr txBox="1"/>
          <p:nvPr/>
        </p:nvSpPr>
        <p:spPr>
          <a:xfrm>
            <a:off x="3019800" y="1950263"/>
            <a:ext cx="1822800" cy="35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HK" sz="1400" u="none" cap="none" strike="noStrike">
                <a:solidFill>
                  <a:srgbClr val="000000"/>
                </a:solidFill>
                <a:latin typeface="Proxima Nova"/>
                <a:ea typeface="Proxima Nova"/>
                <a:cs typeface="Proxima Nova"/>
                <a:sym typeface="Proxima Nova"/>
              </a:rPr>
              <a:t>Digital Advice</a:t>
            </a:r>
            <a:endParaRPr b="1" i="0" sz="1400" u="none" cap="none" strike="noStrike">
              <a:solidFill>
                <a:srgbClr val="000000"/>
              </a:solidFill>
              <a:latin typeface="Proxima Nova"/>
              <a:ea typeface="Proxima Nova"/>
              <a:cs typeface="Proxima Nova"/>
              <a:sym typeface="Proxima Nova"/>
            </a:endParaRPr>
          </a:p>
        </p:txBody>
      </p:sp>
      <p:cxnSp>
        <p:nvCxnSpPr>
          <p:cNvPr id="3006" name="Google Shape;3006;p150"/>
          <p:cNvCxnSpPr/>
          <p:nvPr/>
        </p:nvCxnSpPr>
        <p:spPr>
          <a:xfrm>
            <a:off x="3119650" y="2349763"/>
            <a:ext cx="593700" cy="0"/>
          </a:xfrm>
          <a:prstGeom prst="straightConnector1">
            <a:avLst/>
          </a:prstGeom>
          <a:noFill/>
          <a:ln cap="flat" cmpd="sng" w="19050">
            <a:solidFill>
              <a:srgbClr val="80CAAD"/>
            </a:solidFill>
            <a:prstDash val="solid"/>
            <a:round/>
            <a:headEnd len="sm" w="sm" type="none"/>
            <a:tailEnd len="sm" w="sm" type="none"/>
          </a:ln>
        </p:spPr>
      </p:cxnSp>
      <p:sp>
        <p:nvSpPr>
          <p:cNvPr id="3007" name="Google Shape;3007;p150"/>
          <p:cNvSpPr txBox="1"/>
          <p:nvPr/>
        </p:nvSpPr>
        <p:spPr>
          <a:xfrm>
            <a:off x="5891175" y="1950263"/>
            <a:ext cx="2656500" cy="1247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Investment Explorer</a:t>
            </a:r>
            <a:endParaRPr b="0" i="0" sz="11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Goal based wealth planning</a:t>
            </a:r>
            <a:endParaRPr b="0" i="0" sz="11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Portfolio proposal &amp; comparison</a:t>
            </a:r>
            <a:endParaRPr b="0" i="0" sz="11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AI Portfolio construction</a:t>
            </a:r>
            <a:endParaRPr b="0" i="0" sz="11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00000"/>
              </a:solidFill>
              <a:latin typeface="Proxima Nova"/>
              <a:ea typeface="Proxima Nova"/>
              <a:cs typeface="Proxima Nova"/>
              <a:sym typeface="Proxima Nova"/>
            </a:endParaRPr>
          </a:p>
        </p:txBody>
      </p:sp>
      <p:sp>
        <p:nvSpPr>
          <p:cNvPr id="3008" name="Google Shape;3008;p150"/>
          <p:cNvSpPr txBox="1"/>
          <p:nvPr/>
        </p:nvSpPr>
        <p:spPr>
          <a:xfrm>
            <a:off x="3019800" y="2820563"/>
            <a:ext cx="1822800" cy="35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zh-HK" sz="1400" u="none" cap="none" strike="noStrike">
                <a:solidFill>
                  <a:srgbClr val="000000"/>
                </a:solidFill>
                <a:latin typeface="Proxima Nova"/>
                <a:ea typeface="Proxima Nova"/>
                <a:cs typeface="Proxima Nova"/>
                <a:sym typeface="Proxima Nova"/>
              </a:rPr>
              <a:t>Digital Portfolio </a:t>
            </a:r>
            <a:endParaRPr b="1" i="0" sz="1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100"/>
              <a:buFont typeface="Arial"/>
              <a:buNone/>
            </a:pPr>
            <a:r>
              <a:rPr b="1" i="0" lang="zh-HK" sz="1400" u="none" cap="none" strike="noStrike">
                <a:solidFill>
                  <a:srgbClr val="000000"/>
                </a:solidFill>
                <a:latin typeface="Proxima Nova"/>
                <a:ea typeface="Proxima Nova"/>
                <a:cs typeface="Proxima Nova"/>
                <a:sym typeface="Proxima Nova"/>
              </a:rPr>
              <a:t>Management</a:t>
            </a:r>
            <a:endParaRPr b="1" i="0" sz="1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Proxima Nova"/>
              <a:ea typeface="Proxima Nova"/>
              <a:cs typeface="Proxima Nova"/>
              <a:sym typeface="Proxima Nova"/>
            </a:endParaRPr>
          </a:p>
        </p:txBody>
      </p:sp>
      <p:cxnSp>
        <p:nvCxnSpPr>
          <p:cNvPr id="3009" name="Google Shape;3009;p150"/>
          <p:cNvCxnSpPr/>
          <p:nvPr/>
        </p:nvCxnSpPr>
        <p:spPr>
          <a:xfrm>
            <a:off x="3119650" y="3411488"/>
            <a:ext cx="593700" cy="0"/>
          </a:xfrm>
          <a:prstGeom prst="straightConnector1">
            <a:avLst/>
          </a:prstGeom>
          <a:noFill/>
          <a:ln cap="flat" cmpd="sng" w="19050">
            <a:solidFill>
              <a:srgbClr val="80CAAD"/>
            </a:solidFill>
            <a:prstDash val="solid"/>
            <a:round/>
            <a:headEnd len="sm" w="sm" type="none"/>
            <a:tailEnd len="sm" w="sm" type="none"/>
          </a:ln>
        </p:spPr>
      </p:cxnSp>
      <p:sp>
        <p:nvSpPr>
          <p:cNvPr id="3010" name="Google Shape;3010;p150"/>
          <p:cNvSpPr txBox="1"/>
          <p:nvPr/>
        </p:nvSpPr>
        <p:spPr>
          <a:xfrm>
            <a:off x="5891175" y="2846952"/>
            <a:ext cx="2180700" cy="1427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vFunds</a:t>
            </a:r>
            <a:endParaRPr b="0" i="0" sz="11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Ordering &amp; rebalancing engine</a:t>
            </a:r>
            <a:endParaRPr b="0" i="0" sz="11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Model portfolios</a:t>
            </a:r>
            <a:endParaRPr b="0" i="0" sz="11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Reporting &amp; alerts</a:t>
            </a:r>
            <a:endParaRPr b="0" i="0" sz="11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Client portal</a:t>
            </a:r>
            <a:endParaRPr b="0" i="0" sz="11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Risk profiling &amp; suitability</a:t>
            </a:r>
            <a:endParaRPr b="0" i="0" sz="11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CRM &amp; document management</a:t>
            </a:r>
            <a:endParaRPr b="0" i="0" sz="11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00000"/>
              </a:solidFill>
              <a:latin typeface="Proxima Nova"/>
              <a:ea typeface="Proxima Nova"/>
              <a:cs typeface="Proxima Nova"/>
              <a:sym typeface="Proxima Nova"/>
            </a:endParaRPr>
          </a:p>
        </p:txBody>
      </p:sp>
      <p:sp>
        <p:nvSpPr>
          <p:cNvPr id="3011" name="Google Shape;3011;p150"/>
          <p:cNvSpPr txBox="1"/>
          <p:nvPr/>
        </p:nvSpPr>
        <p:spPr>
          <a:xfrm>
            <a:off x="3019800" y="4400875"/>
            <a:ext cx="1822800" cy="35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HK" sz="1400" u="none" cap="none" strike="noStrike">
                <a:solidFill>
                  <a:srgbClr val="000000"/>
                </a:solidFill>
                <a:latin typeface="Proxima Nova"/>
                <a:ea typeface="Proxima Nova"/>
                <a:cs typeface="Proxima Nova"/>
                <a:sym typeface="Proxima Nova"/>
              </a:rPr>
              <a:t>Digital Operations</a:t>
            </a:r>
            <a:endParaRPr b="1" i="0" sz="1400" u="none" cap="none" strike="noStrike">
              <a:solidFill>
                <a:srgbClr val="000000"/>
              </a:solidFill>
              <a:latin typeface="Proxima Nova"/>
              <a:ea typeface="Proxima Nova"/>
              <a:cs typeface="Proxima Nova"/>
              <a:sym typeface="Proxima Nova"/>
            </a:endParaRPr>
          </a:p>
        </p:txBody>
      </p:sp>
      <p:cxnSp>
        <p:nvCxnSpPr>
          <p:cNvPr id="3012" name="Google Shape;3012;p150"/>
          <p:cNvCxnSpPr/>
          <p:nvPr/>
        </p:nvCxnSpPr>
        <p:spPr>
          <a:xfrm>
            <a:off x="3119650" y="4800375"/>
            <a:ext cx="593700" cy="0"/>
          </a:xfrm>
          <a:prstGeom prst="straightConnector1">
            <a:avLst/>
          </a:prstGeom>
          <a:noFill/>
          <a:ln cap="flat" cmpd="sng" w="19050">
            <a:solidFill>
              <a:srgbClr val="80CAAD"/>
            </a:solidFill>
            <a:prstDash val="solid"/>
            <a:round/>
            <a:headEnd len="sm" w="sm" type="none"/>
            <a:tailEnd len="sm" w="sm" type="none"/>
          </a:ln>
        </p:spPr>
      </p:cxnSp>
      <p:sp>
        <p:nvSpPr>
          <p:cNvPr id="3013" name="Google Shape;3013;p150"/>
          <p:cNvSpPr txBox="1"/>
          <p:nvPr/>
        </p:nvSpPr>
        <p:spPr>
          <a:xfrm>
            <a:off x="5891175" y="4415325"/>
            <a:ext cx="2606400" cy="661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Fee management &amp; commissioning</a:t>
            </a:r>
            <a:endParaRPr b="0" i="0" sz="11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Workflows</a:t>
            </a:r>
            <a:endParaRPr b="0" i="0" sz="11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00000"/>
              </a:solidFill>
              <a:latin typeface="Proxima Nova"/>
              <a:ea typeface="Proxima Nova"/>
              <a:cs typeface="Proxima Nova"/>
              <a:sym typeface="Proxima Nova"/>
            </a:endParaRPr>
          </a:p>
        </p:txBody>
      </p:sp>
      <p:sp>
        <p:nvSpPr>
          <p:cNvPr id="3014" name="Google Shape;3014;p150"/>
          <p:cNvSpPr txBox="1"/>
          <p:nvPr/>
        </p:nvSpPr>
        <p:spPr>
          <a:xfrm>
            <a:off x="5891175" y="370900"/>
            <a:ext cx="1431000" cy="39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zh-HK" sz="1200" u="none" cap="none" strike="noStrike">
                <a:solidFill>
                  <a:srgbClr val="80CAAD"/>
                </a:solidFill>
                <a:latin typeface="Proxima Nova"/>
                <a:ea typeface="Proxima Nova"/>
                <a:cs typeface="Proxima Nova"/>
                <a:sym typeface="Proxima Nova"/>
              </a:rPr>
              <a:t>Products offered:</a:t>
            </a:r>
            <a:endParaRPr b="1" i="0" sz="1200" u="none" cap="none" strike="noStrike">
              <a:solidFill>
                <a:srgbClr val="80CAAD"/>
              </a:solidFill>
              <a:latin typeface="Proxima Nova"/>
              <a:ea typeface="Proxima Nova"/>
              <a:cs typeface="Proxima Nova"/>
              <a:sym typeface="Proxima Nova"/>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se Case">
  <p:cSld name="BLANK_1_1_1_1_1_2_1_1">
    <p:spTree>
      <p:nvGrpSpPr>
        <p:cNvPr id="3015" name="Shape 3015"/>
        <p:cNvGrpSpPr/>
        <p:nvPr/>
      </p:nvGrpSpPr>
      <p:grpSpPr>
        <a:xfrm>
          <a:off x="0" y="0"/>
          <a:ext cx="0" cy="0"/>
          <a:chOff x="0" y="0"/>
          <a:chExt cx="0" cy="0"/>
        </a:xfrm>
      </p:grpSpPr>
      <p:sp>
        <p:nvSpPr>
          <p:cNvPr id="3016" name="Google Shape;3016;p151"/>
          <p:cNvSpPr/>
          <p:nvPr/>
        </p:nvSpPr>
        <p:spPr>
          <a:xfrm>
            <a:off x="8942751" y="4800378"/>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7" name="Google Shape;3017;p151"/>
          <p:cNvSpPr/>
          <p:nvPr/>
        </p:nvSpPr>
        <p:spPr>
          <a:xfrm>
            <a:off x="8942751" y="4970926"/>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18" name="Google Shape;3018;p151"/>
          <p:cNvPicPr preferRelativeResize="0"/>
          <p:nvPr/>
        </p:nvPicPr>
        <p:blipFill rotWithShape="1">
          <a:blip r:embed="rId2">
            <a:alphaModFix/>
          </a:blip>
          <a:srcRect b="0" l="0" r="0" t="7287"/>
          <a:stretch/>
        </p:blipFill>
        <p:spPr>
          <a:xfrm>
            <a:off x="0" y="0"/>
            <a:ext cx="435338" cy="431800"/>
          </a:xfrm>
          <a:prstGeom prst="rect">
            <a:avLst/>
          </a:prstGeom>
          <a:noFill/>
          <a:ln>
            <a:noFill/>
          </a:ln>
        </p:spPr>
      </p:pic>
      <p:sp>
        <p:nvSpPr>
          <p:cNvPr id="3019" name="Google Shape;3019;p151"/>
          <p:cNvSpPr/>
          <p:nvPr/>
        </p:nvSpPr>
        <p:spPr>
          <a:xfrm>
            <a:off x="627650" y="1604925"/>
            <a:ext cx="1784400" cy="1545600"/>
          </a:xfrm>
          <a:prstGeom prst="rect">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0" name="Google Shape;3020;p151"/>
          <p:cNvSpPr txBox="1"/>
          <p:nvPr/>
        </p:nvSpPr>
        <p:spPr>
          <a:xfrm>
            <a:off x="-100" y="431800"/>
            <a:ext cx="9144000" cy="5727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4000"/>
              <a:buFont typeface="Arial"/>
              <a:buNone/>
            </a:pPr>
            <a:r>
              <a:rPr b="0" i="0" lang="zh-HK" sz="2800" u="none" cap="none" strike="noStrike">
                <a:solidFill>
                  <a:srgbClr val="002838"/>
                </a:solidFill>
                <a:latin typeface="Proxima Nova"/>
                <a:ea typeface="Proxima Nova"/>
                <a:cs typeface="Proxima Nova"/>
                <a:sym typeface="Proxima Nova"/>
              </a:rPr>
              <a:t>TYPICAL </a:t>
            </a:r>
            <a:r>
              <a:rPr b="1" i="0" lang="zh-HK" sz="2800" u="none" cap="none" strike="noStrike">
                <a:solidFill>
                  <a:srgbClr val="002838"/>
                </a:solidFill>
                <a:latin typeface="Proxima Nova"/>
                <a:ea typeface="Proxima Nova"/>
                <a:cs typeface="Proxima Nova"/>
                <a:sym typeface="Proxima Nova"/>
              </a:rPr>
              <a:t>USE CASE</a:t>
            </a:r>
            <a:endParaRPr b="1" i="0" sz="2800" u="none" cap="none" strike="noStrike">
              <a:solidFill>
                <a:srgbClr val="002838"/>
              </a:solidFill>
              <a:latin typeface="Proxima Nova"/>
              <a:ea typeface="Proxima Nova"/>
              <a:cs typeface="Proxima Nova"/>
              <a:sym typeface="Proxima Nova"/>
            </a:endParaRPr>
          </a:p>
        </p:txBody>
      </p:sp>
      <p:cxnSp>
        <p:nvCxnSpPr>
          <p:cNvPr id="3021" name="Google Shape;3021;p151"/>
          <p:cNvCxnSpPr/>
          <p:nvPr/>
        </p:nvCxnSpPr>
        <p:spPr>
          <a:xfrm>
            <a:off x="4275150" y="959650"/>
            <a:ext cx="593700" cy="0"/>
          </a:xfrm>
          <a:prstGeom prst="straightConnector1">
            <a:avLst/>
          </a:prstGeom>
          <a:noFill/>
          <a:ln cap="flat" cmpd="sng" w="19050">
            <a:solidFill>
              <a:srgbClr val="80CAAD"/>
            </a:solidFill>
            <a:prstDash val="solid"/>
            <a:round/>
            <a:headEnd len="sm" w="sm" type="none"/>
            <a:tailEnd len="sm" w="sm" type="none"/>
          </a:ln>
        </p:spPr>
      </p:cxnSp>
      <p:sp>
        <p:nvSpPr>
          <p:cNvPr id="3022" name="Google Shape;3022;p151"/>
          <p:cNvSpPr txBox="1"/>
          <p:nvPr/>
        </p:nvSpPr>
        <p:spPr>
          <a:xfrm>
            <a:off x="2412050" y="959650"/>
            <a:ext cx="4319700" cy="55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zh-HK" sz="1200" u="none" cap="none" strike="noStrike">
                <a:solidFill>
                  <a:srgbClr val="000000"/>
                </a:solidFill>
                <a:latin typeface="Proxima Nova"/>
                <a:ea typeface="Proxima Nova"/>
                <a:cs typeface="Proxima Nova"/>
                <a:sym typeface="Proxima Nova"/>
              </a:rPr>
              <a:t>Here is a front to back workflow on how our product solutions </a:t>
            </a:r>
            <a:endParaRPr b="0" i="0" sz="12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rPr b="0" i="0" lang="zh-HK" sz="1200" u="none" cap="none" strike="noStrike">
                <a:solidFill>
                  <a:srgbClr val="000000"/>
                </a:solidFill>
                <a:latin typeface="Proxima Nova"/>
                <a:ea typeface="Proxima Nova"/>
                <a:cs typeface="Proxima Nova"/>
                <a:sym typeface="Proxima Nova"/>
              </a:rPr>
              <a:t>might be integrated in to a client life cycle</a:t>
            </a:r>
            <a:endParaRPr b="0" i="0" sz="12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roxima Nova"/>
              <a:ea typeface="Proxima Nova"/>
              <a:cs typeface="Proxima Nova"/>
              <a:sym typeface="Proxima Nova"/>
            </a:endParaRPr>
          </a:p>
        </p:txBody>
      </p:sp>
      <p:sp>
        <p:nvSpPr>
          <p:cNvPr id="3023" name="Google Shape;3023;p151"/>
          <p:cNvSpPr/>
          <p:nvPr/>
        </p:nvSpPr>
        <p:spPr>
          <a:xfrm>
            <a:off x="627650" y="1604925"/>
            <a:ext cx="1685400" cy="1438800"/>
          </a:xfrm>
          <a:prstGeom prst="rect">
            <a:avLst/>
          </a:prstGeom>
          <a:solidFill>
            <a:srgbClr val="0C33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4" name="Google Shape;3024;p151"/>
          <p:cNvSpPr txBox="1"/>
          <p:nvPr/>
        </p:nvSpPr>
        <p:spPr>
          <a:xfrm>
            <a:off x="702661" y="1604925"/>
            <a:ext cx="1432200" cy="57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zh-HK" sz="1300" u="none" cap="none" strike="noStrike">
                <a:solidFill>
                  <a:srgbClr val="FFFFFF"/>
                </a:solidFill>
                <a:latin typeface="Proxima Nova"/>
                <a:ea typeface="Proxima Nova"/>
                <a:cs typeface="Proxima Nova"/>
                <a:sym typeface="Proxima Nova"/>
              </a:rPr>
              <a:t>Client </a:t>
            </a:r>
            <a:endParaRPr b="1" i="0" sz="13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300"/>
              <a:buFont typeface="Arial"/>
              <a:buNone/>
            </a:pPr>
            <a:r>
              <a:rPr b="1" i="0" lang="zh-HK" sz="1300" u="none" cap="none" strike="noStrike">
                <a:solidFill>
                  <a:srgbClr val="FFFFFF"/>
                </a:solidFill>
                <a:latin typeface="Proxima Nova"/>
                <a:ea typeface="Proxima Nova"/>
                <a:cs typeface="Proxima Nova"/>
                <a:sym typeface="Proxima Nova"/>
              </a:rPr>
              <a:t>acquisition</a:t>
            </a:r>
            <a:endParaRPr b="1" i="0" sz="13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FFFFFF"/>
              </a:solidFill>
              <a:latin typeface="Proxima Nova"/>
              <a:ea typeface="Proxima Nova"/>
              <a:cs typeface="Proxima Nova"/>
              <a:sym typeface="Proxima Nova"/>
            </a:endParaRPr>
          </a:p>
        </p:txBody>
      </p:sp>
      <p:cxnSp>
        <p:nvCxnSpPr>
          <p:cNvPr id="3025" name="Google Shape;3025;p151"/>
          <p:cNvCxnSpPr/>
          <p:nvPr/>
        </p:nvCxnSpPr>
        <p:spPr>
          <a:xfrm>
            <a:off x="788740" y="2184692"/>
            <a:ext cx="615600" cy="0"/>
          </a:xfrm>
          <a:prstGeom prst="straightConnector1">
            <a:avLst/>
          </a:prstGeom>
          <a:noFill/>
          <a:ln cap="flat" cmpd="sng" w="19050">
            <a:solidFill>
              <a:srgbClr val="80CAAD"/>
            </a:solidFill>
            <a:prstDash val="solid"/>
            <a:round/>
            <a:headEnd len="sm" w="sm" type="none"/>
            <a:tailEnd len="sm" w="sm" type="none"/>
          </a:ln>
        </p:spPr>
      </p:cxnSp>
      <p:sp>
        <p:nvSpPr>
          <p:cNvPr id="3026" name="Google Shape;3026;p151"/>
          <p:cNvSpPr txBox="1"/>
          <p:nvPr/>
        </p:nvSpPr>
        <p:spPr>
          <a:xfrm>
            <a:off x="857840" y="2184692"/>
            <a:ext cx="1294200" cy="27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zh-HK" sz="1000" u="none" cap="none" strike="noStrike">
                <a:solidFill>
                  <a:srgbClr val="FFFFFF"/>
                </a:solidFill>
                <a:latin typeface="Proxima Nova"/>
                <a:ea typeface="Proxima Nova"/>
                <a:cs typeface="Proxima Nova"/>
                <a:sym typeface="Proxima Nova"/>
              </a:rPr>
              <a:t>Wealthinasia.com</a:t>
            </a:r>
            <a:endParaRPr b="0" i="0" sz="1000" u="none" cap="none" strike="noStrike">
              <a:solidFill>
                <a:srgbClr val="FFFFFF"/>
              </a:solidFill>
              <a:latin typeface="Proxima Nova"/>
              <a:ea typeface="Proxima Nova"/>
              <a:cs typeface="Proxima Nova"/>
              <a:sym typeface="Proxima Nova"/>
            </a:endParaRPr>
          </a:p>
        </p:txBody>
      </p:sp>
      <p:sp>
        <p:nvSpPr>
          <p:cNvPr id="3027" name="Google Shape;3027;p151"/>
          <p:cNvSpPr/>
          <p:nvPr/>
        </p:nvSpPr>
        <p:spPr>
          <a:xfrm>
            <a:off x="788740" y="2340986"/>
            <a:ext cx="73500" cy="735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028" name="Google Shape;3028;p151"/>
          <p:cNvSpPr/>
          <p:nvPr/>
        </p:nvSpPr>
        <p:spPr>
          <a:xfrm>
            <a:off x="2706650" y="1604925"/>
            <a:ext cx="1784400" cy="1545600"/>
          </a:xfrm>
          <a:prstGeom prst="rect">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9" name="Google Shape;3029;p151"/>
          <p:cNvSpPr/>
          <p:nvPr/>
        </p:nvSpPr>
        <p:spPr>
          <a:xfrm>
            <a:off x="2706650" y="1604925"/>
            <a:ext cx="1685400" cy="1438800"/>
          </a:xfrm>
          <a:prstGeom prst="rect">
            <a:avLst/>
          </a:prstGeom>
          <a:solidFill>
            <a:srgbClr val="0C33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0" name="Google Shape;3030;p151"/>
          <p:cNvSpPr txBox="1"/>
          <p:nvPr/>
        </p:nvSpPr>
        <p:spPr>
          <a:xfrm>
            <a:off x="2781661" y="1604925"/>
            <a:ext cx="1432200" cy="57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zh-HK" sz="1300" u="none" cap="none" strike="noStrike">
                <a:solidFill>
                  <a:srgbClr val="FFFFFF"/>
                </a:solidFill>
                <a:latin typeface="Proxima Nova"/>
                <a:ea typeface="Proxima Nova"/>
                <a:cs typeface="Proxima Nova"/>
                <a:sym typeface="Proxima Nova"/>
              </a:rPr>
              <a:t>On</a:t>
            </a:r>
            <a:endParaRPr b="1" i="0" sz="13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100"/>
              <a:buFont typeface="Arial"/>
              <a:buNone/>
            </a:pPr>
            <a:r>
              <a:rPr b="1" i="0" lang="zh-HK" sz="1300" u="none" cap="none" strike="noStrike">
                <a:solidFill>
                  <a:srgbClr val="FFFFFF"/>
                </a:solidFill>
                <a:latin typeface="Proxima Nova"/>
                <a:ea typeface="Proxima Nova"/>
                <a:cs typeface="Proxima Nova"/>
                <a:sym typeface="Proxima Nova"/>
              </a:rPr>
              <a:t>Boarding</a:t>
            </a:r>
            <a:endParaRPr b="1" i="0" sz="13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FFFFFF"/>
              </a:solidFill>
              <a:latin typeface="Proxima Nova"/>
              <a:ea typeface="Proxima Nova"/>
              <a:cs typeface="Proxima Nova"/>
              <a:sym typeface="Proxima Nova"/>
            </a:endParaRPr>
          </a:p>
        </p:txBody>
      </p:sp>
      <p:cxnSp>
        <p:nvCxnSpPr>
          <p:cNvPr id="3031" name="Google Shape;3031;p151"/>
          <p:cNvCxnSpPr/>
          <p:nvPr/>
        </p:nvCxnSpPr>
        <p:spPr>
          <a:xfrm>
            <a:off x="2867740" y="2184692"/>
            <a:ext cx="615600" cy="0"/>
          </a:xfrm>
          <a:prstGeom prst="straightConnector1">
            <a:avLst/>
          </a:prstGeom>
          <a:noFill/>
          <a:ln cap="flat" cmpd="sng" w="19050">
            <a:solidFill>
              <a:srgbClr val="80CAAD"/>
            </a:solidFill>
            <a:prstDash val="solid"/>
            <a:round/>
            <a:headEnd len="sm" w="sm" type="none"/>
            <a:tailEnd len="sm" w="sm" type="none"/>
          </a:ln>
        </p:spPr>
      </p:cxnSp>
      <p:sp>
        <p:nvSpPr>
          <p:cNvPr id="3032" name="Google Shape;3032;p151"/>
          <p:cNvSpPr txBox="1"/>
          <p:nvPr/>
        </p:nvSpPr>
        <p:spPr>
          <a:xfrm>
            <a:off x="2902290" y="2184692"/>
            <a:ext cx="1294200" cy="27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zh-HK" sz="1000" u="none" cap="none" strike="noStrike">
                <a:solidFill>
                  <a:srgbClr val="FFFFFF"/>
                </a:solidFill>
                <a:latin typeface="Proxima Nova"/>
                <a:ea typeface="Proxima Nova"/>
                <a:cs typeface="Proxima Nova"/>
                <a:sym typeface="Proxima Nova"/>
              </a:rPr>
              <a:t>Digital Onboarding</a:t>
            </a:r>
            <a:endParaRPr b="0" i="0" sz="10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rPr b="0" i="0" lang="zh-HK" sz="1000" u="none" cap="none" strike="noStrike">
                <a:solidFill>
                  <a:srgbClr val="FFFFFF"/>
                </a:solidFill>
                <a:latin typeface="Proxima Nova"/>
                <a:ea typeface="Proxima Nova"/>
                <a:cs typeface="Proxima Nova"/>
                <a:sym typeface="Proxima Nova"/>
              </a:rPr>
              <a:t>CRM</a:t>
            </a:r>
            <a:endParaRPr b="0" i="0" sz="10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rPr b="0" i="0" lang="zh-HK" sz="1000" u="none" cap="none" strike="noStrike">
                <a:solidFill>
                  <a:srgbClr val="FFFFFF"/>
                </a:solidFill>
                <a:latin typeface="Proxima Nova"/>
                <a:ea typeface="Proxima Nova"/>
                <a:cs typeface="Proxima Nova"/>
                <a:sym typeface="Proxima Nova"/>
              </a:rPr>
              <a:t>Client portal</a:t>
            </a:r>
            <a:endParaRPr b="0" i="0" sz="1000" u="none" cap="none" strike="noStrike">
              <a:solidFill>
                <a:srgbClr val="FFFFFF"/>
              </a:solidFill>
              <a:latin typeface="Proxima Nova"/>
              <a:ea typeface="Proxima Nova"/>
              <a:cs typeface="Proxima Nova"/>
              <a:sym typeface="Proxima Nova"/>
            </a:endParaRPr>
          </a:p>
        </p:txBody>
      </p:sp>
      <p:sp>
        <p:nvSpPr>
          <p:cNvPr id="3033" name="Google Shape;3033;p151"/>
          <p:cNvSpPr/>
          <p:nvPr/>
        </p:nvSpPr>
        <p:spPr>
          <a:xfrm>
            <a:off x="2867740" y="2302286"/>
            <a:ext cx="73500" cy="735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034" name="Google Shape;3034;p151"/>
          <p:cNvSpPr/>
          <p:nvPr/>
        </p:nvSpPr>
        <p:spPr>
          <a:xfrm>
            <a:off x="4785650" y="1604925"/>
            <a:ext cx="1784400" cy="1545600"/>
          </a:xfrm>
          <a:prstGeom prst="rect">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5" name="Google Shape;3035;p151"/>
          <p:cNvSpPr/>
          <p:nvPr/>
        </p:nvSpPr>
        <p:spPr>
          <a:xfrm>
            <a:off x="4785650" y="1604925"/>
            <a:ext cx="1685400" cy="1438800"/>
          </a:xfrm>
          <a:prstGeom prst="rect">
            <a:avLst/>
          </a:prstGeom>
          <a:solidFill>
            <a:srgbClr val="0C33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6" name="Google Shape;3036;p151"/>
          <p:cNvSpPr txBox="1"/>
          <p:nvPr/>
        </p:nvSpPr>
        <p:spPr>
          <a:xfrm>
            <a:off x="4860661" y="1604925"/>
            <a:ext cx="1432200" cy="57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zh-HK" sz="1300" u="none" cap="none" strike="noStrike">
                <a:solidFill>
                  <a:srgbClr val="FFFFFF"/>
                </a:solidFill>
                <a:latin typeface="Proxima Nova"/>
                <a:ea typeface="Proxima Nova"/>
                <a:cs typeface="Proxima Nova"/>
                <a:sym typeface="Proxima Nova"/>
              </a:rPr>
              <a:t>Client</a:t>
            </a:r>
            <a:endParaRPr b="1" i="0" sz="13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100"/>
              <a:buFont typeface="Arial"/>
              <a:buNone/>
            </a:pPr>
            <a:r>
              <a:rPr b="1" i="0" lang="zh-HK" sz="1300" u="none" cap="none" strike="noStrike">
                <a:solidFill>
                  <a:srgbClr val="FFFFFF"/>
                </a:solidFill>
                <a:latin typeface="Proxima Nova"/>
                <a:ea typeface="Proxima Nova"/>
                <a:cs typeface="Proxima Nova"/>
                <a:sym typeface="Proxima Nova"/>
              </a:rPr>
              <a:t>engagement</a:t>
            </a:r>
            <a:endParaRPr b="1" i="0" sz="13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FFFFFF"/>
              </a:solidFill>
              <a:latin typeface="Proxima Nova"/>
              <a:ea typeface="Proxima Nova"/>
              <a:cs typeface="Proxima Nova"/>
              <a:sym typeface="Proxima Nova"/>
            </a:endParaRPr>
          </a:p>
        </p:txBody>
      </p:sp>
      <p:cxnSp>
        <p:nvCxnSpPr>
          <p:cNvPr id="3037" name="Google Shape;3037;p151"/>
          <p:cNvCxnSpPr/>
          <p:nvPr/>
        </p:nvCxnSpPr>
        <p:spPr>
          <a:xfrm>
            <a:off x="4946740" y="2184692"/>
            <a:ext cx="615600" cy="0"/>
          </a:xfrm>
          <a:prstGeom prst="straightConnector1">
            <a:avLst/>
          </a:prstGeom>
          <a:noFill/>
          <a:ln cap="flat" cmpd="sng" w="19050">
            <a:solidFill>
              <a:srgbClr val="80CAAD"/>
            </a:solidFill>
            <a:prstDash val="solid"/>
            <a:round/>
            <a:headEnd len="sm" w="sm" type="none"/>
            <a:tailEnd len="sm" w="sm" type="none"/>
          </a:ln>
        </p:spPr>
      </p:cxnSp>
      <p:sp>
        <p:nvSpPr>
          <p:cNvPr id="3038" name="Google Shape;3038;p151"/>
          <p:cNvSpPr txBox="1"/>
          <p:nvPr/>
        </p:nvSpPr>
        <p:spPr>
          <a:xfrm>
            <a:off x="4981290" y="2184692"/>
            <a:ext cx="1294200" cy="27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zh-HK" sz="1000" u="none" cap="none" strike="noStrike">
                <a:solidFill>
                  <a:srgbClr val="FFFFFF"/>
                </a:solidFill>
                <a:latin typeface="Proxima Nova"/>
                <a:ea typeface="Proxima Nova"/>
                <a:cs typeface="Proxima Nova"/>
                <a:sym typeface="Proxima Nova"/>
              </a:rPr>
              <a:t>iEngage</a:t>
            </a:r>
            <a:endParaRPr b="0" i="0" sz="1000" u="none" cap="none" strike="noStrike">
              <a:solidFill>
                <a:srgbClr val="FFFFFF"/>
              </a:solidFill>
              <a:latin typeface="Proxima Nova"/>
              <a:ea typeface="Proxima Nova"/>
              <a:cs typeface="Proxima Nova"/>
              <a:sym typeface="Proxima Nova"/>
            </a:endParaRPr>
          </a:p>
        </p:txBody>
      </p:sp>
      <p:sp>
        <p:nvSpPr>
          <p:cNvPr id="3039" name="Google Shape;3039;p151"/>
          <p:cNvSpPr/>
          <p:nvPr/>
        </p:nvSpPr>
        <p:spPr>
          <a:xfrm>
            <a:off x="4946740" y="2340986"/>
            <a:ext cx="73500" cy="735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040" name="Google Shape;3040;p151"/>
          <p:cNvSpPr/>
          <p:nvPr/>
        </p:nvSpPr>
        <p:spPr>
          <a:xfrm>
            <a:off x="627650" y="3345150"/>
            <a:ext cx="1784400" cy="1655700"/>
          </a:xfrm>
          <a:prstGeom prst="rect">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1" name="Google Shape;3041;p151"/>
          <p:cNvSpPr/>
          <p:nvPr/>
        </p:nvSpPr>
        <p:spPr>
          <a:xfrm>
            <a:off x="627650" y="3345150"/>
            <a:ext cx="1685400" cy="1541400"/>
          </a:xfrm>
          <a:prstGeom prst="rect">
            <a:avLst/>
          </a:prstGeom>
          <a:solidFill>
            <a:srgbClr val="0C33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2" name="Google Shape;3042;p151"/>
          <p:cNvSpPr txBox="1"/>
          <p:nvPr/>
        </p:nvSpPr>
        <p:spPr>
          <a:xfrm>
            <a:off x="702661" y="3405963"/>
            <a:ext cx="1432200" cy="57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zh-HK" sz="1300" u="none" cap="none" strike="noStrike">
                <a:solidFill>
                  <a:srgbClr val="FFFFFF"/>
                </a:solidFill>
                <a:latin typeface="Proxima Nova"/>
                <a:ea typeface="Proxima Nova"/>
                <a:cs typeface="Proxima Nova"/>
                <a:sym typeface="Proxima Nova"/>
              </a:rPr>
              <a:t>Analytics</a:t>
            </a:r>
            <a:endParaRPr b="1" i="0" sz="1300" u="none" cap="none" strike="noStrike">
              <a:solidFill>
                <a:srgbClr val="FFFFFF"/>
              </a:solidFill>
              <a:latin typeface="Proxima Nova"/>
              <a:ea typeface="Proxima Nova"/>
              <a:cs typeface="Proxima Nova"/>
              <a:sym typeface="Proxima Nova"/>
            </a:endParaRPr>
          </a:p>
        </p:txBody>
      </p:sp>
      <p:cxnSp>
        <p:nvCxnSpPr>
          <p:cNvPr id="3043" name="Google Shape;3043;p151"/>
          <p:cNvCxnSpPr/>
          <p:nvPr/>
        </p:nvCxnSpPr>
        <p:spPr>
          <a:xfrm>
            <a:off x="788740" y="3802067"/>
            <a:ext cx="615600" cy="0"/>
          </a:xfrm>
          <a:prstGeom prst="straightConnector1">
            <a:avLst/>
          </a:prstGeom>
          <a:noFill/>
          <a:ln cap="flat" cmpd="sng" w="19050">
            <a:solidFill>
              <a:srgbClr val="80CAAD"/>
            </a:solidFill>
            <a:prstDash val="solid"/>
            <a:round/>
            <a:headEnd len="sm" w="sm" type="none"/>
            <a:tailEnd len="sm" w="sm" type="none"/>
          </a:ln>
        </p:spPr>
      </p:cxnSp>
      <p:sp>
        <p:nvSpPr>
          <p:cNvPr id="3044" name="Google Shape;3044;p151"/>
          <p:cNvSpPr txBox="1"/>
          <p:nvPr/>
        </p:nvSpPr>
        <p:spPr>
          <a:xfrm>
            <a:off x="857850" y="3821750"/>
            <a:ext cx="1554300" cy="76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zh-HK" sz="1000" u="none" cap="none" strike="noStrike">
                <a:solidFill>
                  <a:srgbClr val="FFFFFF"/>
                </a:solidFill>
                <a:latin typeface="Proxima Nova"/>
                <a:ea typeface="Proxima Nova"/>
                <a:cs typeface="Proxima Nova"/>
                <a:sym typeface="Proxima Nova"/>
              </a:rPr>
              <a:t>Consolidated reporting</a:t>
            </a:r>
            <a:endParaRPr b="0" i="0" sz="10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rPr b="0" i="0" lang="zh-HK" sz="1000" u="none" cap="none" strike="noStrike">
                <a:solidFill>
                  <a:srgbClr val="FFFFFF"/>
                </a:solidFill>
                <a:latin typeface="Proxima Nova"/>
                <a:ea typeface="Proxima Nova"/>
                <a:cs typeface="Proxima Nova"/>
                <a:sym typeface="Proxima Nova"/>
              </a:rPr>
              <a:t>Fee Mgmt &amp; Commissioning</a:t>
            </a:r>
            <a:endParaRPr b="0" i="0" sz="10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Proxima Nova"/>
              <a:ea typeface="Proxima Nova"/>
              <a:cs typeface="Proxima Nova"/>
              <a:sym typeface="Proxima Nova"/>
            </a:endParaRPr>
          </a:p>
        </p:txBody>
      </p:sp>
      <p:sp>
        <p:nvSpPr>
          <p:cNvPr id="3045" name="Google Shape;3045;p151"/>
          <p:cNvSpPr/>
          <p:nvPr/>
        </p:nvSpPr>
        <p:spPr>
          <a:xfrm>
            <a:off x="788740" y="3956936"/>
            <a:ext cx="73500" cy="735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046" name="Google Shape;3046;p151"/>
          <p:cNvSpPr/>
          <p:nvPr/>
        </p:nvSpPr>
        <p:spPr>
          <a:xfrm>
            <a:off x="2706650" y="3345150"/>
            <a:ext cx="1784400" cy="1655700"/>
          </a:xfrm>
          <a:prstGeom prst="rect">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7" name="Google Shape;3047;p151"/>
          <p:cNvSpPr/>
          <p:nvPr/>
        </p:nvSpPr>
        <p:spPr>
          <a:xfrm>
            <a:off x="2706650" y="3345150"/>
            <a:ext cx="1685400" cy="1541400"/>
          </a:xfrm>
          <a:prstGeom prst="rect">
            <a:avLst/>
          </a:prstGeom>
          <a:solidFill>
            <a:srgbClr val="0C33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8" name="Google Shape;3048;p151"/>
          <p:cNvSpPr txBox="1"/>
          <p:nvPr/>
        </p:nvSpPr>
        <p:spPr>
          <a:xfrm>
            <a:off x="2781661" y="3310600"/>
            <a:ext cx="1432200" cy="57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zh-HK" sz="1200" u="none" cap="none" strike="noStrike">
                <a:solidFill>
                  <a:srgbClr val="FFFFFF"/>
                </a:solidFill>
                <a:latin typeface="Proxima Nova"/>
                <a:ea typeface="Proxima Nova"/>
                <a:cs typeface="Proxima Nova"/>
                <a:sym typeface="Proxima Nova"/>
              </a:rPr>
              <a:t>Portfolio</a:t>
            </a:r>
            <a:endParaRPr b="1" i="0" sz="12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100"/>
              <a:buFont typeface="Arial"/>
              <a:buNone/>
            </a:pPr>
            <a:r>
              <a:rPr b="1" i="0" lang="zh-HK" sz="1200" u="none" cap="none" strike="noStrike">
                <a:solidFill>
                  <a:srgbClr val="FFFFFF"/>
                </a:solidFill>
                <a:latin typeface="Proxima Nova"/>
                <a:ea typeface="Proxima Nova"/>
                <a:cs typeface="Proxima Nova"/>
                <a:sym typeface="Proxima Nova"/>
              </a:rPr>
              <a:t>implementation</a:t>
            </a:r>
            <a:endParaRPr b="1" i="0" sz="12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Proxima Nova"/>
              <a:ea typeface="Proxima Nova"/>
              <a:cs typeface="Proxima Nova"/>
              <a:sym typeface="Proxima Nova"/>
            </a:endParaRPr>
          </a:p>
        </p:txBody>
      </p:sp>
      <p:cxnSp>
        <p:nvCxnSpPr>
          <p:cNvPr id="3049" name="Google Shape;3049;p151"/>
          <p:cNvCxnSpPr/>
          <p:nvPr/>
        </p:nvCxnSpPr>
        <p:spPr>
          <a:xfrm>
            <a:off x="2867740" y="3821742"/>
            <a:ext cx="615600" cy="0"/>
          </a:xfrm>
          <a:prstGeom prst="straightConnector1">
            <a:avLst/>
          </a:prstGeom>
          <a:noFill/>
          <a:ln cap="flat" cmpd="sng" w="19050">
            <a:solidFill>
              <a:srgbClr val="80CAAD"/>
            </a:solidFill>
            <a:prstDash val="solid"/>
            <a:round/>
            <a:headEnd len="sm" w="sm" type="none"/>
            <a:tailEnd len="sm" w="sm" type="none"/>
          </a:ln>
        </p:spPr>
      </p:cxnSp>
      <p:sp>
        <p:nvSpPr>
          <p:cNvPr id="3050" name="Google Shape;3050;p151"/>
          <p:cNvSpPr txBox="1"/>
          <p:nvPr/>
        </p:nvSpPr>
        <p:spPr>
          <a:xfrm>
            <a:off x="2902300" y="3795800"/>
            <a:ext cx="1600800" cy="96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zh-HK" sz="900" u="none" cap="none" strike="noStrike">
                <a:solidFill>
                  <a:srgbClr val="FFFFFF"/>
                </a:solidFill>
                <a:latin typeface="Proxima Nova"/>
                <a:ea typeface="Proxima Nova"/>
                <a:cs typeface="Proxima Nova"/>
                <a:sym typeface="Proxima Nova"/>
              </a:rPr>
              <a:t>vFunds</a:t>
            </a:r>
            <a:endParaRPr b="0" i="0" sz="9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900"/>
              <a:buFont typeface="Arial"/>
              <a:buNone/>
            </a:pPr>
            <a:r>
              <a:rPr b="0" i="0" lang="zh-HK" sz="900" u="none" cap="none" strike="noStrike">
                <a:solidFill>
                  <a:srgbClr val="FFFFFF"/>
                </a:solidFill>
                <a:latin typeface="Proxima Nova"/>
                <a:ea typeface="Proxima Nova"/>
                <a:cs typeface="Proxima Nova"/>
                <a:sym typeface="Proxima Nova"/>
              </a:rPr>
              <a:t>Ordering &amp; rebalancing Engine</a:t>
            </a:r>
            <a:endParaRPr b="0" i="0" sz="9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900"/>
              <a:buFont typeface="Arial"/>
              <a:buNone/>
            </a:pPr>
            <a:r>
              <a:rPr b="0" i="0" lang="zh-HK" sz="900" u="none" cap="none" strike="noStrike">
                <a:solidFill>
                  <a:srgbClr val="FFFFFF"/>
                </a:solidFill>
                <a:latin typeface="Proxima Nova"/>
                <a:ea typeface="Proxima Nova"/>
                <a:cs typeface="Proxima Nova"/>
                <a:sym typeface="Proxima Nova"/>
              </a:rPr>
              <a:t>Model portfolios</a:t>
            </a:r>
            <a:endParaRPr b="0" i="0" sz="9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900"/>
              <a:buFont typeface="Arial"/>
              <a:buNone/>
            </a:pPr>
            <a:r>
              <a:rPr b="0" i="0" lang="zh-HK" sz="900" u="none" cap="none" strike="noStrike">
                <a:solidFill>
                  <a:srgbClr val="FFFFFF"/>
                </a:solidFill>
                <a:latin typeface="Proxima Nova"/>
                <a:ea typeface="Proxima Nova"/>
                <a:cs typeface="Proxima Nova"/>
                <a:sym typeface="Proxima Nova"/>
              </a:rPr>
              <a:t>Reporting &amp; alerts</a:t>
            </a:r>
            <a:endParaRPr b="0" i="0" sz="9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900"/>
              <a:buFont typeface="Arial"/>
              <a:buNone/>
            </a:pPr>
            <a:r>
              <a:rPr b="0" i="0" lang="zh-HK" sz="900" u="none" cap="none" strike="noStrike">
                <a:solidFill>
                  <a:srgbClr val="FFFFFF"/>
                </a:solidFill>
                <a:latin typeface="Proxima Nova"/>
                <a:ea typeface="Proxima Nova"/>
                <a:cs typeface="Proxima Nova"/>
                <a:sym typeface="Proxima Nova"/>
              </a:rPr>
              <a:t>Risk profiling &amp; suitability</a:t>
            </a:r>
            <a:endParaRPr b="0" i="0" sz="9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Proxima Nova"/>
              <a:ea typeface="Proxima Nova"/>
              <a:cs typeface="Proxima Nova"/>
              <a:sym typeface="Proxima Nova"/>
            </a:endParaRPr>
          </a:p>
        </p:txBody>
      </p:sp>
      <p:sp>
        <p:nvSpPr>
          <p:cNvPr id="3051" name="Google Shape;3051;p151"/>
          <p:cNvSpPr/>
          <p:nvPr/>
        </p:nvSpPr>
        <p:spPr>
          <a:xfrm>
            <a:off x="4785650" y="3345150"/>
            <a:ext cx="1784400" cy="1655700"/>
          </a:xfrm>
          <a:prstGeom prst="rect">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2" name="Google Shape;3052;p151"/>
          <p:cNvSpPr/>
          <p:nvPr/>
        </p:nvSpPr>
        <p:spPr>
          <a:xfrm>
            <a:off x="4785650" y="3345150"/>
            <a:ext cx="1685400" cy="1541400"/>
          </a:xfrm>
          <a:prstGeom prst="rect">
            <a:avLst/>
          </a:prstGeom>
          <a:solidFill>
            <a:srgbClr val="0C33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3" name="Google Shape;3053;p151"/>
          <p:cNvSpPr txBox="1"/>
          <p:nvPr/>
        </p:nvSpPr>
        <p:spPr>
          <a:xfrm>
            <a:off x="4860661" y="3364013"/>
            <a:ext cx="1432200" cy="57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zh-HK" sz="1300" u="none" cap="none" strike="noStrike">
                <a:solidFill>
                  <a:srgbClr val="FFFFFF"/>
                </a:solidFill>
                <a:latin typeface="Proxima Nova"/>
                <a:ea typeface="Proxima Nova"/>
                <a:cs typeface="Proxima Nova"/>
                <a:sym typeface="Proxima Nova"/>
              </a:rPr>
              <a:t>Portfolio</a:t>
            </a:r>
            <a:endParaRPr b="1" i="0" sz="13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100"/>
              <a:buFont typeface="Arial"/>
              <a:buNone/>
            </a:pPr>
            <a:r>
              <a:rPr b="1" i="0" lang="zh-HK" sz="1300" u="none" cap="none" strike="noStrike">
                <a:solidFill>
                  <a:srgbClr val="FFFFFF"/>
                </a:solidFill>
                <a:latin typeface="Proxima Nova"/>
                <a:ea typeface="Proxima Nova"/>
                <a:cs typeface="Proxima Nova"/>
                <a:sym typeface="Proxima Nova"/>
              </a:rPr>
              <a:t>construction</a:t>
            </a:r>
            <a:endParaRPr b="1" i="0" sz="13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FFFFFF"/>
              </a:solidFill>
              <a:latin typeface="Proxima Nova"/>
              <a:ea typeface="Proxima Nova"/>
              <a:cs typeface="Proxima Nova"/>
              <a:sym typeface="Proxima Nova"/>
            </a:endParaRPr>
          </a:p>
        </p:txBody>
      </p:sp>
      <p:cxnSp>
        <p:nvCxnSpPr>
          <p:cNvPr id="3054" name="Google Shape;3054;p151"/>
          <p:cNvCxnSpPr/>
          <p:nvPr/>
        </p:nvCxnSpPr>
        <p:spPr>
          <a:xfrm>
            <a:off x="4946740" y="3890379"/>
            <a:ext cx="615600" cy="0"/>
          </a:xfrm>
          <a:prstGeom prst="straightConnector1">
            <a:avLst/>
          </a:prstGeom>
          <a:noFill/>
          <a:ln cap="flat" cmpd="sng" w="19050">
            <a:solidFill>
              <a:srgbClr val="80CAAD"/>
            </a:solidFill>
            <a:prstDash val="solid"/>
            <a:round/>
            <a:headEnd len="sm" w="sm" type="none"/>
            <a:tailEnd len="sm" w="sm" type="none"/>
          </a:ln>
        </p:spPr>
      </p:cxnSp>
      <p:sp>
        <p:nvSpPr>
          <p:cNvPr id="3055" name="Google Shape;3055;p151"/>
          <p:cNvSpPr txBox="1"/>
          <p:nvPr/>
        </p:nvSpPr>
        <p:spPr>
          <a:xfrm>
            <a:off x="4981300" y="3943925"/>
            <a:ext cx="1644900" cy="768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zh-HK" sz="1000" u="none" cap="none" strike="noStrike">
                <a:solidFill>
                  <a:srgbClr val="FFFFFF"/>
                </a:solidFill>
                <a:latin typeface="Proxima Nova"/>
                <a:ea typeface="Proxima Nova"/>
                <a:cs typeface="Proxima Nova"/>
                <a:sym typeface="Proxima Nova"/>
              </a:rPr>
              <a:t>Al Portfolio Construction</a:t>
            </a:r>
            <a:endParaRPr b="0" i="0" sz="1000" u="none" cap="none" strike="noStrike">
              <a:solidFill>
                <a:srgbClr val="FFFFFF"/>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100"/>
              <a:buFont typeface="Arial"/>
              <a:buNone/>
            </a:pPr>
            <a:r>
              <a:rPr b="0" i="0" lang="zh-HK" sz="1000" u="none" cap="none" strike="noStrike">
                <a:solidFill>
                  <a:srgbClr val="FFFFFF"/>
                </a:solidFill>
                <a:latin typeface="Proxima Nova"/>
                <a:ea typeface="Proxima Nova"/>
                <a:cs typeface="Proxima Nova"/>
                <a:sym typeface="Proxima Nova"/>
              </a:rPr>
              <a:t>Portfolio insights</a:t>
            </a:r>
            <a:endParaRPr b="0" i="0" sz="1000" u="none" cap="none" strike="noStrike">
              <a:solidFill>
                <a:srgbClr val="FFFFFF"/>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FFFFFF"/>
              </a:solidFill>
              <a:latin typeface="Proxima Nova"/>
              <a:ea typeface="Proxima Nova"/>
              <a:cs typeface="Proxima Nova"/>
              <a:sym typeface="Proxima Nova"/>
            </a:endParaRPr>
          </a:p>
        </p:txBody>
      </p:sp>
      <p:sp>
        <p:nvSpPr>
          <p:cNvPr id="3056" name="Google Shape;3056;p151"/>
          <p:cNvSpPr/>
          <p:nvPr/>
        </p:nvSpPr>
        <p:spPr>
          <a:xfrm>
            <a:off x="6909200" y="3345150"/>
            <a:ext cx="1784400" cy="1655700"/>
          </a:xfrm>
          <a:prstGeom prst="rect">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7" name="Google Shape;3057;p151"/>
          <p:cNvSpPr/>
          <p:nvPr/>
        </p:nvSpPr>
        <p:spPr>
          <a:xfrm>
            <a:off x="6909200" y="3345150"/>
            <a:ext cx="1685400" cy="1541400"/>
          </a:xfrm>
          <a:prstGeom prst="rect">
            <a:avLst/>
          </a:prstGeom>
          <a:solidFill>
            <a:srgbClr val="0C33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8" name="Google Shape;3058;p151"/>
          <p:cNvSpPr txBox="1"/>
          <p:nvPr/>
        </p:nvSpPr>
        <p:spPr>
          <a:xfrm>
            <a:off x="6984211" y="3364013"/>
            <a:ext cx="1432200" cy="57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zh-HK" sz="1300" u="none" cap="none" strike="noStrike">
                <a:solidFill>
                  <a:srgbClr val="FFFFFF"/>
                </a:solidFill>
                <a:latin typeface="Proxima Nova"/>
                <a:ea typeface="Proxima Nova"/>
                <a:cs typeface="Proxima Nova"/>
                <a:sym typeface="Proxima Nova"/>
              </a:rPr>
              <a:t>Explore &amp; </a:t>
            </a:r>
            <a:endParaRPr b="1" i="0" sz="13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100"/>
              <a:buFont typeface="Arial"/>
              <a:buNone/>
            </a:pPr>
            <a:r>
              <a:rPr b="1" i="0" lang="zh-HK" sz="1300" u="none" cap="none" strike="noStrike">
                <a:solidFill>
                  <a:srgbClr val="FFFFFF"/>
                </a:solidFill>
                <a:latin typeface="Proxima Nova"/>
                <a:ea typeface="Proxima Nova"/>
                <a:cs typeface="Proxima Nova"/>
                <a:sym typeface="Proxima Nova"/>
              </a:rPr>
              <a:t>understand</a:t>
            </a:r>
            <a:endParaRPr b="1" i="0" sz="13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FFFFFF"/>
              </a:solidFill>
              <a:latin typeface="Proxima Nova"/>
              <a:ea typeface="Proxima Nova"/>
              <a:cs typeface="Proxima Nova"/>
              <a:sym typeface="Proxima Nova"/>
            </a:endParaRPr>
          </a:p>
        </p:txBody>
      </p:sp>
      <p:cxnSp>
        <p:nvCxnSpPr>
          <p:cNvPr id="3059" name="Google Shape;3059;p151"/>
          <p:cNvCxnSpPr/>
          <p:nvPr/>
        </p:nvCxnSpPr>
        <p:spPr>
          <a:xfrm>
            <a:off x="7070290" y="3905317"/>
            <a:ext cx="615600" cy="0"/>
          </a:xfrm>
          <a:prstGeom prst="straightConnector1">
            <a:avLst/>
          </a:prstGeom>
          <a:noFill/>
          <a:ln cap="flat" cmpd="sng" w="19050">
            <a:solidFill>
              <a:srgbClr val="80CAAD"/>
            </a:solidFill>
            <a:prstDash val="solid"/>
            <a:round/>
            <a:headEnd len="sm" w="sm" type="none"/>
            <a:tailEnd len="sm" w="sm" type="none"/>
          </a:ln>
        </p:spPr>
      </p:cxnSp>
      <p:sp>
        <p:nvSpPr>
          <p:cNvPr id="3060" name="Google Shape;3060;p151"/>
          <p:cNvSpPr txBox="1"/>
          <p:nvPr/>
        </p:nvSpPr>
        <p:spPr>
          <a:xfrm>
            <a:off x="7104800" y="3988510"/>
            <a:ext cx="1294200" cy="621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zh-HK" sz="1000" u="none" cap="none" strike="noStrike">
                <a:solidFill>
                  <a:srgbClr val="FFFFFF"/>
                </a:solidFill>
                <a:latin typeface="Proxima Nova"/>
                <a:ea typeface="Proxima Nova"/>
                <a:cs typeface="Proxima Nova"/>
                <a:sym typeface="Proxima Nova"/>
              </a:rPr>
              <a:t>Risk profiling</a:t>
            </a:r>
            <a:endParaRPr b="0" i="0" sz="1000" u="none" cap="none" strike="noStrike">
              <a:solidFill>
                <a:srgbClr val="FFFFFF"/>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100"/>
              <a:buFont typeface="Arial"/>
              <a:buNone/>
            </a:pPr>
            <a:r>
              <a:rPr b="0" i="0" lang="zh-HK" sz="1000" u="none" cap="none" strike="noStrike">
                <a:solidFill>
                  <a:srgbClr val="FFFFFF"/>
                </a:solidFill>
                <a:latin typeface="Proxima Nova"/>
                <a:ea typeface="Proxima Nova"/>
                <a:cs typeface="Proxima Nova"/>
                <a:sym typeface="Proxima Nova"/>
              </a:rPr>
              <a:t>Wealth planning</a:t>
            </a:r>
            <a:endParaRPr b="0" i="0" sz="1000" u="none" cap="none" strike="noStrike">
              <a:solidFill>
                <a:srgbClr val="FFFFFF"/>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100"/>
              <a:buFont typeface="Arial"/>
              <a:buNone/>
            </a:pPr>
            <a:r>
              <a:rPr b="0" i="0" lang="zh-HK" sz="1000" u="none" cap="none" strike="noStrike">
                <a:solidFill>
                  <a:srgbClr val="FFFFFF"/>
                </a:solidFill>
                <a:latin typeface="Proxima Nova"/>
                <a:ea typeface="Proxima Nova"/>
                <a:cs typeface="Proxima Nova"/>
                <a:sym typeface="Proxima Nova"/>
              </a:rPr>
              <a:t>Investment Explorer</a:t>
            </a:r>
            <a:endParaRPr b="0" i="0" sz="1000" u="none" cap="none" strike="noStrike">
              <a:solidFill>
                <a:srgbClr val="FFFFFF"/>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FFFFFF"/>
              </a:solidFill>
              <a:latin typeface="Proxima Nova"/>
              <a:ea typeface="Proxima Nova"/>
              <a:cs typeface="Proxima Nova"/>
              <a:sym typeface="Proxima Nova"/>
            </a:endParaRPr>
          </a:p>
        </p:txBody>
      </p:sp>
      <p:sp>
        <p:nvSpPr>
          <p:cNvPr id="3061" name="Google Shape;3061;p151"/>
          <p:cNvSpPr/>
          <p:nvPr/>
        </p:nvSpPr>
        <p:spPr>
          <a:xfrm>
            <a:off x="2867740" y="2474036"/>
            <a:ext cx="73500" cy="735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062" name="Google Shape;3062;p151"/>
          <p:cNvSpPr/>
          <p:nvPr/>
        </p:nvSpPr>
        <p:spPr>
          <a:xfrm>
            <a:off x="2867740" y="2636111"/>
            <a:ext cx="73500" cy="735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063" name="Google Shape;3063;p151"/>
          <p:cNvSpPr/>
          <p:nvPr/>
        </p:nvSpPr>
        <p:spPr>
          <a:xfrm>
            <a:off x="788740" y="4103561"/>
            <a:ext cx="73500" cy="735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064" name="Google Shape;3064;p151"/>
          <p:cNvSpPr/>
          <p:nvPr/>
        </p:nvSpPr>
        <p:spPr>
          <a:xfrm>
            <a:off x="2867740" y="3934061"/>
            <a:ext cx="73500" cy="735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065" name="Google Shape;3065;p151"/>
          <p:cNvSpPr/>
          <p:nvPr/>
        </p:nvSpPr>
        <p:spPr>
          <a:xfrm>
            <a:off x="2867740" y="4051761"/>
            <a:ext cx="73500" cy="735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066" name="Google Shape;3066;p151"/>
          <p:cNvSpPr/>
          <p:nvPr/>
        </p:nvSpPr>
        <p:spPr>
          <a:xfrm>
            <a:off x="2867740" y="4309036"/>
            <a:ext cx="73500" cy="735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067" name="Google Shape;3067;p151"/>
          <p:cNvSpPr/>
          <p:nvPr/>
        </p:nvSpPr>
        <p:spPr>
          <a:xfrm>
            <a:off x="2867740" y="4448611"/>
            <a:ext cx="73500" cy="735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068" name="Google Shape;3068;p151"/>
          <p:cNvSpPr/>
          <p:nvPr/>
        </p:nvSpPr>
        <p:spPr>
          <a:xfrm>
            <a:off x="2867740" y="4566299"/>
            <a:ext cx="73500" cy="735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069" name="Google Shape;3069;p151"/>
          <p:cNvSpPr/>
          <p:nvPr/>
        </p:nvSpPr>
        <p:spPr>
          <a:xfrm>
            <a:off x="4946640" y="4073649"/>
            <a:ext cx="73500" cy="735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070" name="Google Shape;3070;p151"/>
          <p:cNvSpPr/>
          <p:nvPr/>
        </p:nvSpPr>
        <p:spPr>
          <a:xfrm>
            <a:off x="4946640" y="4239549"/>
            <a:ext cx="73500" cy="735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071" name="Google Shape;3071;p151"/>
          <p:cNvSpPr/>
          <p:nvPr/>
        </p:nvSpPr>
        <p:spPr>
          <a:xfrm>
            <a:off x="7070290" y="4132186"/>
            <a:ext cx="73500" cy="735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072" name="Google Shape;3072;p151"/>
          <p:cNvSpPr/>
          <p:nvPr/>
        </p:nvSpPr>
        <p:spPr>
          <a:xfrm>
            <a:off x="7070290" y="4294024"/>
            <a:ext cx="73500" cy="735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073" name="Google Shape;3073;p151"/>
          <p:cNvSpPr/>
          <p:nvPr/>
        </p:nvSpPr>
        <p:spPr>
          <a:xfrm>
            <a:off x="7070290" y="4455861"/>
            <a:ext cx="73500" cy="735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cxnSp>
        <p:nvCxnSpPr>
          <p:cNvPr id="3074" name="Google Shape;3074;p151"/>
          <p:cNvCxnSpPr/>
          <p:nvPr/>
        </p:nvCxnSpPr>
        <p:spPr>
          <a:xfrm>
            <a:off x="2445950" y="2184700"/>
            <a:ext cx="226800" cy="0"/>
          </a:xfrm>
          <a:prstGeom prst="straightConnector1">
            <a:avLst/>
          </a:prstGeom>
          <a:noFill/>
          <a:ln cap="flat" cmpd="sng" w="9525">
            <a:solidFill>
              <a:srgbClr val="80CAAD"/>
            </a:solidFill>
            <a:prstDash val="solid"/>
            <a:round/>
            <a:headEnd len="sm" w="sm" type="none"/>
            <a:tailEnd len="med" w="med" type="triangle"/>
          </a:ln>
        </p:spPr>
      </p:cxnSp>
      <p:cxnSp>
        <p:nvCxnSpPr>
          <p:cNvPr id="3075" name="Google Shape;3075;p151"/>
          <p:cNvCxnSpPr/>
          <p:nvPr/>
        </p:nvCxnSpPr>
        <p:spPr>
          <a:xfrm>
            <a:off x="4524950" y="2184700"/>
            <a:ext cx="226800" cy="0"/>
          </a:xfrm>
          <a:prstGeom prst="straightConnector1">
            <a:avLst/>
          </a:prstGeom>
          <a:noFill/>
          <a:ln cap="flat" cmpd="sng" w="9525">
            <a:solidFill>
              <a:srgbClr val="80CAAD"/>
            </a:solidFill>
            <a:prstDash val="solid"/>
            <a:round/>
            <a:headEnd len="sm" w="sm" type="none"/>
            <a:tailEnd len="med" w="med" type="triangle"/>
          </a:ln>
        </p:spPr>
      </p:cxnSp>
      <p:cxnSp>
        <p:nvCxnSpPr>
          <p:cNvPr id="3076" name="Google Shape;3076;p151"/>
          <p:cNvCxnSpPr/>
          <p:nvPr/>
        </p:nvCxnSpPr>
        <p:spPr>
          <a:xfrm rot="10800000">
            <a:off x="2445950" y="3890375"/>
            <a:ext cx="226800" cy="0"/>
          </a:xfrm>
          <a:prstGeom prst="straightConnector1">
            <a:avLst/>
          </a:prstGeom>
          <a:noFill/>
          <a:ln cap="flat" cmpd="sng" w="9525">
            <a:solidFill>
              <a:srgbClr val="80CAAD"/>
            </a:solidFill>
            <a:prstDash val="solid"/>
            <a:round/>
            <a:headEnd len="sm" w="sm" type="none"/>
            <a:tailEnd len="med" w="med" type="triangle"/>
          </a:ln>
        </p:spPr>
      </p:cxnSp>
      <p:cxnSp>
        <p:nvCxnSpPr>
          <p:cNvPr id="3077" name="Google Shape;3077;p151"/>
          <p:cNvCxnSpPr/>
          <p:nvPr/>
        </p:nvCxnSpPr>
        <p:spPr>
          <a:xfrm rot="10800000">
            <a:off x="4530975" y="3890375"/>
            <a:ext cx="226800" cy="0"/>
          </a:xfrm>
          <a:prstGeom prst="straightConnector1">
            <a:avLst/>
          </a:prstGeom>
          <a:noFill/>
          <a:ln cap="flat" cmpd="sng" w="9525">
            <a:solidFill>
              <a:srgbClr val="80CAAD"/>
            </a:solidFill>
            <a:prstDash val="solid"/>
            <a:round/>
            <a:headEnd len="sm" w="sm" type="none"/>
            <a:tailEnd len="med" w="med" type="triangle"/>
          </a:ln>
        </p:spPr>
      </p:cxnSp>
      <p:cxnSp>
        <p:nvCxnSpPr>
          <p:cNvPr id="3078" name="Google Shape;3078;p151"/>
          <p:cNvCxnSpPr/>
          <p:nvPr/>
        </p:nvCxnSpPr>
        <p:spPr>
          <a:xfrm rot="10800000">
            <a:off x="6626225" y="3890375"/>
            <a:ext cx="226800" cy="0"/>
          </a:xfrm>
          <a:prstGeom prst="straightConnector1">
            <a:avLst/>
          </a:prstGeom>
          <a:noFill/>
          <a:ln cap="flat" cmpd="sng" w="9525">
            <a:solidFill>
              <a:srgbClr val="80CAAD"/>
            </a:solidFill>
            <a:prstDash val="solid"/>
            <a:round/>
            <a:headEnd len="sm" w="sm" type="none"/>
            <a:tailEnd len="med" w="med" type="triangle"/>
          </a:ln>
        </p:spPr>
      </p:cxnSp>
      <p:cxnSp>
        <p:nvCxnSpPr>
          <p:cNvPr id="3079" name="Google Shape;3079;p151"/>
          <p:cNvCxnSpPr/>
          <p:nvPr/>
        </p:nvCxnSpPr>
        <p:spPr>
          <a:xfrm>
            <a:off x="7751900" y="2347750"/>
            <a:ext cx="0" cy="971700"/>
          </a:xfrm>
          <a:prstGeom prst="straightConnector1">
            <a:avLst/>
          </a:prstGeom>
          <a:noFill/>
          <a:ln cap="flat" cmpd="sng" w="9525">
            <a:solidFill>
              <a:srgbClr val="80CAAD"/>
            </a:solidFill>
            <a:prstDash val="solid"/>
            <a:round/>
            <a:headEnd len="sm" w="sm" type="none"/>
            <a:tailEnd len="med" w="med" type="triangle"/>
          </a:ln>
        </p:spPr>
      </p:cxnSp>
      <p:cxnSp>
        <p:nvCxnSpPr>
          <p:cNvPr id="3080" name="Google Shape;3080;p151"/>
          <p:cNvCxnSpPr/>
          <p:nvPr/>
        </p:nvCxnSpPr>
        <p:spPr>
          <a:xfrm>
            <a:off x="6570050" y="2341900"/>
            <a:ext cx="1180200" cy="0"/>
          </a:xfrm>
          <a:prstGeom prst="straightConnector1">
            <a:avLst/>
          </a:prstGeom>
          <a:noFill/>
          <a:ln cap="flat" cmpd="sng" w="9525">
            <a:solidFill>
              <a:srgbClr val="80CAAD"/>
            </a:solidFill>
            <a:prstDash val="solid"/>
            <a:round/>
            <a:headEnd len="sm" w="sm" type="none"/>
            <a:tailEnd len="sm" w="sm" type="none"/>
          </a:ln>
        </p:spPr>
      </p:cxnSp>
      <p:sp>
        <p:nvSpPr>
          <p:cNvPr id="3081" name="Google Shape;3081;p151"/>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tform Pedigree">
  <p:cSld name="BLANK_1_1_1_1_1_2_1_1_1">
    <p:spTree>
      <p:nvGrpSpPr>
        <p:cNvPr id="3082" name="Shape 3082"/>
        <p:cNvGrpSpPr/>
        <p:nvPr/>
      </p:nvGrpSpPr>
      <p:grpSpPr>
        <a:xfrm>
          <a:off x="0" y="0"/>
          <a:ext cx="0" cy="0"/>
          <a:chOff x="0" y="0"/>
          <a:chExt cx="0" cy="0"/>
        </a:xfrm>
      </p:grpSpPr>
      <p:sp>
        <p:nvSpPr>
          <p:cNvPr id="3083" name="Google Shape;3083;p152"/>
          <p:cNvSpPr/>
          <p:nvPr/>
        </p:nvSpPr>
        <p:spPr>
          <a:xfrm>
            <a:off x="8942751" y="4800378"/>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4" name="Google Shape;3084;p152"/>
          <p:cNvSpPr/>
          <p:nvPr/>
        </p:nvSpPr>
        <p:spPr>
          <a:xfrm>
            <a:off x="8942751" y="4970926"/>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85" name="Google Shape;3085;p152"/>
          <p:cNvPicPr preferRelativeResize="0"/>
          <p:nvPr/>
        </p:nvPicPr>
        <p:blipFill rotWithShape="1">
          <a:blip r:embed="rId2">
            <a:alphaModFix/>
          </a:blip>
          <a:srcRect b="0" l="0" r="0" t="7287"/>
          <a:stretch/>
        </p:blipFill>
        <p:spPr>
          <a:xfrm>
            <a:off x="0" y="0"/>
            <a:ext cx="435338" cy="431800"/>
          </a:xfrm>
          <a:prstGeom prst="rect">
            <a:avLst/>
          </a:prstGeom>
          <a:noFill/>
          <a:ln>
            <a:noFill/>
          </a:ln>
        </p:spPr>
      </p:pic>
      <p:sp>
        <p:nvSpPr>
          <p:cNvPr id="3086" name="Google Shape;3086;p152"/>
          <p:cNvSpPr/>
          <p:nvPr/>
        </p:nvSpPr>
        <p:spPr>
          <a:xfrm rot="5400000">
            <a:off x="5075175" y="3789225"/>
            <a:ext cx="2667000" cy="2667000"/>
          </a:xfrm>
          <a:prstGeom prst="chord">
            <a:avLst>
              <a:gd fmla="val 5334111" name="adj1"/>
              <a:gd fmla="val 16264507" name="adj2"/>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7" name="Google Shape;3087;p152"/>
          <p:cNvSpPr/>
          <p:nvPr/>
        </p:nvSpPr>
        <p:spPr>
          <a:xfrm rot="5400000">
            <a:off x="1343975" y="3789225"/>
            <a:ext cx="2667000" cy="2667000"/>
          </a:xfrm>
          <a:prstGeom prst="chord">
            <a:avLst>
              <a:gd fmla="val 5334111" name="adj1"/>
              <a:gd fmla="val 16264507" name="adj2"/>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p152"/>
          <p:cNvSpPr txBox="1"/>
          <p:nvPr/>
        </p:nvSpPr>
        <p:spPr>
          <a:xfrm>
            <a:off x="-100" y="546925"/>
            <a:ext cx="9144000" cy="5727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4000"/>
              <a:buFont typeface="Arial"/>
              <a:buNone/>
            </a:pPr>
            <a:r>
              <a:rPr b="0" i="0" lang="zh-HK" sz="2800" u="none" cap="none" strike="noStrike">
                <a:solidFill>
                  <a:srgbClr val="002838"/>
                </a:solidFill>
                <a:latin typeface="Proxima Nova"/>
                <a:ea typeface="Proxima Nova"/>
                <a:cs typeface="Proxima Nova"/>
                <a:sym typeface="Proxima Nova"/>
              </a:rPr>
              <a:t>PLATFORM </a:t>
            </a:r>
            <a:r>
              <a:rPr b="1" i="0" lang="zh-HK" sz="2800" u="none" cap="none" strike="noStrike">
                <a:solidFill>
                  <a:srgbClr val="002838"/>
                </a:solidFill>
                <a:latin typeface="Proxima Nova"/>
                <a:ea typeface="Proxima Nova"/>
                <a:cs typeface="Proxima Nova"/>
                <a:sym typeface="Proxima Nova"/>
              </a:rPr>
              <a:t>PEDIGREE</a:t>
            </a:r>
            <a:endParaRPr b="1" i="0" sz="2800" u="none" cap="none" strike="noStrike">
              <a:solidFill>
                <a:srgbClr val="002838"/>
              </a:solidFill>
              <a:latin typeface="Proxima Nova"/>
              <a:ea typeface="Proxima Nova"/>
              <a:cs typeface="Proxima Nova"/>
              <a:sym typeface="Proxima Nova"/>
            </a:endParaRPr>
          </a:p>
        </p:txBody>
      </p:sp>
      <p:cxnSp>
        <p:nvCxnSpPr>
          <p:cNvPr id="3089" name="Google Shape;3089;p152"/>
          <p:cNvCxnSpPr/>
          <p:nvPr/>
        </p:nvCxnSpPr>
        <p:spPr>
          <a:xfrm>
            <a:off x="4275150" y="1074775"/>
            <a:ext cx="593700" cy="0"/>
          </a:xfrm>
          <a:prstGeom prst="straightConnector1">
            <a:avLst/>
          </a:prstGeom>
          <a:noFill/>
          <a:ln cap="flat" cmpd="sng" w="19050">
            <a:solidFill>
              <a:srgbClr val="80CAAD"/>
            </a:solidFill>
            <a:prstDash val="solid"/>
            <a:round/>
            <a:headEnd len="sm" w="sm" type="none"/>
            <a:tailEnd len="sm" w="sm" type="none"/>
          </a:ln>
        </p:spPr>
      </p:cxnSp>
      <p:sp>
        <p:nvSpPr>
          <p:cNvPr id="3090" name="Google Shape;3090;p152"/>
          <p:cNvSpPr txBox="1"/>
          <p:nvPr/>
        </p:nvSpPr>
        <p:spPr>
          <a:xfrm>
            <a:off x="2879450" y="1119625"/>
            <a:ext cx="3384900" cy="55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zh-HK" sz="1200" u="none" cap="none" strike="noStrike">
                <a:solidFill>
                  <a:srgbClr val="000000"/>
                </a:solidFill>
                <a:latin typeface="Proxima Nova"/>
                <a:ea typeface="Proxima Nova"/>
                <a:cs typeface="Proxima Nova"/>
                <a:sym typeface="Proxima Nova"/>
              </a:rPr>
              <a:t>Our wealth management technology platform has been live since 2011.</a:t>
            </a:r>
            <a:endParaRPr b="0" i="0" sz="1200" u="none" cap="none" strike="noStrike">
              <a:solidFill>
                <a:srgbClr val="000000"/>
              </a:solidFill>
              <a:latin typeface="Proxima Nova"/>
              <a:ea typeface="Proxima Nova"/>
              <a:cs typeface="Proxima Nova"/>
              <a:sym typeface="Proxima Nova"/>
            </a:endParaRPr>
          </a:p>
        </p:txBody>
      </p:sp>
      <p:sp>
        <p:nvSpPr>
          <p:cNvPr id="3091" name="Google Shape;3091;p152"/>
          <p:cNvSpPr txBox="1"/>
          <p:nvPr/>
        </p:nvSpPr>
        <p:spPr>
          <a:xfrm>
            <a:off x="873950" y="2392613"/>
            <a:ext cx="1073700" cy="39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HK" sz="1400" u="none" cap="none" strike="noStrike">
                <a:solidFill>
                  <a:srgbClr val="000000"/>
                </a:solidFill>
                <a:latin typeface="Proxima Nova"/>
                <a:ea typeface="Proxima Nova"/>
                <a:cs typeface="Proxima Nova"/>
                <a:sym typeface="Proxima Nova"/>
              </a:rPr>
              <a:t>Multi-asset</a:t>
            </a:r>
            <a:endParaRPr b="1" i="0" sz="1400" u="none" cap="none" strike="noStrike">
              <a:solidFill>
                <a:srgbClr val="000000"/>
              </a:solidFill>
              <a:latin typeface="Proxima Nova"/>
              <a:ea typeface="Proxima Nova"/>
              <a:cs typeface="Proxima Nova"/>
              <a:sym typeface="Proxima Nova"/>
            </a:endParaRPr>
          </a:p>
        </p:txBody>
      </p:sp>
      <p:cxnSp>
        <p:nvCxnSpPr>
          <p:cNvPr id="3092" name="Google Shape;3092;p152"/>
          <p:cNvCxnSpPr/>
          <p:nvPr/>
        </p:nvCxnSpPr>
        <p:spPr>
          <a:xfrm>
            <a:off x="1164650" y="2809150"/>
            <a:ext cx="492300" cy="0"/>
          </a:xfrm>
          <a:prstGeom prst="straightConnector1">
            <a:avLst/>
          </a:prstGeom>
          <a:noFill/>
          <a:ln cap="flat" cmpd="sng" w="19050">
            <a:solidFill>
              <a:srgbClr val="80CAAD"/>
            </a:solidFill>
            <a:prstDash val="solid"/>
            <a:round/>
            <a:headEnd len="sm" w="sm" type="none"/>
            <a:tailEnd len="sm" w="sm" type="none"/>
          </a:ln>
        </p:spPr>
      </p:cxnSp>
      <p:sp>
        <p:nvSpPr>
          <p:cNvPr id="3093" name="Google Shape;3093;p152"/>
          <p:cNvSpPr txBox="1"/>
          <p:nvPr/>
        </p:nvSpPr>
        <p:spPr>
          <a:xfrm>
            <a:off x="-74950" y="2835425"/>
            <a:ext cx="2971500" cy="55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Handling a wide range of liquid and</a:t>
            </a:r>
            <a:endParaRPr b="0" i="0" sz="11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illiquid assets, and over 40 currencies</a:t>
            </a:r>
            <a:endParaRPr b="0" i="0" sz="11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Proxima Nova"/>
              <a:ea typeface="Proxima Nova"/>
              <a:cs typeface="Proxima Nova"/>
              <a:sym typeface="Proxima Nova"/>
            </a:endParaRPr>
          </a:p>
        </p:txBody>
      </p:sp>
      <p:sp>
        <p:nvSpPr>
          <p:cNvPr id="3094" name="Google Shape;3094;p152"/>
          <p:cNvSpPr txBox="1"/>
          <p:nvPr/>
        </p:nvSpPr>
        <p:spPr>
          <a:xfrm>
            <a:off x="3747200" y="2391675"/>
            <a:ext cx="1649400" cy="39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HK" sz="1400" u="none" cap="none" strike="noStrike">
                <a:solidFill>
                  <a:srgbClr val="000000"/>
                </a:solidFill>
                <a:latin typeface="Proxima Nova"/>
                <a:ea typeface="Proxima Nova"/>
                <a:cs typeface="Proxima Nova"/>
                <a:sym typeface="Proxima Nova"/>
              </a:rPr>
              <a:t>Multi-jurisdiction</a:t>
            </a:r>
            <a:endParaRPr b="1" i="0" sz="1400" u="none" cap="none" strike="noStrike">
              <a:solidFill>
                <a:srgbClr val="000000"/>
              </a:solidFill>
              <a:latin typeface="Proxima Nova"/>
              <a:ea typeface="Proxima Nova"/>
              <a:cs typeface="Proxima Nova"/>
              <a:sym typeface="Proxima Nova"/>
            </a:endParaRPr>
          </a:p>
        </p:txBody>
      </p:sp>
      <p:cxnSp>
        <p:nvCxnSpPr>
          <p:cNvPr id="3095" name="Google Shape;3095;p152"/>
          <p:cNvCxnSpPr/>
          <p:nvPr/>
        </p:nvCxnSpPr>
        <p:spPr>
          <a:xfrm>
            <a:off x="4327200" y="2809150"/>
            <a:ext cx="492300" cy="0"/>
          </a:xfrm>
          <a:prstGeom prst="straightConnector1">
            <a:avLst/>
          </a:prstGeom>
          <a:noFill/>
          <a:ln cap="flat" cmpd="sng" w="19050">
            <a:solidFill>
              <a:srgbClr val="80CAAD"/>
            </a:solidFill>
            <a:prstDash val="solid"/>
            <a:round/>
            <a:headEnd len="sm" w="sm" type="none"/>
            <a:tailEnd len="sm" w="sm" type="none"/>
          </a:ln>
        </p:spPr>
      </p:cxnSp>
      <p:sp>
        <p:nvSpPr>
          <p:cNvPr id="3096" name="Google Shape;3096;p152"/>
          <p:cNvSpPr txBox="1"/>
          <p:nvPr/>
        </p:nvSpPr>
        <p:spPr>
          <a:xfrm>
            <a:off x="3011400" y="2835425"/>
            <a:ext cx="2971500" cy="55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Adopted by institutions across more</a:t>
            </a:r>
            <a:endParaRPr b="0" i="0" sz="11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 than 10 markets </a:t>
            </a:r>
            <a:endParaRPr b="0" i="0" sz="1100" u="none" cap="none" strike="noStrike">
              <a:solidFill>
                <a:srgbClr val="000000"/>
              </a:solidFill>
              <a:latin typeface="Proxima Nova"/>
              <a:ea typeface="Proxima Nova"/>
              <a:cs typeface="Proxima Nova"/>
              <a:sym typeface="Proxima Nova"/>
            </a:endParaRPr>
          </a:p>
        </p:txBody>
      </p:sp>
      <p:sp>
        <p:nvSpPr>
          <p:cNvPr id="3097" name="Google Shape;3097;p152"/>
          <p:cNvSpPr txBox="1"/>
          <p:nvPr/>
        </p:nvSpPr>
        <p:spPr>
          <a:xfrm>
            <a:off x="6685350" y="2391675"/>
            <a:ext cx="1482900" cy="39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HK" sz="1400" u="none" cap="none" strike="noStrike">
                <a:solidFill>
                  <a:srgbClr val="000000"/>
                </a:solidFill>
                <a:latin typeface="Proxima Nova"/>
                <a:ea typeface="Proxima Nova"/>
                <a:cs typeface="Proxima Nova"/>
                <a:sym typeface="Proxima Nova"/>
              </a:rPr>
              <a:t>Multi-language</a:t>
            </a:r>
            <a:endParaRPr b="1" i="0" sz="1400" u="none" cap="none" strike="noStrike">
              <a:solidFill>
                <a:srgbClr val="000000"/>
              </a:solidFill>
              <a:latin typeface="Proxima Nova"/>
              <a:ea typeface="Proxima Nova"/>
              <a:cs typeface="Proxima Nova"/>
              <a:sym typeface="Proxima Nova"/>
            </a:endParaRPr>
          </a:p>
        </p:txBody>
      </p:sp>
      <p:cxnSp>
        <p:nvCxnSpPr>
          <p:cNvPr id="3098" name="Google Shape;3098;p152"/>
          <p:cNvCxnSpPr/>
          <p:nvPr/>
        </p:nvCxnSpPr>
        <p:spPr>
          <a:xfrm>
            <a:off x="7180650" y="2809150"/>
            <a:ext cx="492300" cy="0"/>
          </a:xfrm>
          <a:prstGeom prst="straightConnector1">
            <a:avLst/>
          </a:prstGeom>
          <a:noFill/>
          <a:ln cap="flat" cmpd="sng" w="19050">
            <a:solidFill>
              <a:srgbClr val="80CAAD"/>
            </a:solidFill>
            <a:prstDash val="solid"/>
            <a:round/>
            <a:headEnd len="sm" w="sm" type="none"/>
            <a:tailEnd len="sm" w="sm" type="none"/>
          </a:ln>
        </p:spPr>
      </p:cxnSp>
      <p:sp>
        <p:nvSpPr>
          <p:cNvPr id="3099" name="Google Shape;3099;p152"/>
          <p:cNvSpPr txBox="1"/>
          <p:nvPr/>
        </p:nvSpPr>
        <p:spPr>
          <a:xfrm>
            <a:off x="6097750" y="2835425"/>
            <a:ext cx="2739600" cy="55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Supporting English, Chinese, German and 6 other languages</a:t>
            </a:r>
            <a:endParaRPr b="0" i="0" sz="1100" u="none" cap="none" strike="noStrike">
              <a:solidFill>
                <a:srgbClr val="000000"/>
              </a:solidFill>
              <a:latin typeface="Proxima Nova"/>
              <a:ea typeface="Proxima Nova"/>
              <a:cs typeface="Proxima Nova"/>
              <a:sym typeface="Proxima Nova"/>
            </a:endParaRPr>
          </a:p>
        </p:txBody>
      </p:sp>
      <p:sp>
        <p:nvSpPr>
          <p:cNvPr id="3100" name="Google Shape;3100;p152"/>
          <p:cNvSpPr txBox="1"/>
          <p:nvPr/>
        </p:nvSpPr>
        <p:spPr>
          <a:xfrm>
            <a:off x="912750" y="4056800"/>
            <a:ext cx="3362400" cy="881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000"/>
              <a:buFont typeface="Arial"/>
              <a:buNone/>
            </a:pPr>
            <a:r>
              <a:rPr b="1" i="0" lang="zh-HK" sz="3000" u="none" cap="none" strike="noStrike">
                <a:solidFill>
                  <a:srgbClr val="000000"/>
                </a:solidFill>
                <a:latin typeface="Proxima Nova"/>
                <a:ea typeface="Proxima Nova"/>
                <a:cs typeface="Proxima Nova"/>
                <a:sym typeface="Proxima Nova"/>
              </a:rPr>
              <a:t>&gt;1000</a:t>
            </a:r>
            <a:endParaRPr b="1" i="0" sz="3000" u="none" cap="none" strike="noStrike">
              <a:solidFill>
                <a:srgbClr val="000000"/>
              </a:solidFill>
              <a:latin typeface="Proxima Nova"/>
              <a:ea typeface="Proxima Nova"/>
              <a:cs typeface="Proxima Nova"/>
              <a:sym typeface="Proxima Nova"/>
            </a:endParaRPr>
          </a:p>
          <a:p>
            <a:pPr indent="0" lvl="0" marL="0" marR="0" rtl="0" algn="ctr">
              <a:lnSpc>
                <a:spcPct val="115000"/>
              </a:lnSpc>
              <a:spcBef>
                <a:spcPts val="0"/>
              </a:spcBef>
              <a:spcAft>
                <a:spcPts val="0"/>
              </a:spcAft>
              <a:buClr>
                <a:srgbClr val="000000"/>
              </a:buClr>
              <a:buSzPts val="1800"/>
              <a:buFont typeface="Arial"/>
              <a:buNone/>
            </a:pPr>
            <a:r>
              <a:rPr b="0" i="0" lang="zh-HK" sz="1800" u="none" cap="none" strike="noStrike">
                <a:solidFill>
                  <a:srgbClr val="000000"/>
                </a:solidFill>
                <a:latin typeface="Proxima Nova"/>
                <a:ea typeface="Proxima Nova"/>
                <a:cs typeface="Proxima Nova"/>
                <a:sym typeface="Proxima Nova"/>
              </a:rPr>
              <a:t>TOTAL ADVISORS</a:t>
            </a:r>
            <a:endParaRPr b="0" i="0" sz="1800" u="none" cap="none" strike="noStrike">
              <a:solidFill>
                <a:srgbClr val="000000"/>
              </a:solidFill>
              <a:latin typeface="Proxima Nova"/>
              <a:ea typeface="Proxima Nova"/>
              <a:cs typeface="Proxima Nova"/>
              <a:sym typeface="Proxima Nova"/>
            </a:endParaRPr>
          </a:p>
        </p:txBody>
      </p:sp>
      <p:sp>
        <p:nvSpPr>
          <p:cNvPr id="3101" name="Google Shape;3101;p152"/>
          <p:cNvSpPr txBox="1"/>
          <p:nvPr/>
        </p:nvSpPr>
        <p:spPr>
          <a:xfrm>
            <a:off x="4727475" y="4056800"/>
            <a:ext cx="3362400" cy="881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000"/>
              <a:buFont typeface="Arial"/>
              <a:buNone/>
            </a:pPr>
            <a:r>
              <a:rPr b="1" i="0" lang="zh-HK" sz="3000" u="none" cap="none" strike="noStrike">
                <a:solidFill>
                  <a:srgbClr val="000000"/>
                </a:solidFill>
                <a:latin typeface="Proxima Nova"/>
                <a:ea typeface="Proxima Nova"/>
                <a:cs typeface="Proxima Nova"/>
                <a:sym typeface="Proxima Nova"/>
              </a:rPr>
              <a:t>&gt;$13bn</a:t>
            </a:r>
            <a:endParaRPr b="1" i="0" sz="3000" u="none" cap="none" strike="noStrike">
              <a:solidFill>
                <a:srgbClr val="000000"/>
              </a:solidFill>
              <a:latin typeface="Proxima Nova"/>
              <a:ea typeface="Proxima Nova"/>
              <a:cs typeface="Proxima Nova"/>
              <a:sym typeface="Proxima Nova"/>
            </a:endParaRPr>
          </a:p>
          <a:p>
            <a:pPr indent="0" lvl="0" marL="0" marR="0" rtl="0" algn="ctr">
              <a:lnSpc>
                <a:spcPct val="115000"/>
              </a:lnSpc>
              <a:spcBef>
                <a:spcPts val="0"/>
              </a:spcBef>
              <a:spcAft>
                <a:spcPts val="0"/>
              </a:spcAft>
              <a:buClr>
                <a:srgbClr val="000000"/>
              </a:buClr>
              <a:buSzPts val="1800"/>
              <a:buFont typeface="Arial"/>
              <a:buNone/>
            </a:pPr>
            <a:r>
              <a:rPr b="0" i="0" lang="zh-HK" sz="1800" u="none" cap="none" strike="noStrike">
                <a:solidFill>
                  <a:srgbClr val="000000"/>
                </a:solidFill>
                <a:latin typeface="Proxima Nova"/>
                <a:ea typeface="Proxima Nova"/>
                <a:cs typeface="Proxima Nova"/>
                <a:sym typeface="Proxima Nova"/>
              </a:rPr>
              <a:t>TOTAL AUM </a:t>
            </a:r>
            <a:endParaRPr b="0" i="0" sz="1800" u="none" cap="none" strike="noStrike">
              <a:solidFill>
                <a:srgbClr val="000000"/>
              </a:solidFill>
              <a:latin typeface="Proxima Nova"/>
              <a:ea typeface="Proxima Nova"/>
              <a:cs typeface="Proxima Nova"/>
              <a:sym typeface="Proxima Nova"/>
            </a:endParaRPr>
          </a:p>
        </p:txBody>
      </p:sp>
      <p:pic>
        <p:nvPicPr>
          <p:cNvPr id="3102" name="Google Shape;3102;p152"/>
          <p:cNvPicPr preferRelativeResize="0"/>
          <p:nvPr/>
        </p:nvPicPr>
        <p:blipFill rotWithShape="1">
          <a:blip r:embed="rId3">
            <a:alphaModFix/>
          </a:blip>
          <a:srcRect b="0" l="0" r="0" t="0"/>
          <a:stretch/>
        </p:blipFill>
        <p:spPr>
          <a:xfrm>
            <a:off x="1170841" y="1907316"/>
            <a:ext cx="479907" cy="373259"/>
          </a:xfrm>
          <a:prstGeom prst="rect">
            <a:avLst/>
          </a:prstGeom>
          <a:noFill/>
          <a:ln>
            <a:noFill/>
          </a:ln>
        </p:spPr>
      </p:pic>
      <p:pic>
        <p:nvPicPr>
          <p:cNvPr id="3103" name="Google Shape;3103;p152"/>
          <p:cNvPicPr preferRelativeResize="0"/>
          <p:nvPr/>
        </p:nvPicPr>
        <p:blipFill rotWithShape="1">
          <a:blip r:embed="rId4">
            <a:alphaModFix/>
          </a:blip>
          <a:srcRect b="0" l="0" r="0" t="0"/>
          <a:stretch/>
        </p:blipFill>
        <p:spPr>
          <a:xfrm>
            <a:off x="4385273" y="1907325"/>
            <a:ext cx="373261" cy="373259"/>
          </a:xfrm>
          <a:prstGeom prst="rect">
            <a:avLst/>
          </a:prstGeom>
          <a:noFill/>
          <a:ln>
            <a:noFill/>
          </a:ln>
        </p:spPr>
      </p:pic>
      <p:pic>
        <p:nvPicPr>
          <p:cNvPr id="3104" name="Google Shape;3104;p152"/>
          <p:cNvPicPr preferRelativeResize="0"/>
          <p:nvPr/>
        </p:nvPicPr>
        <p:blipFill rotWithShape="1">
          <a:blip r:embed="rId5">
            <a:alphaModFix/>
          </a:blip>
          <a:srcRect b="0" l="0" r="0" t="0"/>
          <a:stretch/>
        </p:blipFill>
        <p:spPr>
          <a:xfrm>
            <a:off x="7147585" y="1907325"/>
            <a:ext cx="558440" cy="279219"/>
          </a:xfrm>
          <a:prstGeom prst="rect">
            <a:avLst/>
          </a:prstGeom>
          <a:noFill/>
          <a:ln>
            <a:noFill/>
          </a:ln>
        </p:spPr>
      </p:pic>
      <p:sp>
        <p:nvSpPr>
          <p:cNvPr id="3105" name="Google Shape;3105;p152"/>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ive Difference">
  <p:cSld name="BLANK_1_1_1_1_1_2_1_1_1_1">
    <p:spTree>
      <p:nvGrpSpPr>
        <p:cNvPr id="3106" name="Shape 3106"/>
        <p:cNvGrpSpPr/>
        <p:nvPr/>
      </p:nvGrpSpPr>
      <p:grpSpPr>
        <a:xfrm>
          <a:off x="0" y="0"/>
          <a:ext cx="0" cy="0"/>
          <a:chOff x="0" y="0"/>
          <a:chExt cx="0" cy="0"/>
        </a:xfrm>
      </p:grpSpPr>
      <p:sp>
        <p:nvSpPr>
          <p:cNvPr id="3107" name="Google Shape;3107;p153"/>
          <p:cNvSpPr/>
          <p:nvPr/>
        </p:nvSpPr>
        <p:spPr>
          <a:xfrm>
            <a:off x="8942751" y="4800378"/>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8" name="Google Shape;3108;p153"/>
          <p:cNvSpPr/>
          <p:nvPr/>
        </p:nvSpPr>
        <p:spPr>
          <a:xfrm>
            <a:off x="8942751" y="4970926"/>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09" name="Google Shape;3109;p153"/>
          <p:cNvPicPr preferRelativeResize="0"/>
          <p:nvPr/>
        </p:nvPicPr>
        <p:blipFill rotWithShape="1">
          <a:blip r:embed="rId2">
            <a:alphaModFix/>
          </a:blip>
          <a:srcRect b="0" l="0" r="0" t="7287"/>
          <a:stretch/>
        </p:blipFill>
        <p:spPr>
          <a:xfrm>
            <a:off x="0" y="0"/>
            <a:ext cx="435338" cy="431800"/>
          </a:xfrm>
          <a:prstGeom prst="rect">
            <a:avLst/>
          </a:prstGeom>
          <a:noFill/>
          <a:ln>
            <a:noFill/>
          </a:ln>
        </p:spPr>
      </p:pic>
      <p:sp>
        <p:nvSpPr>
          <p:cNvPr id="3110" name="Google Shape;3110;p153"/>
          <p:cNvSpPr txBox="1"/>
          <p:nvPr/>
        </p:nvSpPr>
        <p:spPr>
          <a:xfrm>
            <a:off x="-100" y="546925"/>
            <a:ext cx="9144000" cy="5727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4000"/>
              <a:buFont typeface="Arial"/>
              <a:buNone/>
            </a:pPr>
            <a:r>
              <a:rPr b="0" i="0" lang="zh-HK" sz="2800" u="none" cap="none" strike="noStrike">
                <a:solidFill>
                  <a:srgbClr val="002838"/>
                </a:solidFill>
                <a:latin typeface="Proxima Nova"/>
                <a:ea typeface="Proxima Nova"/>
                <a:cs typeface="Proxima Nova"/>
                <a:sym typeface="Proxima Nova"/>
              </a:rPr>
              <a:t>THE PRIVÉ </a:t>
            </a:r>
            <a:r>
              <a:rPr b="1" i="0" lang="zh-HK" sz="2800" u="none" cap="none" strike="noStrike">
                <a:solidFill>
                  <a:srgbClr val="002838"/>
                </a:solidFill>
                <a:latin typeface="Proxima Nova"/>
                <a:ea typeface="Proxima Nova"/>
                <a:cs typeface="Proxima Nova"/>
                <a:sym typeface="Proxima Nova"/>
              </a:rPr>
              <a:t>DIFFERENCE</a:t>
            </a:r>
            <a:endParaRPr b="1" i="0" sz="2800" u="none" cap="none" strike="noStrike">
              <a:solidFill>
                <a:srgbClr val="002838"/>
              </a:solidFill>
              <a:latin typeface="Proxima Nova"/>
              <a:ea typeface="Proxima Nova"/>
              <a:cs typeface="Proxima Nova"/>
              <a:sym typeface="Proxima Nova"/>
            </a:endParaRPr>
          </a:p>
        </p:txBody>
      </p:sp>
      <p:cxnSp>
        <p:nvCxnSpPr>
          <p:cNvPr id="3111" name="Google Shape;3111;p153"/>
          <p:cNvCxnSpPr/>
          <p:nvPr/>
        </p:nvCxnSpPr>
        <p:spPr>
          <a:xfrm>
            <a:off x="4275150" y="1074775"/>
            <a:ext cx="593700" cy="0"/>
          </a:xfrm>
          <a:prstGeom prst="straightConnector1">
            <a:avLst/>
          </a:prstGeom>
          <a:noFill/>
          <a:ln cap="flat" cmpd="sng" w="19050">
            <a:solidFill>
              <a:srgbClr val="80CAAD"/>
            </a:solidFill>
            <a:prstDash val="solid"/>
            <a:round/>
            <a:headEnd len="sm" w="sm" type="none"/>
            <a:tailEnd len="sm" w="sm" type="none"/>
          </a:ln>
        </p:spPr>
      </p:cxnSp>
      <p:sp>
        <p:nvSpPr>
          <p:cNvPr id="3112" name="Google Shape;3112;p153"/>
          <p:cNvSpPr txBox="1"/>
          <p:nvPr/>
        </p:nvSpPr>
        <p:spPr>
          <a:xfrm>
            <a:off x="873950" y="1917238"/>
            <a:ext cx="1073700" cy="39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HK" sz="1400" u="none" cap="none" strike="noStrike">
                <a:solidFill>
                  <a:srgbClr val="000000"/>
                </a:solidFill>
                <a:latin typeface="Proxima Nova"/>
                <a:ea typeface="Proxima Nova"/>
                <a:cs typeface="Proxima Nova"/>
                <a:sym typeface="Proxima Nova"/>
              </a:rPr>
              <a:t>Profitable</a:t>
            </a:r>
            <a:endParaRPr b="1" i="0" sz="1400" u="none" cap="none" strike="noStrike">
              <a:solidFill>
                <a:srgbClr val="000000"/>
              </a:solidFill>
              <a:latin typeface="Proxima Nova"/>
              <a:ea typeface="Proxima Nova"/>
              <a:cs typeface="Proxima Nova"/>
              <a:sym typeface="Proxima Nova"/>
            </a:endParaRPr>
          </a:p>
        </p:txBody>
      </p:sp>
      <p:sp>
        <p:nvSpPr>
          <p:cNvPr id="3113" name="Google Shape;3113;p153"/>
          <p:cNvSpPr txBox="1"/>
          <p:nvPr/>
        </p:nvSpPr>
        <p:spPr>
          <a:xfrm>
            <a:off x="41000" y="2207650"/>
            <a:ext cx="2739600" cy="55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Exponential revenue growth and profitability since 2016, with no external funding raised.</a:t>
            </a:r>
            <a:endParaRPr b="0" i="0" sz="1100" u="none" cap="none" strike="noStrike">
              <a:solidFill>
                <a:srgbClr val="000000"/>
              </a:solidFill>
              <a:latin typeface="Proxima Nova"/>
              <a:ea typeface="Proxima Nova"/>
              <a:cs typeface="Proxima Nova"/>
              <a:sym typeface="Proxima Nova"/>
            </a:endParaRPr>
          </a:p>
        </p:txBody>
      </p:sp>
      <p:sp>
        <p:nvSpPr>
          <p:cNvPr id="3114" name="Google Shape;3114;p153"/>
          <p:cNvSpPr txBox="1"/>
          <p:nvPr/>
        </p:nvSpPr>
        <p:spPr>
          <a:xfrm>
            <a:off x="4001750" y="1917250"/>
            <a:ext cx="1140300" cy="39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HK" sz="1400" u="none" cap="none" strike="noStrike">
                <a:solidFill>
                  <a:srgbClr val="000000"/>
                </a:solidFill>
                <a:latin typeface="Proxima Nova"/>
                <a:ea typeface="Proxima Nova"/>
                <a:cs typeface="Proxima Nova"/>
                <a:sym typeface="Proxima Nova"/>
              </a:rPr>
              <a:t>First mover</a:t>
            </a:r>
            <a:endParaRPr b="1" i="0" sz="1400" u="none" cap="none" strike="noStrike">
              <a:solidFill>
                <a:srgbClr val="000000"/>
              </a:solidFill>
              <a:latin typeface="Proxima Nova"/>
              <a:ea typeface="Proxima Nova"/>
              <a:cs typeface="Proxima Nova"/>
              <a:sym typeface="Proxima Nova"/>
            </a:endParaRPr>
          </a:p>
        </p:txBody>
      </p:sp>
      <p:sp>
        <p:nvSpPr>
          <p:cNvPr id="3115" name="Google Shape;3115;p153"/>
          <p:cNvSpPr txBox="1"/>
          <p:nvPr/>
        </p:nvSpPr>
        <p:spPr>
          <a:xfrm>
            <a:off x="3086250" y="2283850"/>
            <a:ext cx="2971500" cy="55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Leader in “out-of-the-box” solutions for wealth and asset management institutions globally.</a:t>
            </a:r>
            <a:endParaRPr b="0" i="0" sz="1100" u="none" cap="none" strike="noStrike">
              <a:solidFill>
                <a:srgbClr val="000000"/>
              </a:solidFill>
              <a:latin typeface="Proxima Nova"/>
              <a:ea typeface="Proxima Nova"/>
              <a:cs typeface="Proxima Nova"/>
              <a:sym typeface="Proxima Nova"/>
            </a:endParaRPr>
          </a:p>
        </p:txBody>
      </p:sp>
      <p:sp>
        <p:nvSpPr>
          <p:cNvPr id="3116" name="Google Shape;3116;p153"/>
          <p:cNvSpPr txBox="1"/>
          <p:nvPr/>
        </p:nvSpPr>
        <p:spPr>
          <a:xfrm>
            <a:off x="6726100" y="1916300"/>
            <a:ext cx="1482900" cy="39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HK" sz="1400" u="none" cap="none" strike="noStrike">
                <a:solidFill>
                  <a:srgbClr val="000000"/>
                </a:solidFill>
                <a:latin typeface="Proxima Nova"/>
                <a:ea typeface="Proxima Nova"/>
                <a:cs typeface="Proxima Nova"/>
                <a:sym typeface="Proxima Nova"/>
              </a:rPr>
              <a:t>Sophistication</a:t>
            </a:r>
            <a:endParaRPr b="1" i="0" sz="1400" u="none" cap="none" strike="noStrike">
              <a:solidFill>
                <a:srgbClr val="000000"/>
              </a:solidFill>
              <a:latin typeface="Proxima Nova"/>
              <a:ea typeface="Proxima Nova"/>
              <a:cs typeface="Proxima Nova"/>
              <a:sym typeface="Proxima Nova"/>
            </a:endParaRPr>
          </a:p>
        </p:txBody>
      </p:sp>
      <p:sp>
        <p:nvSpPr>
          <p:cNvPr id="3117" name="Google Shape;3117;p153"/>
          <p:cNvSpPr txBox="1"/>
          <p:nvPr/>
        </p:nvSpPr>
        <p:spPr>
          <a:xfrm>
            <a:off x="6097750" y="2283850"/>
            <a:ext cx="2739600" cy="55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Platform driven by proprietary and patented 'genetic optimiser' technology.</a:t>
            </a:r>
            <a:endParaRPr b="0" i="0" sz="1100" u="none" cap="none" strike="noStrike">
              <a:solidFill>
                <a:srgbClr val="000000"/>
              </a:solidFill>
              <a:latin typeface="Proxima Nova"/>
              <a:ea typeface="Proxima Nova"/>
              <a:cs typeface="Proxima Nova"/>
              <a:sym typeface="Proxima Nova"/>
            </a:endParaRPr>
          </a:p>
        </p:txBody>
      </p:sp>
      <p:sp>
        <p:nvSpPr>
          <p:cNvPr id="3118" name="Google Shape;3118;p153"/>
          <p:cNvSpPr txBox="1"/>
          <p:nvPr/>
        </p:nvSpPr>
        <p:spPr>
          <a:xfrm>
            <a:off x="819950" y="3710525"/>
            <a:ext cx="1181700" cy="39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HK" sz="1400" u="none" cap="none" strike="noStrike">
                <a:solidFill>
                  <a:srgbClr val="000000"/>
                </a:solidFill>
                <a:latin typeface="Proxima Nova"/>
                <a:ea typeface="Proxima Nova"/>
                <a:cs typeface="Proxima Nova"/>
                <a:sym typeface="Proxima Nova"/>
              </a:rPr>
              <a:t>Experience</a:t>
            </a:r>
            <a:endParaRPr b="1" i="0" sz="1400" u="none" cap="none" strike="noStrike">
              <a:solidFill>
                <a:srgbClr val="000000"/>
              </a:solidFill>
              <a:latin typeface="Proxima Nova"/>
              <a:ea typeface="Proxima Nova"/>
              <a:cs typeface="Proxima Nova"/>
              <a:sym typeface="Proxima Nova"/>
            </a:endParaRPr>
          </a:p>
        </p:txBody>
      </p:sp>
      <p:sp>
        <p:nvSpPr>
          <p:cNvPr id="3119" name="Google Shape;3119;p153"/>
          <p:cNvSpPr txBox="1"/>
          <p:nvPr/>
        </p:nvSpPr>
        <p:spPr>
          <a:xfrm>
            <a:off x="34200" y="4077125"/>
            <a:ext cx="2739600" cy="55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Founded by an experienced team of technology and financial professionals from JP Morgan.</a:t>
            </a:r>
            <a:endParaRPr b="0" i="0" sz="1100" u="none" cap="none" strike="noStrike">
              <a:solidFill>
                <a:srgbClr val="000000"/>
              </a:solidFill>
              <a:latin typeface="Proxima Nova"/>
              <a:ea typeface="Proxima Nova"/>
              <a:cs typeface="Proxima Nova"/>
              <a:sym typeface="Proxima Nova"/>
            </a:endParaRPr>
          </a:p>
        </p:txBody>
      </p:sp>
      <p:sp>
        <p:nvSpPr>
          <p:cNvPr id="3120" name="Google Shape;3120;p153"/>
          <p:cNvSpPr txBox="1"/>
          <p:nvPr/>
        </p:nvSpPr>
        <p:spPr>
          <a:xfrm>
            <a:off x="3816650" y="3709575"/>
            <a:ext cx="1510500" cy="39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HK" sz="1400" u="none" cap="none" strike="noStrike">
                <a:solidFill>
                  <a:srgbClr val="000000"/>
                </a:solidFill>
                <a:latin typeface="Proxima Nova"/>
                <a:ea typeface="Proxima Nova"/>
                <a:cs typeface="Proxima Nova"/>
                <a:sym typeface="Proxima Nova"/>
              </a:rPr>
              <a:t>Blue chip clients</a:t>
            </a:r>
            <a:endParaRPr b="1" i="0" sz="1400" u="none" cap="none" strike="noStrike">
              <a:solidFill>
                <a:srgbClr val="000000"/>
              </a:solidFill>
              <a:latin typeface="Proxima Nova"/>
              <a:ea typeface="Proxima Nova"/>
              <a:cs typeface="Proxima Nova"/>
              <a:sym typeface="Proxima Nova"/>
            </a:endParaRPr>
          </a:p>
        </p:txBody>
      </p:sp>
      <p:sp>
        <p:nvSpPr>
          <p:cNvPr id="3121" name="Google Shape;3121;p153"/>
          <p:cNvSpPr txBox="1"/>
          <p:nvPr/>
        </p:nvSpPr>
        <p:spPr>
          <a:xfrm>
            <a:off x="3086150" y="4077125"/>
            <a:ext cx="2971500" cy="55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Over 60 institutional clients globally including some of the world’s largest financial institutions.</a:t>
            </a:r>
            <a:endParaRPr b="0" i="0" sz="1100" u="none" cap="none" strike="noStrike">
              <a:solidFill>
                <a:srgbClr val="000000"/>
              </a:solidFill>
              <a:latin typeface="Proxima Nova"/>
              <a:ea typeface="Proxima Nova"/>
              <a:cs typeface="Proxima Nova"/>
              <a:sym typeface="Proxima Nova"/>
            </a:endParaRPr>
          </a:p>
        </p:txBody>
      </p:sp>
      <p:sp>
        <p:nvSpPr>
          <p:cNvPr id="3122" name="Google Shape;3122;p153"/>
          <p:cNvSpPr txBox="1"/>
          <p:nvPr/>
        </p:nvSpPr>
        <p:spPr>
          <a:xfrm>
            <a:off x="6370000" y="3709575"/>
            <a:ext cx="2195100" cy="39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HK" sz="1400" u="none" cap="none" strike="noStrike">
                <a:solidFill>
                  <a:srgbClr val="000000"/>
                </a:solidFill>
                <a:latin typeface="Proxima Nova"/>
                <a:ea typeface="Proxima Nova"/>
                <a:cs typeface="Proxima Nova"/>
                <a:sym typeface="Proxima Nova"/>
              </a:rPr>
              <a:t>Awards and accolades</a:t>
            </a:r>
            <a:endParaRPr b="1" i="0" sz="1400" u="none" cap="none" strike="noStrike">
              <a:solidFill>
                <a:srgbClr val="000000"/>
              </a:solidFill>
              <a:latin typeface="Proxima Nova"/>
              <a:ea typeface="Proxima Nova"/>
              <a:cs typeface="Proxima Nova"/>
              <a:sym typeface="Proxima Nova"/>
            </a:endParaRPr>
          </a:p>
        </p:txBody>
      </p:sp>
      <p:sp>
        <p:nvSpPr>
          <p:cNvPr id="3123" name="Google Shape;3123;p153"/>
          <p:cNvSpPr txBox="1"/>
          <p:nvPr/>
        </p:nvSpPr>
        <p:spPr>
          <a:xfrm>
            <a:off x="6097750" y="4077125"/>
            <a:ext cx="2739600" cy="55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Prolific award winner, recognised amongst the fastest growing companies in Asia by Financial Times and Deloitte.</a:t>
            </a:r>
            <a:endParaRPr b="0" i="0" sz="1100" u="none" cap="none" strike="noStrike">
              <a:solidFill>
                <a:srgbClr val="000000"/>
              </a:solidFill>
              <a:latin typeface="Proxima Nova"/>
              <a:ea typeface="Proxima Nova"/>
              <a:cs typeface="Proxima Nova"/>
              <a:sym typeface="Proxima Nova"/>
            </a:endParaRPr>
          </a:p>
        </p:txBody>
      </p:sp>
      <p:pic>
        <p:nvPicPr>
          <p:cNvPr id="3124" name="Google Shape;3124;p153"/>
          <p:cNvPicPr preferRelativeResize="0"/>
          <p:nvPr/>
        </p:nvPicPr>
        <p:blipFill rotWithShape="1">
          <a:blip r:embed="rId3">
            <a:alphaModFix/>
          </a:blip>
          <a:srcRect b="0" l="0" r="0" t="0"/>
          <a:stretch/>
        </p:blipFill>
        <p:spPr>
          <a:xfrm>
            <a:off x="1101825" y="1423770"/>
            <a:ext cx="475050" cy="501430"/>
          </a:xfrm>
          <a:prstGeom prst="rect">
            <a:avLst/>
          </a:prstGeom>
          <a:noFill/>
          <a:ln>
            <a:noFill/>
          </a:ln>
        </p:spPr>
      </p:pic>
      <p:pic>
        <p:nvPicPr>
          <p:cNvPr id="3125" name="Google Shape;3125;p153"/>
          <p:cNvPicPr preferRelativeResize="0"/>
          <p:nvPr/>
        </p:nvPicPr>
        <p:blipFill rotWithShape="1">
          <a:blip r:embed="rId4">
            <a:alphaModFix/>
          </a:blip>
          <a:srcRect b="0" l="0" r="0" t="0"/>
          <a:stretch/>
        </p:blipFill>
        <p:spPr>
          <a:xfrm>
            <a:off x="7138063" y="3309203"/>
            <a:ext cx="435350" cy="386972"/>
          </a:xfrm>
          <a:prstGeom prst="rect">
            <a:avLst/>
          </a:prstGeom>
          <a:noFill/>
          <a:ln>
            <a:noFill/>
          </a:ln>
        </p:spPr>
      </p:pic>
      <p:pic>
        <p:nvPicPr>
          <p:cNvPr id="3126" name="Google Shape;3126;p153"/>
          <p:cNvPicPr preferRelativeResize="0"/>
          <p:nvPr/>
        </p:nvPicPr>
        <p:blipFill rotWithShape="1">
          <a:blip r:embed="rId5">
            <a:alphaModFix/>
          </a:blip>
          <a:srcRect b="0" l="0" r="0" t="0"/>
          <a:stretch/>
        </p:blipFill>
        <p:spPr>
          <a:xfrm>
            <a:off x="4316825" y="3319325"/>
            <a:ext cx="391200" cy="391200"/>
          </a:xfrm>
          <a:prstGeom prst="rect">
            <a:avLst/>
          </a:prstGeom>
          <a:noFill/>
          <a:ln>
            <a:noFill/>
          </a:ln>
        </p:spPr>
      </p:pic>
      <p:pic>
        <p:nvPicPr>
          <p:cNvPr id="3127" name="Google Shape;3127;p153"/>
          <p:cNvPicPr preferRelativeResize="0"/>
          <p:nvPr/>
        </p:nvPicPr>
        <p:blipFill rotWithShape="1">
          <a:blip r:embed="rId6">
            <a:alphaModFix/>
          </a:blip>
          <a:srcRect b="0" l="0" r="0" t="0"/>
          <a:stretch/>
        </p:blipFill>
        <p:spPr>
          <a:xfrm>
            <a:off x="1175698" y="3294850"/>
            <a:ext cx="475057" cy="415675"/>
          </a:xfrm>
          <a:prstGeom prst="rect">
            <a:avLst/>
          </a:prstGeom>
          <a:noFill/>
          <a:ln>
            <a:noFill/>
          </a:ln>
        </p:spPr>
      </p:pic>
      <p:pic>
        <p:nvPicPr>
          <p:cNvPr id="3128" name="Google Shape;3128;p153"/>
          <p:cNvPicPr preferRelativeResize="0"/>
          <p:nvPr/>
        </p:nvPicPr>
        <p:blipFill rotWithShape="1">
          <a:blip r:embed="rId7">
            <a:alphaModFix/>
          </a:blip>
          <a:srcRect b="0" l="0" r="0" t="0"/>
          <a:stretch/>
        </p:blipFill>
        <p:spPr>
          <a:xfrm>
            <a:off x="4321287" y="1424425"/>
            <a:ext cx="501425" cy="501425"/>
          </a:xfrm>
          <a:prstGeom prst="rect">
            <a:avLst/>
          </a:prstGeom>
          <a:noFill/>
          <a:ln>
            <a:noFill/>
          </a:ln>
        </p:spPr>
      </p:pic>
      <p:pic>
        <p:nvPicPr>
          <p:cNvPr id="3129" name="Google Shape;3129;p153"/>
          <p:cNvPicPr preferRelativeResize="0"/>
          <p:nvPr/>
        </p:nvPicPr>
        <p:blipFill rotWithShape="1">
          <a:blip r:embed="rId8">
            <a:alphaModFix/>
          </a:blip>
          <a:srcRect b="0" l="0" r="0" t="0"/>
          <a:stretch/>
        </p:blipFill>
        <p:spPr>
          <a:xfrm>
            <a:off x="7138075" y="1446012"/>
            <a:ext cx="435350" cy="458261"/>
          </a:xfrm>
          <a:prstGeom prst="rect">
            <a:avLst/>
          </a:prstGeom>
          <a:noFill/>
          <a:ln>
            <a:noFill/>
          </a:ln>
        </p:spPr>
      </p:pic>
      <p:sp>
        <p:nvSpPr>
          <p:cNvPr id="3130" name="Google Shape;3130;p153"/>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are">
  <p:cSld name="TITLE_3">
    <p:spTree>
      <p:nvGrpSpPr>
        <p:cNvPr id="114" name="Shape 114"/>
        <p:cNvGrpSpPr/>
        <p:nvPr/>
      </p:nvGrpSpPr>
      <p:grpSpPr>
        <a:xfrm>
          <a:off x="0" y="0"/>
          <a:ext cx="0" cy="0"/>
          <a:chOff x="0" y="0"/>
          <a:chExt cx="0" cy="0"/>
        </a:xfrm>
      </p:grpSpPr>
      <p:sp>
        <p:nvSpPr>
          <p:cNvPr id="115" name="Google Shape;115;p1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1pPr>
            <a:lvl2pPr lvl="1" rtl="0" algn="ctr">
              <a:lnSpc>
                <a:spcPct val="100000"/>
              </a:lnSpc>
              <a:spcBef>
                <a:spcPts val="0"/>
              </a:spcBef>
              <a:spcAft>
                <a:spcPts val="0"/>
              </a:spcAft>
              <a:buClr>
                <a:schemeClr val="dk1"/>
              </a:buClr>
              <a:buSzPts val="5200"/>
              <a:buFont typeface="Arial"/>
              <a:buNone/>
              <a:defRPr sz="5200">
                <a:solidFill>
                  <a:schemeClr val="dk1"/>
                </a:solidFill>
              </a:defRPr>
            </a:lvl2pPr>
            <a:lvl3pPr lvl="2" rtl="0" algn="ctr">
              <a:lnSpc>
                <a:spcPct val="100000"/>
              </a:lnSpc>
              <a:spcBef>
                <a:spcPts val="0"/>
              </a:spcBef>
              <a:spcAft>
                <a:spcPts val="0"/>
              </a:spcAft>
              <a:buClr>
                <a:schemeClr val="dk1"/>
              </a:buClr>
              <a:buSzPts val="5200"/>
              <a:buFont typeface="Arial"/>
              <a:buNone/>
              <a:defRPr sz="5200">
                <a:solidFill>
                  <a:schemeClr val="dk1"/>
                </a:solidFill>
              </a:defRPr>
            </a:lvl3pPr>
            <a:lvl4pPr lvl="3" rtl="0" algn="ctr">
              <a:lnSpc>
                <a:spcPct val="100000"/>
              </a:lnSpc>
              <a:spcBef>
                <a:spcPts val="0"/>
              </a:spcBef>
              <a:spcAft>
                <a:spcPts val="0"/>
              </a:spcAft>
              <a:buClr>
                <a:schemeClr val="dk1"/>
              </a:buClr>
              <a:buSzPts val="5200"/>
              <a:buFont typeface="Arial"/>
              <a:buNone/>
              <a:defRPr sz="5200">
                <a:solidFill>
                  <a:schemeClr val="dk1"/>
                </a:solidFill>
              </a:defRPr>
            </a:lvl4pPr>
            <a:lvl5pPr lvl="4" rtl="0" algn="ctr">
              <a:lnSpc>
                <a:spcPct val="100000"/>
              </a:lnSpc>
              <a:spcBef>
                <a:spcPts val="0"/>
              </a:spcBef>
              <a:spcAft>
                <a:spcPts val="0"/>
              </a:spcAft>
              <a:buClr>
                <a:schemeClr val="dk1"/>
              </a:buClr>
              <a:buSzPts val="5200"/>
              <a:buFont typeface="Arial"/>
              <a:buNone/>
              <a:defRPr sz="5200">
                <a:solidFill>
                  <a:schemeClr val="dk1"/>
                </a:solidFill>
              </a:defRPr>
            </a:lvl5pPr>
            <a:lvl6pPr lvl="5" rtl="0" algn="ctr">
              <a:lnSpc>
                <a:spcPct val="100000"/>
              </a:lnSpc>
              <a:spcBef>
                <a:spcPts val="0"/>
              </a:spcBef>
              <a:spcAft>
                <a:spcPts val="0"/>
              </a:spcAft>
              <a:buClr>
                <a:schemeClr val="dk1"/>
              </a:buClr>
              <a:buSzPts val="5200"/>
              <a:buFont typeface="Arial"/>
              <a:buNone/>
              <a:defRPr sz="5200">
                <a:solidFill>
                  <a:schemeClr val="dk1"/>
                </a:solidFill>
              </a:defRPr>
            </a:lvl6pPr>
            <a:lvl7pPr lvl="6" rtl="0" algn="ctr">
              <a:lnSpc>
                <a:spcPct val="100000"/>
              </a:lnSpc>
              <a:spcBef>
                <a:spcPts val="0"/>
              </a:spcBef>
              <a:spcAft>
                <a:spcPts val="0"/>
              </a:spcAft>
              <a:buClr>
                <a:schemeClr val="dk1"/>
              </a:buClr>
              <a:buSzPts val="5200"/>
              <a:buFont typeface="Arial"/>
              <a:buNone/>
              <a:defRPr sz="5200">
                <a:solidFill>
                  <a:schemeClr val="dk1"/>
                </a:solidFill>
              </a:defRPr>
            </a:lvl7pPr>
            <a:lvl8pPr lvl="7" rtl="0" algn="ctr">
              <a:lnSpc>
                <a:spcPct val="100000"/>
              </a:lnSpc>
              <a:spcBef>
                <a:spcPts val="0"/>
              </a:spcBef>
              <a:spcAft>
                <a:spcPts val="0"/>
              </a:spcAft>
              <a:buClr>
                <a:schemeClr val="dk1"/>
              </a:buClr>
              <a:buSzPts val="5200"/>
              <a:buFont typeface="Arial"/>
              <a:buNone/>
              <a:defRPr sz="5200">
                <a:solidFill>
                  <a:schemeClr val="dk1"/>
                </a:solidFill>
              </a:defRPr>
            </a:lvl8pPr>
            <a:lvl9pPr lvl="8" rtl="0" algn="ctr">
              <a:lnSpc>
                <a:spcPct val="100000"/>
              </a:lnSpc>
              <a:spcBef>
                <a:spcPts val="0"/>
              </a:spcBef>
              <a:spcAft>
                <a:spcPts val="0"/>
              </a:spcAft>
              <a:buClr>
                <a:schemeClr val="dk1"/>
              </a:buClr>
              <a:buSzPts val="5200"/>
              <a:buFont typeface="Arial"/>
              <a:buNone/>
              <a:defRPr sz="5200">
                <a:solidFill>
                  <a:schemeClr val="dk1"/>
                </a:solidFill>
              </a:defRPr>
            </a:lvl9pPr>
          </a:lstStyle>
          <a:p/>
        </p:txBody>
      </p:sp>
      <p:sp>
        <p:nvSpPr>
          <p:cNvPr id="116" name="Google Shape;116;p1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nders">
  <p:cSld name="BLANK_1_1_1_1_1_1">
    <p:spTree>
      <p:nvGrpSpPr>
        <p:cNvPr id="3131" name="Shape 3131"/>
        <p:cNvGrpSpPr/>
        <p:nvPr/>
      </p:nvGrpSpPr>
      <p:grpSpPr>
        <a:xfrm>
          <a:off x="0" y="0"/>
          <a:ext cx="0" cy="0"/>
          <a:chOff x="0" y="0"/>
          <a:chExt cx="0" cy="0"/>
        </a:xfrm>
      </p:grpSpPr>
      <p:sp>
        <p:nvSpPr>
          <p:cNvPr id="3132" name="Google Shape;3132;p154"/>
          <p:cNvSpPr txBox="1"/>
          <p:nvPr/>
        </p:nvSpPr>
        <p:spPr>
          <a:xfrm>
            <a:off x="-100" y="615200"/>
            <a:ext cx="9144000" cy="5727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4000"/>
              <a:buFont typeface="Arial"/>
              <a:buNone/>
            </a:pPr>
            <a:r>
              <a:rPr b="0" i="0" lang="zh-HK" sz="2800" u="none" cap="none" strike="noStrike">
                <a:solidFill>
                  <a:srgbClr val="002838"/>
                </a:solidFill>
                <a:latin typeface="Proxima Nova"/>
                <a:ea typeface="Proxima Nova"/>
                <a:cs typeface="Proxima Nova"/>
                <a:sym typeface="Proxima Nova"/>
              </a:rPr>
              <a:t>OUR </a:t>
            </a:r>
            <a:r>
              <a:rPr b="1" i="0" lang="zh-HK" sz="2800" u="none" cap="none" strike="noStrike">
                <a:solidFill>
                  <a:srgbClr val="002838"/>
                </a:solidFill>
                <a:latin typeface="Proxima Nova"/>
                <a:ea typeface="Proxima Nova"/>
                <a:cs typeface="Proxima Nova"/>
                <a:sym typeface="Proxima Nova"/>
              </a:rPr>
              <a:t>FOUNDERS</a:t>
            </a:r>
            <a:endParaRPr b="1" i="0" sz="2800" u="none" cap="none" strike="noStrike">
              <a:solidFill>
                <a:srgbClr val="002838"/>
              </a:solidFill>
              <a:latin typeface="Proxima Nova"/>
              <a:ea typeface="Proxima Nova"/>
              <a:cs typeface="Proxima Nova"/>
              <a:sym typeface="Proxima Nova"/>
            </a:endParaRPr>
          </a:p>
        </p:txBody>
      </p:sp>
      <p:cxnSp>
        <p:nvCxnSpPr>
          <p:cNvPr id="3133" name="Google Shape;3133;p154"/>
          <p:cNvCxnSpPr/>
          <p:nvPr/>
        </p:nvCxnSpPr>
        <p:spPr>
          <a:xfrm>
            <a:off x="4275150" y="1131875"/>
            <a:ext cx="593700" cy="0"/>
          </a:xfrm>
          <a:prstGeom prst="straightConnector1">
            <a:avLst/>
          </a:prstGeom>
          <a:noFill/>
          <a:ln cap="flat" cmpd="sng" w="19050">
            <a:solidFill>
              <a:srgbClr val="80CAAD"/>
            </a:solidFill>
            <a:prstDash val="solid"/>
            <a:round/>
            <a:headEnd len="sm" w="sm" type="none"/>
            <a:tailEnd len="sm" w="sm" type="none"/>
          </a:ln>
        </p:spPr>
      </p:cxnSp>
      <p:sp>
        <p:nvSpPr>
          <p:cNvPr id="3134" name="Google Shape;3134;p154"/>
          <p:cNvSpPr txBox="1"/>
          <p:nvPr/>
        </p:nvSpPr>
        <p:spPr>
          <a:xfrm>
            <a:off x="2085350" y="2995650"/>
            <a:ext cx="1363200" cy="3174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1200" u="none" cap="none" strike="noStrike">
                <a:solidFill>
                  <a:srgbClr val="000000"/>
                </a:solidFill>
                <a:latin typeface="Proxima Nova"/>
                <a:ea typeface="Proxima Nova"/>
                <a:cs typeface="Proxima Nova"/>
                <a:sym typeface="Proxima Nova"/>
              </a:rPr>
              <a:t>CHARLES WONG</a:t>
            </a:r>
            <a:endParaRPr b="1" i="0" sz="1200" u="none" cap="none" strike="noStrike">
              <a:solidFill>
                <a:srgbClr val="000000"/>
              </a:solidFill>
              <a:latin typeface="Proxima Nova"/>
              <a:ea typeface="Proxima Nova"/>
              <a:cs typeface="Proxima Nova"/>
              <a:sym typeface="Proxima Nova"/>
            </a:endParaRPr>
          </a:p>
        </p:txBody>
      </p:sp>
      <p:sp>
        <p:nvSpPr>
          <p:cNvPr id="3135" name="Google Shape;3135;p154"/>
          <p:cNvSpPr txBox="1"/>
          <p:nvPr/>
        </p:nvSpPr>
        <p:spPr>
          <a:xfrm>
            <a:off x="1598675" y="3697000"/>
            <a:ext cx="2459100" cy="1179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55555"/>
              </a:buClr>
              <a:buSzPts val="1000"/>
              <a:buFont typeface="Arial"/>
              <a:buNone/>
            </a:pPr>
            <a:r>
              <a:rPr b="0" i="0" lang="zh-HK" sz="1000" u="none" cap="none" strike="noStrike">
                <a:solidFill>
                  <a:srgbClr val="555555"/>
                </a:solidFill>
                <a:latin typeface="Proxima Nova"/>
                <a:ea typeface="Proxima Nova"/>
                <a:cs typeface="Proxima Nova"/>
                <a:sym typeface="Proxima Nova"/>
              </a:rPr>
              <a:t>Previously Managing Director, Head of Structured Investment Derivatives Marketing at JP Morgan.</a:t>
            </a:r>
            <a:br>
              <a:rPr b="0" i="0" lang="zh-HK" sz="1000" u="none" cap="none" strike="noStrike">
                <a:solidFill>
                  <a:srgbClr val="555555"/>
                </a:solidFill>
                <a:latin typeface="Proxima Nova"/>
                <a:ea typeface="Proxima Nova"/>
                <a:cs typeface="Proxima Nova"/>
                <a:sym typeface="Proxima Nova"/>
              </a:rPr>
            </a:br>
            <a:endParaRPr b="0" i="0" sz="1000" u="none" cap="none" strike="noStrike">
              <a:solidFill>
                <a:srgbClr val="555555"/>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555555"/>
              </a:buClr>
              <a:buSzPts val="1000"/>
              <a:buFont typeface="Arial"/>
              <a:buNone/>
            </a:pPr>
            <a:r>
              <a:rPr b="0" i="0" lang="zh-HK" sz="1000" u="none" cap="none" strike="noStrike">
                <a:solidFill>
                  <a:srgbClr val="555555"/>
                </a:solidFill>
                <a:latin typeface="Proxima Nova"/>
                <a:ea typeface="Proxima Nova"/>
                <a:cs typeface="Proxima Nova"/>
                <a:sym typeface="Proxima Nova"/>
              </a:rPr>
              <a:t>Educated at Massachusetts Institute of Technology (MIT) with B.S. and M.S. in Electrical Engineering and </a:t>
            </a:r>
            <a:br>
              <a:rPr b="0" i="0" lang="zh-HK" sz="1000" u="none" cap="none" strike="noStrike">
                <a:solidFill>
                  <a:srgbClr val="555555"/>
                </a:solidFill>
                <a:latin typeface="Proxima Nova"/>
                <a:ea typeface="Proxima Nova"/>
                <a:cs typeface="Proxima Nova"/>
                <a:sym typeface="Proxima Nova"/>
              </a:rPr>
            </a:br>
            <a:r>
              <a:rPr b="0" i="0" lang="zh-HK" sz="1000" u="none" cap="none" strike="noStrike">
                <a:solidFill>
                  <a:srgbClr val="555555"/>
                </a:solidFill>
                <a:latin typeface="Proxima Nova"/>
                <a:ea typeface="Proxima Nova"/>
                <a:cs typeface="Proxima Nova"/>
                <a:sym typeface="Proxima Nova"/>
              </a:rPr>
              <a:t>Computer Science.</a:t>
            </a:r>
            <a:endParaRPr b="0" i="0" sz="14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Proxima Nova"/>
              <a:ea typeface="Proxima Nova"/>
              <a:cs typeface="Proxima Nova"/>
              <a:sym typeface="Proxima Nova"/>
            </a:endParaRPr>
          </a:p>
        </p:txBody>
      </p:sp>
      <p:cxnSp>
        <p:nvCxnSpPr>
          <p:cNvPr id="3136" name="Google Shape;3136;p154"/>
          <p:cNvCxnSpPr/>
          <p:nvPr/>
        </p:nvCxnSpPr>
        <p:spPr>
          <a:xfrm flipH="1">
            <a:off x="2351075" y="3272875"/>
            <a:ext cx="752700" cy="1500"/>
          </a:xfrm>
          <a:prstGeom prst="straightConnector1">
            <a:avLst/>
          </a:prstGeom>
          <a:noFill/>
          <a:ln cap="flat" cmpd="sng" w="19050">
            <a:solidFill>
              <a:srgbClr val="7FC9AC"/>
            </a:solidFill>
            <a:prstDash val="solid"/>
            <a:round/>
            <a:headEnd len="sm" w="sm" type="none"/>
            <a:tailEnd len="sm" w="sm" type="none"/>
          </a:ln>
        </p:spPr>
      </p:cxnSp>
      <p:sp>
        <p:nvSpPr>
          <p:cNvPr id="3137" name="Google Shape;3137;p154"/>
          <p:cNvSpPr txBox="1"/>
          <p:nvPr/>
        </p:nvSpPr>
        <p:spPr>
          <a:xfrm>
            <a:off x="1808975" y="3368550"/>
            <a:ext cx="1836900" cy="3174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1500"/>
              <a:buFont typeface="Arial"/>
              <a:buNone/>
            </a:pPr>
            <a:r>
              <a:rPr b="1" i="0" lang="zh-HK" sz="1000" u="none" cap="none" strike="noStrike">
                <a:solidFill>
                  <a:srgbClr val="3F3F3F"/>
                </a:solidFill>
                <a:latin typeface="Proxima Nova"/>
                <a:ea typeface="Proxima Nova"/>
                <a:cs typeface="Proxima Nova"/>
                <a:sym typeface="Proxima Nova"/>
              </a:rPr>
              <a:t>CHAIRMAN &amp; CO-FOUNDER</a:t>
            </a:r>
            <a:endParaRPr b="1" i="0" sz="1000" u="none" cap="none" strike="noStrike">
              <a:solidFill>
                <a:srgbClr val="3F3F3F"/>
              </a:solidFill>
              <a:latin typeface="Proxima Nova"/>
              <a:ea typeface="Proxima Nova"/>
              <a:cs typeface="Proxima Nova"/>
              <a:sym typeface="Proxima Nova"/>
            </a:endParaRPr>
          </a:p>
        </p:txBody>
      </p:sp>
      <p:sp>
        <p:nvSpPr>
          <p:cNvPr id="3138" name="Google Shape;3138;p154"/>
          <p:cNvSpPr txBox="1"/>
          <p:nvPr/>
        </p:nvSpPr>
        <p:spPr>
          <a:xfrm>
            <a:off x="5612052" y="3002350"/>
            <a:ext cx="1561500" cy="3174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1200" u="none" cap="none" strike="noStrike">
                <a:solidFill>
                  <a:srgbClr val="000000"/>
                </a:solidFill>
                <a:latin typeface="Proxima Nova"/>
                <a:ea typeface="Proxima Nova"/>
                <a:cs typeface="Proxima Nova"/>
                <a:sym typeface="Proxima Nova"/>
              </a:rPr>
              <a:t>JULIAN SCHILLINGER</a:t>
            </a:r>
            <a:endParaRPr b="1" i="0" sz="1200" u="none" cap="none" strike="noStrike">
              <a:solidFill>
                <a:srgbClr val="000000"/>
              </a:solidFill>
              <a:latin typeface="Proxima Nova"/>
              <a:ea typeface="Proxima Nova"/>
              <a:cs typeface="Proxima Nova"/>
              <a:sym typeface="Proxima Nova"/>
            </a:endParaRPr>
          </a:p>
        </p:txBody>
      </p:sp>
      <p:cxnSp>
        <p:nvCxnSpPr>
          <p:cNvPr id="3139" name="Google Shape;3139;p154"/>
          <p:cNvCxnSpPr/>
          <p:nvPr/>
        </p:nvCxnSpPr>
        <p:spPr>
          <a:xfrm flipH="1">
            <a:off x="5976913" y="3279575"/>
            <a:ext cx="752700" cy="1500"/>
          </a:xfrm>
          <a:prstGeom prst="straightConnector1">
            <a:avLst/>
          </a:prstGeom>
          <a:noFill/>
          <a:ln cap="flat" cmpd="sng" w="19050">
            <a:solidFill>
              <a:srgbClr val="7FC9AC"/>
            </a:solidFill>
            <a:prstDash val="solid"/>
            <a:round/>
            <a:headEnd len="sm" w="sm" type="none"/>
            <a:tailEnd len="sm" w="sm" type="none"/>
          </a:ln>
        </p:spPr>
      </p:cxnSp>
      <p:sp>
        <p:nvSpPr>
          <p:cNvPr id="3140" name="Google Shape;3140;p154"/>
          <p:cNvSpPr txBox="1"/>
          <p:nvPr/>
        </p:nvSpPr>
        <p:spPr>
          <a:xfrm>
            <a:off x="5656888" y="3368550"/>
            <a:ext cx="1471800" cy="3174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1500"/>
              <a:buFont typeface="Arial"/>
              <a:buNone/>
            </a:pPr>
            <a:r>
              <a:rPr b="1" i="0" lang="zh-HK" sz="1000" u="none" cap="none" strike="noStrike">
                <a:solidFill>
                  <a:srgbClr val="3F3F3F"/>
                </a:solidFill>
                <a:latin typeface="Proxima Nova"/>
                <a:ea typeface="Proxima Nova"/>
                <a:cs typeface="Proxima Nova"/>
                <a:sym typeface="Proxima Nova"/>
              </a:rPr>
              <a:t>CEO &amp; CO-FOUNDER</a:t>
            </a:r>
            <a:endParaRPr b="1" i="0" sz="1000" u="none" cap="none" strike="noStrike">
              <a:solidFill>
                <a:srgbClr val="3F3F3F"/>
              </a:solidFill>
              <a:latin typeface="Proxima Nova"/>
              <a:ea typeface="Proxima Nova"/>
              <a:cs typeface="Proxima Nova"/>
              <a:sym typeface="Proxima Nova"/>
            </a:endParaRPr>
          </a:p>
        </p:txBody>
      </p:sp>
      <p:sp>
        <p:nvSpPr>
          <p:cNvPr id="3141" name="Google Shape;3141;p154"/>
          <p:cNvSpPr txBox="1"/>
          <p:nvPr/>
        </p:nvSpPr>
        <p:spPr>
          <a:xfrm>
            <a:off x="5373850" y="3697000"/>
            <a:ext cx="2037900" cy="900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zh-HK" sz="1000" u="none" cap="none" strike="noStrike">
                <a:solidFill>
                  <a:srgbClr val="555555"/>
                </a:solidFill>
                <a:latin typeface="Proxima Nova"/>
                <a:ea typeface="Proxima Nova"/>
                <a:cs typeface="Proxima Nova"/>
                <a:sym typeface="Proxima Nova"/>
              </a:rPr>
              <a:t>Previously Vice President, Head of Index Structuring at JP Morgan.</a:t>
            </a:r>
            <a:br>
              <a:rPr b="0" i="0" lang="zh-HK" sz="1000" u="none" cap="none" strike="noStrike">
                <a:solidFill>
                  <a:srgbClr val="555555"/>
                </a:solidFill>
                <a:latin typeface="Proxima Nova"/>
                <a:ea typeface="Proxima Nova"/>
                <a:cs typeface="Proxima Nova"/>
                <a:sym typeface="Proxima Nova"/>
              </a:rPr>
            </a:br>
            <a:endParaRPr b="0" i="0" sz="1000" u="none" cap="none" strike="noStrike">
              <a:solidFill>
                <a:srgbClr val="555555"/>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000"/>
              <a:buFont typeface="Arial"/>
              <a:buNone/>
            </a:pPr>
            <a:r>
              <a:rPr b="0" i="0" lang="zh-HK" sz="1000" u="none" cap="none" strike="noStrike">
                <a:solidFill>
                  <a:srgbClr val="555555"/>
                </a:solidFill>
                <a:latin typeface="Proxima Nova"/>
                <a:ea typeface="Proxima Nova"/>
                <a:cs typeface="Proxima Nova"/>
                <a:sym typeface="Proxima Nova"/>
              </a:rPr>
              <a:t>Educated at University of Regensburg with Degree in Business Computer Science</a:t>
            </a:r>
            <a:endParaRPr b="0" i="0" sz="1000" u="none" cap="none" strike="noStrike">
              <a:solidFill>
                <a:srgbClr val="000000"/>
              </a:solidFill>
              <a:latin typeface="Proxima Nova"/>
              <a:ea typeface="Proxima Nova"/>
              <a:cs typeface="Proxima Nova"/>
              <a:sym typeface="Proxima Nova"/>
            </a:endParaRPr>
          </a:p>
        </p:txBody>
      </p:sp>
      <p:sp>
        <p:nvSpPr>
          <p:cNvPr id="3142" name="Google Shape;3142;p154"/>
          <p:cNvSpPr/>
          <p:nvPr/>
        </p:nvSpPr>
        <p:spPr>
          <a:xfrm>
            <a:off x="8942751" y="4800378"/>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3" name="Google Shape;3143;p154"/>
          <p:cNvSpPr/>
          <p:nvPr/>
        </p:nvSpPr>
        <p:spPr>
          <a:xfrm>
            <a:off x="8942751" y="4970926"/>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44" name="Google Shape;3144;p154"/>
          <p:cNvGrpSpPr/>
          <p:nvPr/>
        </p:nvGrpSpPr>
        <p:grpSpPr>
          <a:xfrm>
            <a:off x="5572525" y="1337184"/>
            <a:ext cx="1561500" cy="1577279"/>
            <a:chOff x="5572525" y="1382684"/>
            <a:chExt cx="1561500" cy="1577279"/>
          </a:xfrm>
        </p:grpSpPr>
        <p:sp>
          <p:nvSpPr>
            <p:cNvPr id="3145" name="Google Shape;3145;p154"/>
            <p:cNvSpPr/>
            <p:nvPr/>
          </p:nvSpPr>
          <p:spPr>
            <a:xfrm>
              <a:off x="5617375" y="1421625"/>
              <a:ext cx="1471800" cy="14718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46" name="Google Shape;3146;p154"/>
            <p:cNvPicPr preferRelativeResize="0"/>
            <p:nvPr/>
          </p:nvPicPr>
          <p:blipFill rotWithShape="1">
            <a:blip r:embed="rId2">
              <a:alphaModFix/>
            </a:blip>
            <a:srcRect b="0" l="0" r="0" t="0"/>
            <a:stretch/>
          </p:blipFill>
          <p:spPr>
            <a:xfrm>
              <a:off x="5572525" y="1382684"/>
              <a:ext cx="1561500" cy="1577279"/>
            </a:xfrm>
            <a:prstGeom prst="rect">
              <a:avLst/>
            </a:prstGeom>
            <a:noFill/>
            <a:ln>
              <a:noFill/>
            </a:ln>
          </p:spPr>
        </p:pic>
      </p:grpSp>
      <p:pic>
        <p:nvPicPr>
          <p:cNvPr id="3147" name="Google Shape;3147;p154"/>
          <p:cNvPicPr preferRelativeResize="0"/>
          <p:nvPr/>
        </p:nvPicPr>
        <p:blipFill rotWithShape="1">
          <a:blip r:embed="rId3">
            <a:alphaModFix/>
          </a:blip>
          <a:srcRect b="495" l="0" r="0" t="504"/>
          <a:stretch/>
        </p:blipFill>
        <p:spPr>
          <a:xfrm>
            <a:off x="1978313" y="1337187"/>
            <a:ext cx="1577275" cy="1577275"/>
          </a:xfrm>
          <a:prstGeom prst="rect">
            <a:avLst/>
          </a:prstGeom>
          <a:noFill/>
          <a:ln>
            <a:noFill/>
          </a:ln>
        </p:spPr>
      </p:pic>
      <p:pic>
        <p:nvPicPr>
          <p:cNvPr id="3148" name="Google Shape;3148;p154"/>
          <p:cNvPicPr preferRelativeResize="0"/>
          <p:nvPr/>
        </p:nvPicPr>
        <p:blipFill rotWithShape="1">
          <a:blip r:embed="rId4">
            <a:alphaModFix/>
          </a:blip>
          <a:srcRect b="0" l="0" r="0" t="7287"/>
          <a:stretch/>
        </p:blipFill>
        <p:spPr>
          <a:xfrm>
            <a:off x="0" y="0"/>
            <a:ext cx="435338" cy="431800"/>
          </a:xfrm>
          <a:prstGeom prst="rect">
            <a:avLst/>
          </a:prstGeom>
          <a:noFill/>
          <a:ln>
            <a:noFill/>
          </a:ln>
        </p:spPr>
      </p:pic>
      <p:sp>
        <p:nvSpPr>
          <p:cNvPr id="3149" name="Google Shape;3149;p154"/>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nagement Team">
  <p:cSld name="BLANK_1_1_1_1_1_1_1">
    <p:spTree>
      <p:nvGrpSpPr>
        <p:cNvPr id="3150" name="Shape 3150"/>
        <p:cNvGrpSpPr/>
        <p:nvPr/>
      </p:nvGrpSpPr>
      <p:grpSpPr>
        <a:xfrm>
          <a:off x="0" y="0"/>
          <a:ext cx="0" cy="0"/>
          <a:chOff x="0" y="0"/>
          <a:chExt cx="0" cy="0"/>
        </a:xfrm>
      </p:grpSpPr>
      <p:sp>
        <p:nvSpPr>
          <p:cNvPr id="3151" name="Google Shape;3151;p155"/>
          <p:cNvSpPr txBox="1"/>
          <p:nvPr/>
        </p:nvSpPr>
        <p:spPr>
          <a:xfrm>
            <a:off x="-100" y="615200"/>
            <a:ext cx="9144000" cy="5727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4000"/>
              <a:buFont typeface="Arial"/>
              <a:buNone/>
            </a:pPr>
            <a:r>
              <a:rPr b="0" i="0" lang="zh-HK" sz="2800" u="none" cap="none" strike="noStrike">
                <a:solidFill>
                  <a:srgbClr val="002838"/>
                </a:solidFill>
                <a:latin typeface="Proxima Nova"/>
                <a:ea typeface="Proxima Nova"/>
                <a:cs typeface="Proxima Nova"/>
                <a:sym typeface="Proxima Nova"/>
              </a:rPr>
              <a:t>OUR </a:t>
            </a:r>
            <a:r>
              <a:rPr b="1" i="0" lang="zh-HK" sz="2800" u="none" cap="none" strike="noStrike">
                <a:solidFill>
                  <a:srgbClr val="002838"/>
                </a:solidFill>
                <a:latin typeface="Proxima Nova"/>
                <a:ea typeface="Proxima Nova"/>
                <a:cs typeface="Proxima Nova"/>
                <a:sym typeface="Proxima Nova"/>
              </a:rPr>
              <a:t>MANAGEMENT TEAM</a:t>
            </a:r>
            <a:endParaRPr b="1" i="0" sz="2800" u="none" cap="none" strike="noStrike">
              <a:solidFill>
                <a:srgbClr val="002838"/>
              </a:solidFill>
              <a:latin typeface="Proxima Nova"/>
              <a:ea typeface="Proxima Nova"/>
              <a:cs typeface="Proxima Nova"/>
              <a:sym typeface="Proxima Nova"/>
            </a:endParaRPr>
          </a:p>
        </p:txBody>
      </p:sp>
      <p:cxnSp>
        <p:nvCxnSpPr>
          <p:cNvPr id="3152" name="Google Shape;3152;p155"/>
          <p:cNvCxnSpPr/>
          <p:nvPr/>
        </p:nvCxnSpPr>
        <p:spPr>
          <a:xfrm>
            <a:off x="4275150" y="1131875"/>
            <a:ext cx="593700" cy="0"/>
          </a:xfrm>
          <a:prstGeom prst="straightConnector1">
            <a:avLst/>
          </a:prstGeom>
          <a:noFill/>
          <a:ln cap="flat" cmpd="sng" w="19050">
            <a:solidFill>
              <a:srgbClr val="80CAAD"/>
            </a:solidFill>
            <a:prstDash val="solid"/>
            <a:round/>
            <a:headEnd len="sm" w="sm" type="none"/>
            <a:tailEnd len="sm" w="sm" type="none"/>
          </a:ln>
        </p:spPr>
      </p:cxnSp>
      <p:sp>
        <p:nvSpPr>
          <p:cNvPr id="3153" name="Google Shape;3153;p155"/>
          <p:cNvSpPr txBox="1"/>
          <p:nvPr/>
        </p:nvSpPr>
        <p:spPr>
          <a:xfrm>
            <a:off x="1104028" y="2071412"/>
            <a:ext cx="1193400" cy="1689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1500"/>
              <a:buFont typeface="Arial"/>
              <a:buNone/>
            </a:pPr>
            <a:r>
              <a:rPr b="1" i="0" lang="zh-HK" sz="1000" u="none" cap="none" strike="noStrike">
                <a:solidFill>
                  <a:srgbClr val="000000"/>
                </a:solidFill>
                <a:latin typeface="Proxima Nova"/>
                <a:ea typeface="Proxima Nova"/>
                <a:cs typeface="Proxima Nova"/>
                <a:sym typeface="Proxima Nova"/>
              </a:rPr>
              <a:t>STEVE YANG</a:t>
            </a:r>
            <a:endParaRPr b="1" i="0" sz="1000" u="none" cap="none" strike="noStrike">
              <a:solidFill>
                <a:srgbClr val="000000"/>
              </a:solidFill>
              <a:latin typeface="Proxima Nova"/>
              <a:ea typeface="Proxima Nova"/>
              <a:cs typeface="Proxima Nova"/>
              <a:sym typeface="Proxima Nova"/>
            </a:endParaRPr>
          </a:p>
        </p:txBody>
      </p:sp>
      <p:sp>
        <p:nvSpPr>
          <p:cNvPr id="3154" name="Google Shape;3154;p155"/>
          <p:cNvSpPr txBox="1"/>
          <p:nvPr/>
        </p:nvSpPr>
        <p:spPr>
          <a:xfrm>
            <a:off x="945026" y="2655249"/>
            <a:ext cx="1512000" cy="350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zh-HK" sz="800" u="none" cap="none" strike="noStrike">
                <a:solidFill>
                  <a:srgbClr val="434343"/>
                </a:solidFill>
                <a:latin typeface="Proxima Nova"/>
                <a:ea typeface="Proxima Nova"/>
                <a:cs typeface="Proxima Nova"/>
                <a:sym typeface="Proxima Nova"/>
              </a:rPr>
              <a:t>Experienced senior investment banker from JP Morgan</a:t>
            </a:r>
            <a:endParaRPr b="0" i="0" sz="800" u="none" cap="none" strike="noStrike">
              <a:solidFill>
                <a:srgbClr val="434343"/>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Proxima Nova"/>
              <a:ea typeface="Proxima Nova"/>
              <a:cs typeface="Proxima Nova"/>
              <a:sym typeface="Proxima Nova"/>
            </a:endParaRPr>
          </a:p>
        </p:txBody>
      </p:sp>
      <p:cxnSp>
        <p:nvCxnSpPr>
          <p:cNvPr id="3155" name="Google Shape;3155;p155"/>
          <p:cNvCxnSpPr/>
          <p:nvPr/>
        </p:nvCxnSpPr>
        <p:spPr>
          <a:xfrm flipH="1">
            <a:off x="1339429" y="2271570"/>
            <a:ext cx="722400" cy="1500"/>
          </a:xfrm>
          <a:prstGeom prst="straightConnector1">
            <a:avLst/>
          </a:prstGeom>
          <a:noFill/>
          <a:ln cap="flat" cmpd="sng" w="19050">
            <a:solidFill>
              <a:srgbClr val="7FC9AC"/>
            </a:solidFill>
            <a:prstDash val="solid"/>
            <a:round/>
            <a:headEnd len="sm" w="sm" type="none"/>
            <a:tailEnd len="sm" w="sm" type="none"/>
          </a:ln>
        </p:spPr>
      </p:cxnSp>
      <p:sp>
        <p:nvSpPr>
          <p:cNvPr id="3156" name="Google Shape;3156;p155"/>
          <p:cNvSpPr txBox="1"/>
          <p:nvPr/>
        </p:nvSpPr>
        <p:spPr>
          <a:xfrm>
            <a:off x="856238" y="2350740"/>
            <a:ext cx="1688400" cy="304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zh-HK" sz="1000" u="none" cap="none" strike="noStrike">
                <a:solidFill>
                  <a:srgbClr val="666666"/>
                </a:solidFill>
                <a:latin typeface="Proxima Nova"/>
                <a:ea typeface="Proxima Nova"/>
                <a:cs typeface="Proxima Nova"/>
                <a:sym typeface="Proxima Nova"/>
              </a:rPr>
              <a:t>Partner, Head of China/Taiwan</a:t>
            </a:r>
            <a:endParaRPr b="1" i="0" sz="1000" u="none" cap="none" strike="noStrike">
              <a:solidFill>
                <a:srgbClr val="666666"/>
              </a:solidFill>
              <a:latin typeface="Proxima Nova"/>
              <a:ea typeface="Proxima Nova"/>
              <a:cs typeface="Proxima Nova"/>
              <a:sym typeface="Proxima Nova"/>
            </a:endParaRPr>
          </a:p>
        </p:txBody>
      </p:sp>
      <p:pic>
        <p:nvPicPr>
          <p:cNvPr id="3157" name="Google Shape;3157;p155"/>
          <p:cNvPicPr preferRelativeResize="0"/>
          <p:nvPr/>
        </p:nvPicPr>
        <p:blipFill rotWithShape="1">
          <a:blip r:embed="rId2">
            <a:alphaModFix/>
          </a:blip>
          <a:srcRect b="0" l="0" r="10" t="0"/>
          <a:stretch/>
        </p:blipFill>
        <p:spPr>
          <a:xfrm>
            <a:off x="1304114" y="1159044"/>
            <a:ext cx="793821" cy="801899"/>
          </a:xfrm>
          <a:prstGeom prst="rect">
            <a:avLst/>
          </a:prstGeom>
          <a:noFill/>
          <a:ln>
            <a:noFill/>
          </a:ln>
        </p:spPr>
      </p:pic>
      <p:sp>
        <p:nvSpPr>
          <p:cNvPr id="3158" name="Google Shape;3158;p155"/>
          <p:cNvSpPr/>
          <p:nvPr/>
        </p:nvSpPr>
        <p:spPr>
          <a:xfrm>
            <a:off x="8942751" y="4800378"/>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9" name="Google Shape;3159;p155"/>
          <p:cNvSpPr/>
          <p:nvPr/>
        </p:nvSpPr>
        <p:spPr>
          <a:xfrm>
            <a:off x="8942751" y="4970926"/>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0" name="Google Shape;3160;p155"/>
          <p:cNvSpPr txBox="1"/>
          <p:nvPr/>
        </p:nvSpPr>
        <p:spPr>
          <a:xfrm>
            <a:off x="3008105" y="2050420"/>
            <a:ext cx="1193400" cy="1689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1500"/>
              <a:buFont typeface="Arial"/>
              <a:buNone/>
            </a:pPr>
            <a:r>
              <a:rPr b="1" i="0" lang="zh-HK" sz="1000" u="none" cap="none" strike="noStrike">
                <a:solidFill>
                  <a:srgbClr val="000000"/>
                </a:solidFill>
                <a:latin typeface="Proxima Nova"/>
                <a:ea typeface="Proxima Nova"/>
                <a:cs typeface="Proxima Nova"/>
                <a:sym typeface="Proxima Nova"/>
              </a:rPr>
              <a:t>DAVID LEE</a:t>
            </a:r>
            <a:endParaRPr b="1" i="0" sz="1000" u="none" cap="none" strike="noStrike">
              <a:solidFill>
                <a:srgbClr val="000000"/>
              </a:solidFill>
              <a:latin typeface="Proxima Nova"/>
              <a:ea typeface="Proxima Nova"/>
              <a:cs typeface="Proxima Nova"/>
              <a:sym typeface="Proxima Nova"/>
            </a:endParaRPr>
          </a:p>
        </p:txBody>
      </p:sp>
      <p:sp>
        <p:nvSpPr>
          <p:cNvPr id="3161" name="Google Shape;3161;p155"/>
          <p:cNvSpPr txBox="1"/>
          <p:nvPr/>
        </p:nvSpPr>
        <p:spPr>
          <a:xfrm>
            <a:off x="2848479" y="2655250"/>
            <a:ext cx="1512000" cy="350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zh-HK" sz="800" u="none" cap="none" strike="noStrike">
                <a:solidFill>
                  <a:srgbClr val="434343"/>
                </a:solidFill>
                <a:latin typeface="Proxima Nova"/>
                <a:ea typeface="Proxima Nova"/>
                <a:cs typeface="Proxima Nova"/>
                <a:sym typeface="Proxima Nova"/>
              </a:rPr>
              <a:t>Harvard Law graduate and former PE portfolio manager with successful IPO exit record </a:t>
            </a:r>
            <a:endParaRPr b="0" i="0" sz="800" u="none" cap="none" strike="noStrike">
              <a:solidFill>
                <a:srgbClr val="434343"/>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Proxima Nova"/>
              <a:ea typeface="Proxima Nova"/>
              <a:cs typeface="Proxima Nova"/>
              <a:sym typeface="Proxima Nova"/>
            </a:endParaRPr>
          </a:p>
        </p:txBody>
      </p:sp>
      <p:cxnSp>
        <p:nvCxnSpPr>
          <p:cNvPr id="3162" name="Google Shape;3162;p155"/>
          <p:cNvCxnSpPr/>
          <p:nvPr/>
        </p:nvCxnSpPr>
        <p:spPr>
          <a:xfrm flipH="1">
            <a:off x="3243507" y="2250577"/>
            <a:ext cx="722400" cy="1500"/>
          </a:xfrm>
          <a:prstGeom prst="straightConnector1">
            <a:avLst/>
          </a:prstGeom>
          <a:noFill/>
          <a:ln cap="flat" cmpd="sng" w="19050">
            <a:solidFill>
              <a:srgbClr val="7FC9AC"/>
            </a:solidFill>
            <a:prstDash val="solid"/>
            <a:round/>
            <a:headEnd len="sm" w="sm" type="none"/>
            <a:tailEnd len="sm" w="sm" type="none"/>
          </a:ln>
        </p:spPr>
      </p:cxnSp>
      <p:sp>
        <p:nvSpPr>
          <p:cNvPr id="3163" name="Google Shape;3163;p155"/>
          <p:cNvSpPr txBox="1"/>
          <p:nvPr/>
        </p:nvSpPr>
        <p:spPr>
          <a:xfrm>
            <a:off x="2760325" y="2352836"/>
            <a:ext cx="1688400" cy="168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zh-HK" sz="1000" u="none" cap="none" strike="noStrike">
                <a:solidFill>
                  <a:srgbClr val="666666"/>
                </a:solidFill>
                <a:latin typeface="Proxima Nova"/>
                <a:ea typeface="Proxima Nova"/>
                <a:cs typeface="Proxima Nova"/>
                <a:sym typeface="Proxima Nova"/>
              </a:rPr>
              <a:t>Chief Revenue Officer</a:t>
            </a:r>
            <a:endParaRPr b="1" i="0" sz="1000" u="none" cap="none" strike="noStrike">
              <a:solidFill>
                <a:srgbClr val="666666"/>
              </a:solidFill>
              <a:latin typeface="Proxima Nova"/>
              <a:ea typeface="Proxima Nova"/>
              <a:cs typeface="Proxima Nova"/>
              <a:sym typeface="Proxima Nova"/>
            </a:endParaRPr>
          </a:p>
        </p:txBody>
      </p:sp>
      <p:sp>
        <p:nvSpPr>
          <p:cNvPr id="3164" name="Google Shape;3164;p155"/>
          <p:cNvSpPr txBox="1"/>
          <p:nvPr/>
        </p:nvSpPr>
        <p:spPr>
          <a:xfrm>
            <a:off x="4868850" y="2043600"/>
            <a:ext cx="1417200" cy="1689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1500"/>
              <a:buFont typeface="Arial"/>
              <a:buNone/>
            </a:pPr>
            <a:r>
              <a:rPr b="1" i="0" lang="zh-HK" sz="1000" u="none" cap="none" strike="noStrike">
                <a:solidFill>
                  <a:srgbClr val="000000"/>
                </a:solidFill>
                <a:latin typeface="Proxima Nova"/>
                <a:ea typeface="Proxima Nova"/>
                <a:cs typeface="Proxima Nova"/>
                <a:sym typeface="Proxima Nova"/>
              </a:rPr>
              <a:t>BERT-JAN VAN ESSEN</a:t>
            </a:r>
            <a:endParaRPr b="1" i="0" sz="10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500"/>
              <a:buFont typeface="Arial"/>
              <a:buNone/>
            </a:pPr>
            <a:r>
              <a:t/>
            </a:r>
            <a:endParaRPr b="1" i="0" sz="1000" u="none" cap="none" strike="noStrike">
              <a:solidFill>
                <a:srgbClr val="000000"/>
              </a:solidFill>
              <a:latin typeface="Proxima Nova"/>
              <a:ea typeface="Proxima Nova"/>
              <a:cs typeface="Proxima Nova"/>
              <a:sym typeface="Proxima Nova"/>
            </a:endParaRPr>
          </a:p>
        </p:txBody>
      </p:sp>
      <p:sp>
        <p:nvSpPr>
          <p:cNvPr id="3165" name="Google Shape;3165;p155"/>
          <p:cNvSpPr txBox="1"/>
          <p:nvPr/>
        </p:nvSpPr>
        <p:spPr>
          <a:xfrm>
            <a:off x="4821463" y="2637179"/>
            <a:ext cx="1512000" cy="474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zh-HK" sz="800" u="none" cap="none" strike="noStrike">
                <a:solidFill>
                  <a:srgbClr val="434343"/>
                </a:solidFill>
                <a:latin typeface="Proxima Nova"/>
                <a:ea typeface="Proxima Nova"/>
                <a:cs typeface="Proxima Nova"/>
                <a:sym typeface="Proxima Nova"/>
              </a:rPr>
              <a:t>Experienced technology </a:t>
            </a:r>
            <a:br>
              <a:rPr b="0" i="0" lang="zh-HK" sz="800" u="none" cap="none" strike="noStrike">
                <a:solidFill>
                  <a:srgbClr val="434343"/>
                </a:solidFill>
                <a:latin typeface="Proxima Nova"/>
                <a:ea typeface="Proxima Nova"/>
                <a:cs typeface="Proxima Nova"/>
                <a:sym typeface="Proxima Nova"/>
              </a:rPr>
            </a:br>
            <a:r>
              <a:rPr b="0" i="0" lang="zh-HK" sz="800" u="none" cap="none" strike="noStrike">
                <a:solidFill>
                  <a:srgbClr val="434343"/>
                </a:solidFill>
                <a:latin typeface="Proxima Nova"/>
                <a:ea typeface="Proxima Nova"/>
                <a:cs typeface="Proxima Nova"/>
                <a:sym typeface="Proxima Nova"/>
              </a:rPr>
              <a:t>leader from Credit Suisse and ex-CEO of Dragon Wealth</a:t>
            </a:r>
            <a:endParaRPr b="0" i="0" sz="800" u="none" cap="none" strike="noStrike">
              <a:solidFill>
                <a:srgbClr val="434343"/>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000"/>
              <a:buFont typeface="Arial"/>
              <a:buNone/>
            </a:pPr>
            <a:r>
              <a:t/>
            </a:r>
            <a:endParaRPr b="0" i="0" sz="800" u="none" cap="none" strike="noStrike">
              <a:solidFill>
                <a:srgbClr val="434343"/>
              </a:solidFill>
              <a:latin typeface="Proxima Nova"/>
              <a:ea typeface="Proxima Nova"/>
              <a:cs typeface="Proxima Nova"/>
              <a:sym typeface="Proxima Nova"/>
            </a:endParaRPr>
          </a:p>
        </p:txBody>
      </p:sp>
      <p:cxnSp>
        <p:nvCxnSpPr>
          <p:cNvPr id="3166" name="Google Shape;3166;p155"/>
          <p:cNvCxnSpPr/>
          <p:nvPr/>
        </p:nvCxnSpPr>
        <p:spPr>
          <a:xfrm flipH="1">
            <a:off x="5208997" y="2243752"/>
            <a:ext cx="722400" cy="1500"/>
          </a:xfrm>
          <a:prstGeom prst="straightConnector1">
            <a:avLst/>
          </a:prstGeom>
          <a:noFill/>
          <a:ln cap="flat" cmpd="sng" w="19050">
            <a:solidFill>
              <a:srgbClr val="7FC9AC"/>
            </a:solidFill>
            <a:prstDash val="solid"/>
            <a:round/>
            <a:headEnd len="sm" w="sm" type="none"/>
            <a:tailEnd len="sm" w="sm" type="none"/>
          </a:ln>
        </p:spPr>
      </p:cxnSp>
      <p:sp>
        <p:nvSpPr>
          <p:cNvPr id="3167" name="Google Shape;3167;p155"/>
          <p:cNvSpPr txBox="1"/>
          <p:nvPr/>
        </p:nvSpPr>
        <p:spPr>
          <a:xfrm>
            <a:off x="4725800" y="2356761"/>
            <a:ext cx="1688400" cy="168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zh-HK" sz="1000" u="none" cap="none" strike="noStrike">
                <a:solidFill>
                  <a:srgbClr val="666666"/>
                </a:solidFill>
                <a:latin typeface="Proxima Nova"/>
                <a:ea typeface="Proxima Nova"/>
                <a:cs typeface="Proxima Nova"/>
                <a:sym typeface="Proxima Nova"/>
              </a:rPr>
              <a:t>Chief Technology Officer</a:t>
            </a:r>
            <a:endParaRPr b="1" i="0" sz="1000" u="none" cap="none" strike="noStrike">
              <a:solidFill>
                <a:srgbClr val="666666"/>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100"/>
              <a:buFont typeface="Arial"/>
              <a:buNone/>
            </a:pPr>
            <a:r>
              <a:t/>
            </a:r>
            <a:endParaRPr b="1" i="0" sz="1000" u="none" cap="none" strike="noStrike">
              <a:solidFill>
                <a:srgbClr val="666666"/>
              </a:solidFill>
              <a:latin typeface="Proxima Nova"/>
              <a:ea typeface="Proxima Nova"/>
              <a:cs typeface="Proxima Nova"/>
              <a:sym typeface="Proxima Nova"/>
            </a:endParaRPr>
          </a:p>
        </p:txBody>
      </p:sp>
      <p:sp>
        <p:nvSpPr>
          <p:cNvPr id="3168" name="Google Shape;3168;p155"/>
          <p:cNvSpPr txBox="1"/>
          <p:nvPr/>
        </p:nvSpPr>
        <p:spPr>
          <a:xfrm>
            <a:off x="6915364" y="2018932"/>
            <a:ext cx="1193400" cy="1689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1000" u="none" cap="none" strike="noStrike">
                <a:solidFill>
                  <a:srgbClr val="000000"/>
                </a:solidFill>
                <a:latin typeface="Proxima Nova"/>
                <a:ea typeface="Proxima Nova"/>
                <a:cs typeface="Proxima Nova"/>
                <a:sym typeface="Proxima Nova"/>
              </a:rPr>
              <a:t>DOMINIC GAMBLE</a:t>
            </a:r>
            <a:endParaRPr b="1" i="0" sz="1000" u="none" cap="none" strike="noStrike">
              <a:solidFill>
                <a:srgbClr val="000000"/>
              </a:solidFill>
              <a:latin typeface="Proxima Nova"/>
              <a:ea typeface="Proxima Nova"/>
              <a:cs typeface="Proxima Nova"/>
              <a:sym typeface="Proxima Nova"/>
            </a:endParaRPr>
          </a:p>
        </p:txBody>
      </p:sp>
      <p:sp>
        <p:nvSpPr>
          <p:cNvPr id="3169" name="Google Shape;3169;p155"/>
          <p:cNvSpPr txBox="1"/>
          <p:nvPr/>
        </p:nvSpPr>
        <p:spPr>
          <a:xfrm>
            <a:off x="6735375" y="2637175"/>
            <a:ext cx="1600200" cy="350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zh-HK" sz="800" u="none" cap="none" strike="noStrike">
                <a:solidFill>
                  <a:srgbClr val="434343"/>
                </a:solidFill>
                <a:latin typeface="Proxima Nova"/>
                <a:ea typeface="Proxima Nova"/>
                <a:cs typeface="Proxima Nova"/>
                <a:sym typeface="Proxima Nova"/>
              </a:rPr>
              <a:t>Experienced fintech entrepreneur and ex-private banker from Credit Suisse and Deutsche Bank</a:t>
            </a:r>
            <a:endParaRPr b="0" i="0" sz="800" u="none" cap="none" strike="noStrike">
              <a:solidFill>
                <a:srgbClr val="434343"/>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t/>
            </a:r>
            <a:endParaRPr b="0" i="0" sz="800" u="none" cap="none" strike="noStrike">
              <a:solidFill>
                <a:srgbClr val="434343"/>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Proxima Nova"/>
              <a:ea typeface="Proxima Nova"/>
              <a:cs typeface="Proxima Nova"/>
              <a:sym typeface="Proxima Nova"/>
            </a:endParaRPr>
          </a:p>
        </p:txBody>
      </p:sp>
      <p:cxnSp>
        <p:nvCxnSpPr>
          <p:cNvPr id="3170" name="Google Shape;3170;p155"/>
          <p:cNvCxnSpPr/>
          <p:nvPr/>
        </p:nvCxnSpPr>
        <p:spPr>
          <a:xfrm flipH="1">
            <a:off x="7150866" y="2205927"/>
            <a:ext cx="722400" cy="1500"/>
          </a:xfrm>
          <a:prstGeom prst="straightConnector1">
            <a:avLst/>
          </a:prstGeom>
          <a:noFill/>
          <a:ln cap="flat" cmpd="sng" w="19050">
            <a:solidFill>
              <a:srgbClr val="7FC9AC"/>
            </a:solidFill>
            <a:prstDash val="solid"/>
            <a:round/>
            <a:headEnd len="sm" w="sm" type="none"/>
            <a:tailEnd len="sm" w="sm" type="none"/>
          </a:ln>
        </p:spPr>
      </p:cxnSp>
      <p:sp>
        <p:nvSpPr>
          <p:cNvPr id="3171" name="Google Shape;3171;p155"/>
          <p:cNvSpPr txBox="1"/>
          <p:nvPr/>
        </p:nvSpPr>
        <p:spPr>
          <a:xfrm>
            <a:off x="6691274" y="2350756"/>
            <a:ext cx="1688400" cy="304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zh-HK" sz="1000" u="none" cap="none" strike="noStrike">
                <a:solidFill>
                  <a:srgbClr val="666666"/>
                </a:solidFill>
                <a:latin typeface="Proxima Nova"/>
                <a:ea typeface="Proxima Nova"/>
                <a:cs typeface="Proxima Nova"/>
                <a:sym typeface="Proxima Nova"/>
              </a:rPr>
              <a:t>Chief Digital Officer</a:t>
            </a:r>
            <a:endParaRPr b="1" i="0" sz="1000" u="none" cap="none" strike="noStrike">
              <a:solidFill>
                <a:srgbClr val="666666"/>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t/>
            </a:r>
            <a:endParaRPr b="1" i="0" sz="1000" u="none" cap="none" strike="noStrike">
              <a:solidFill>
                <a:srgbClr val="666666"/>
              </a:solidFill>
              <a:latin typeface="Proxima Nova"/>
              <a:ea typeface="Proxima Nova"/>
              <a:cs typeface="Proxima Nova"/>
              <a:sym typeface="Proxima Nova"/>
            </a:endParaRPr>
          </a:p>
        </p:txBody>
      </p:sp>
      <p:sp>
        <p:nvSpPr>
          <p:cNvPr id="3172" name="Google Shape;3172;p155"/>
          <p:cNvSpPr txBox="1"/>
          <p:nvPr/>
        </p:nvSpPr>
        <p:spPr>
          <a:xfrm>
            <a:off x="1104319" y="4064800"/>
            <a:ext cx="1193400" cy="1689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1500"/>
              <a:buFont typeface="Arial"/>
              <a:buNone/>
            </a:pPr>
            <a:r>
              <a:rPr b="1" i="0" lang="zh-HK" sz="1000" u="none" cap="none" strike="noStrike">
                <a:solidFill>
                  <a:srgbClr val="000000"/>
                </a:solidFill>
                <a:latin typeface="Proxima Nova"/>
                <a:ea typeface="Proxima Nova"/>
                <a:cs typeface="Proxima Nova"/>
                <a:sym typeface="Proxima Nova"/>
              </a:rPr>
              <a:t>DENNIS KOW</a:t>
            </a:r>
            <a:endParaRPr b="1" i="0" sz="1000" u="none" cap="none" strike="noStrike">
              <a:solidFill>
                <a:srgbClr val="000000"/>
              </a:solidFill>
              <a:latin typeface="Proxima Nova"/>
              <a:ea typeface="Proxima Nova"/>
              <a:cs typeface="Proxima Nova"/>
              <a:sym typeface="Proxima Nova"/>
            </a:endParaRPr>
          </a:p>
          <a:p>
            <a:pPr indent="0" lvl="0" marL="0" marR="0" rtl="0" algn="ctr">
              <a:lnSpc>
                <a:spcPct val="115000"/>
              </a:lnSpc>
              <a:spcBef>
                <a:spcPts val="0"/>
              </a:spcBef>
              <a:spcAft>
                <a:spcPts val="0"/>
              </a:spcAft>
              <a:buClr>
                <a:srgbClr val="000000"/>
              </a:buClr>
              <a:buSzPts val="1500"/>
              <a:buFont typeface="Arial"/>
              <a:buNone/>
            </a:pPr>
            <a:r>
              <a:t/>
            </a:r>
            <a:endParaRPr b="1" i="0" sz="1000" u="none" cap="none" strike="noStrike">
              <a:solidFill>
                <a:srgbClr val="000000"/>
              </a:solidFill>
              <a:latin typeface="Proxima Nova"/>
              <a:ea typeface="Proxima Nova"/>
              <a:cs typeface="Proxima Nova"/>
              <a:sym typeface="Proxima Nova"/>
            </a:endParaRPr>
          </a:p>
        </p:txBody>
      </p:sp>
      <p:sp>
        <p:nvSpPr>
          <p:cNvPr id="3173" name="Google Shape;3173;p155"/>
          <p:cNvSpPr txBox="1"/>
          <p:nvPr/>
        </p:nvSpPr>
        <p:spPr>
          <a:xfrm>
            <a:off x="944680" y="4628912"/>
            <a:ext cx="1512000" cy="350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zh-HK" sz="800" u="none" cap="none" strike="noStrike">
                <a:solidFill>
                  <a:srgbClr val="434343"/>
                </a:solidFill>
                <a:latin typeface="Proxima Nova"/>
                <a:ea typeface="Proxima Nova"/>
                <a:cs typeface="Proxima Nova"/>
                <a:sym typeface="Proxima Nova"/>
              </a:rPr>
              <a:t>20+ year experienced senior technologist from Citibank</a:t>
            </a:r>
            <a:endParaRPr b="0" i="0" sz="800" u="none" cap="none" strike="noStrike">
              <a:solidFill>
                <a:srgbClr val="434343"/>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t/>
            </a:r>
            <a:endParaRPr b="0" i="0" sz="800" u="none" cap="none" strike="noStrike">
              <a:solidFill>
                <a:srgbClr val="434343"/>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Proxima Nova"/>
              <a:ea typeface="Proxima Nova"/>
              <a:cs typeface="Proxima Nova"/>
              <a:sym typeface="Proxima Nova"/>
            </a:endParaRPr>
          </a:p>
        </p:txBody>
      </p:sp>
      <p:cxnSp>
        <p:nvCxnSpPr>
          <p:cNvPr id="3174" name="Google Shape;3174;p155"/>
          <p:cNvCxnSpPr/>
          <p:nvPr/>
        </p:nvCxnSpPr>
        <p:spPr>
          <a:xfrm flipH="1">
            <a:off x="1339720" y="4264958"/>
            <a:ext cx="722400" cy="1500"/>
          </a:xfrm>
          <a:prstGeom prst="straightConnector1">
            <a:avLst/>
          </a:prstGeom>
          <a:noFill/>
          <a:ln cap="flat" cmpd="sng" w="19050">
            <a:solidFill>
              <a:srgbClr val="7FC9AC"/>
            </a:solidFill>
            <a:prstDash val="solid"/>
            <a:round/>
            <a:headEnd len="sm" w="sm" type="none"/>
            <a:tailEnd len="sm" w="sm" type="none"/>
          </a:ln>
        </p:spPr>
      </p:cxnSp>
      <p:sp>
        <p:nvSpPr>
          <p:cNvPr id="3175" name="Google Shape;3175;p155"/>
          <p:cNvSpPr txBox="1"/>
          <p:nvPr/>
        </p:nvSpPr>
        <p:spPr>
          <a:xfrm>
            <a:off x="856528" y="4344128"/>
            <a:ext cx="1688400" cy="304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zh-HK" sz="1000" u="none" cap="none" strike="noStrike">
                <a:solidFill>
                  <a:srgbClr val="666666"/>
                </a:solidFill>
                <a:latin typeface="Proxima Nova"/>
                <a:ea typeface="Proxima Nova"/>
                <a:cs typeface="Proxima Nova"/>
                <a:sym typeface="Proxima Nova"/>
              </a:rPr>
              <a:t>Head of Singapore</a:t>
            </a:r>
            <a:endParaRPr b="1" i="0" sz="1000" u="none" cap="none" strike="noStrike">
              <a:solidFill>
                <a:srgbClr val="666666"/>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t/>
            </a:r>
            <a:endParaRPr b="1" i="0" sz="1000" u="none" cap="none" strike="noStrike">
              <a:solidFill>
                <a:srgbClr val="666666"/>
              </a:solidFill>
              <a:latin typeface="Proxima Nova"/>
              <a:ea typeface="Proxima Nova"/>
              <a:cs typeface="Proxima Nova"/>
              <a:sym typeface="Proxima Nova"/>
            </a:endParaRPr>
          </a:p>
        </p:txBody>
      </p:sp>
      <p:sp>
        <p:nvSpPr>
          <p:cNvPr id="3176" name="Google Shape;3176;p155"/>
          <p:cNvSpPr txBox="1"/>
          <p:nvPr/>
        </p:nvSpPr>
        <p:spPr>
          <a:xfrm>
            <a:off x="2848475" y="4059325"/>
            <a:ext cx="1512000" cy="1689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1500"/>
              <a:buFont typeface="Arial"/>
              <a:buNone/>
            </a:pPr>
            <a:r>
              <a:rPr b="1" i="0" lang="zh-HK" sz="1000" u="none" cap="none" strike="noStrike">
                <a:solidFill>
                  <a:srgbClr val="000000"/>
                </a:solidFill>
                <a:latin typeface="Proxima Nova"/>
                <a:ea typeface="Proxima Nova"/>
                <a:cs typeface="Proxima Nova"/>
                <a:sym typeface="Proxima Nova"/>
              </a:rPr>
              <a:t>JASON LEE</a:t>
            </a:r>
            <a:endParaRPr b="1" i="0" sz="1000" u="none" cap="none" strike="noStrike">
              <a:solidFill>
                <a:srgbClr val="000000"/>
              </a:solidFill>
              <a:latin typeface="Proxima Nova"/>
              <a:ea typeface="Proxima Nova"/>
              <a:cs typeface="Proxima Nova"/>
              <a:sym typeface="Proxima Nova"/>
            </a:endParaRPr>
          </a:p>
        </p:txBody>
      </p:sp>
      <p:sp>
        <p:nvSpPr>
          <p:cNvPr id="3177" name="Google Shape;3177;p155"/>
          <p:cNvSpPr txBox="1"/>
          <p:nvPr/>
        </p:nvSpPr>
        <p:spPr>
          <a:xfrm>
            <a:off x="2848475" y="4628893"/>
            <a:ext cx="1512000" cy="57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zh-HK" sz="800" u="none" cap="none" strike="noStrike">
                <a:solidFill>
                  <a:srgbClr val="434343"/>
                </a:solidFill>
                <a:latin typeface="Proxima Nova"/>
                <a:ea typeface="Proxima Nova"/>
                <a:cs typeface="Proxima Nova"/>
                <a:sym typeface="Proxima Nova"/>
              </a:rPr>
              <a:t>15+ year experienced IT and sales head for enterprise sales</a:t>
            </a:r>
            <a:endParaRPr b="0" i="0" sz="800" u="none" cap="none" strike="noStrike">
              <a:solidFill>
                <a:srgbClr val="43434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100"/>
              <a:buFont typeface="Arial"/>
              <a:buNone/>
            </a:pPr>
            <a:r>
              <a:t/>
            </a:r>
            <a:endParaRPr b="0" i="0" sz="800" u="none" cap="none" strike="noStrike">
              <a:solidFill>
                <a:srgbClr val="434343"/>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t/>
            </a:r>
            <a:endParaRPr b="0" i="0" sz="800" u="none" cap="none" strike="noStrike">
              <a:solidFill>
                <a:srgbClr val="434343"/>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Proxima Nova"/>
              <a:ea typeface="Proxima Nova"/>
              <a:cs typeface="Proxima Nova"/>
              <a:sym typeface="Proxima Nova"/>
            </a:endParaRPr>
          </a:p>
        </p:txBody>
      </p:sp>
      <p:cxnSp>
        <p:nvCxnSpPr>
          <p:cNvPr id="3178" name="Google Shape;3178;p155"/>
          <p:cNvCxnSpPr/>
          <p:nvPr/>
        </p:nvCxnSpPr>
        <p:spPr>
          <a:xfrm flipH="1">
            <a:off x="3243520" y="4264958"/>
            <a:ext cx="722400" cy="1500"/>
          </a:xfrm>
          <a:prstGeom prst="straightConnector1">
            <a:avLst/>
          </a:prstGeom>
          <a:noFill/>
          <a:ln cap="flat" cmpd="sng" w="19050">
            <a:solidFill>
              <a:srgbClr val="7FC9AC"/>
            </a:solidFill>
            <a:prstDash val="solid"/>
            <a:round/>
            <a:headEnd len="sm" w="sm" type="none"/>
            <a:tailEnd len="sm" w="sm" type="none"/>
          </a:ln>
        </p:spPr>
      </p:cxnSp>
      <p:sp>
        <p:nvSpPr>
          <p:cNvPr id="3179" name="Google Shape;3179;p155"/>
          <p:cNvSpPr txBox="1"/>
          <p:nvPr/>
        </p:nvSpPr>
        <p:spPr>
          <a:xfrm>
            <a:off x="2760328" y="4344128"/>
            <a:ext cx="1688400" cy="304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zh-HK" sz="1000" u="none" cap="none" strike="noStrike">
                <a:solidFill>
                  <a:srgbClr val="666666"/>
                </a:solidFill>
                <a:latin typeface="Proxima Nova"/>
                <a:ea typeface="Proxima Nova"/>
                <a:cs typeface="Proxima Nova"/>
                <a:sym typeface="Proxima Nova"/>
              </a:rPr>
              <a:t>Head of Korea</a:t>
            </a:r>
            <a:endParaRPr b="1" i="0" sz="1000" u="none" cap="none" strike="noStrike">
              <a:solidFill>
                <a:srgbClr val="666666"/>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t/>
            </a:r>
            <a:endParaRPr b="1" i="0" sz="1000" u="none" cap="none" strike="noStrike">
              <a:solidFill>
                <a:srgbClr val="666666"/>
              </a:solidFill>
              <a:latin typeface="Proxima Nova"/>
              <a:ea typeface="Proxima Nova"/>
              <a:cs typeface="Proxima Nova"/>
              <a:sym typeface="Proxima Nova"/>
            </a:endParaRPr>
          </a:p>
        </p:txBody>
      </p:sp>
      <p:sp>
        <p:nvSpPr>
          <p:cNvPr id="3180" name="Google Shape;3180;p155"/>
          <p:cNvSpPr txBox="1"/>
          <p:nvPr/>
        </p:nvSpPr>
        <p:spPr>
          <a:xfrm>
            <a:off x="4973494" y="4043863"/>
            <a:ext cx="1193400" cy="1689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1500"/>
              <a:buFont typeface="Arial"/>
              <a:buNone/>
            </a:pPr>
            <a:r>
              <a:rPr b="1" i="0" lang="zh-HK" sz="1000" u="none" cap="none" strike="noStrike">
                <a:solidFill>
                  <a:srgbClr val="000000"/>
                </a:solidFill>
                <a:latin typeface="Proxima Nova"/>
                <a:ea typeface="Proxima Nova"/>
                <a:cs typeface="Proxima Nova"/>
                <a:sym typeface="Proxima Nova"/>
              </a:rPr>
              <a:t>ROLAND MEIER</a:t>
            </a:r>
            <a:endParaRPr b="1" i="0" sz="1000" u="none" cap="none" strike="noStrike">
              <a:solidFill>
                <a:srgbClr val="000000"/>
              </a:solidFill>
              <a:latin typeface="Proxima Nova"/>
              <a:ea typeface="Proxima Nova"/>
              <a:cs typeface="Proxima Nova"/>
              <a:sym typeface="Proxima Nova"/>
            </a:endParaRPr>
          </a:p>
          <a:p>
            <a:pPr indent="0" lvl="0" marL="0" marR="0" rtl="0" algn="ctr">
              <a:lnSpc>
                <a:spcPct val="115000"/>
              </a:lnSpc>
              <a:spcBef>
                <a:spcPts val="0"/>
              </a:spcBef>
              <a:spcAft>
                <a:spcPts val="0"/>
              </a:spcAft>
              <a:buClr>
                <a:srgbClr val="000000"/>
              </a:buClr>
              <a:buSzPts val="1500"/>
              <a:buFont typeface="Arial"/>
              <a:buNone/>
            </a:pPr>
            <a:r>
              <a:t/>
            </a:r>
            <a:endParaRPr b="1" i="0" sz="1000" u="none" cap="none" strike="noStrike">
              <a:solidFill>
                <a:srgbClr val="000000"/>
              </a:solidFill>
              <a:latin typeface="Proxima Nova"/>
              <a:ea typeface="Proxima Nova"/>
              <a:cs typeface="Proxima Nova"/>
              <a:sym typeface="Proxima Nova"/>
            </a:endParaRPr>
          </a:p>
        </p:txBody>
      </p:sp>
      <p:sp>
        <p:nvSpPr>
          <p:cNvPr id="3181" name="Google Shape;3181;p155"/>
          <p:cNvSpPr txBox="1"/>
          <p:nvPr/>
        </p:nvSpPr>
        <p:spPr>
          <a:xfrm>
            <a:off x="4802325" y="4616471"/>
            <a:ext cx="1512000" cy="474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zh-HK" sz="800" u="none" cap="none" strike="noStrike">
                <a:solidFill>
                  <a:srgbClr val="434343"/>
                </a:solidFill>
                <a:latin typeface="Proxima Nova"/>
                <a:ea typeface="Proxima Nova"/>
                <a:cs typeface="Proxima Nova"/>
                <a:sym typeface="Proxima Nova"/>
              </a:rPr>
              <a:t>Former CEO of TeleTraders, a listed financial data company</a:t>
            </a:r>
            <a:endParaRPr b="0" i="0" sz="800" u="none" cap="none" strike="noStrike">
              <a:solidFill>
                <a:srgbClr val="434343"/>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t/>
            </a:r>
            <a:endParaRPr b="0" i="0" sz="800" u="none" cap="none" strike="noStrike">
              <a:solidFill>
                <a:srgbClr val="434343"/>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Proxima Nova"/>
              <a:ea typeface="Proxima Nova"/>
              <a:cs typeface="Proxima Nova"/>
              <a:sym typeface="Proxima Nova"/>
            </a:endParaRPr>
          </a:p>
        </p:txBody>
      </p:sp>
      <p:cxnSp>
        <p:nvCxnSpPr>
          <p:cNvPr id="3182" name="Google Shape;3182;p155"/>
          <p:cNvCxnSpPr/>
          <p:nvPr/>
        </p:nvCxnSpPr>
        <p:spPr>
          <a:xfrm flipH="1">
            <a:off x="5208995" y="4262345"/>
            <a:ext cx="722400" cy="1500"/>
          </a:xfrm>
          <a:prstGeom prst="straightConnector1">
            <a:avLst/>
          </a:prstGeom>
          <a:noFill/>
          <a:ln cap="flat" cmpd="sng" w="19050">
            <a:solidFill>
              <a:srgbClr val="7FC9AC"/>
            </a:solidFill>
            <a:prstDash val="solid"/>
            <a:round/>
            <a:headEnd len="sm" w="sm" type="none"/>
            <a:tailEnd len="sm" w="sm" type="none"/>
          </a:ln>
        </p:spPr>
      </p:cxnSp>
      <p:sp>
        <p:nvSpPr>
          <p:cNvPr id="3183" name="Google Shape;3183;p155"/>
          <p:cNvSpPr txBox="1"/>
          <p:nvPr/>
        </p:nvSpPr>
        <p:spPr>
          <a:xfrm>
            <a:off x="4725803" y="4318303"/>
            <a:ext cx="1688400" cy="304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zh-HK" sz="1000" u="none" cap="none" strike="noStrike">
                <a:solidFill>
                  <a:srgbClr val="666666"/>
                </a:solidFill>
                <a:latin typeface="Proxima Nova"/>
                <a:ea typeface="Proxima Nova"/>
                <a:cs typeface="Proxima Nova"/>
                <a:sym typeface="Proxima Nova"/>
              </a:rPr>
              <a:t>Head of Germany</a:t>
            </a:r>
            <a:endParaRPr b="1" i="0" sz="1000" u="none" cap="none" strike="noStrike">
              <a:solidFill>
                <a:srgbClr val="666666"/>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t/>
            </a:r>
            <a:endParaRPr b="1" i="0" sz="1000" u="none" cap="none" strike="noStrike">
              <a:solidFill>
                <a:srgbClr val="666666"/>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t/>
            </a:r>
            <a:endParaRPr b="1" i="0" sz="1000" u="none" cap="none" strike="noStrike">
              <a:solidFill>
                <a:srgbClr val="666666"/>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100"/>
              <a:buFont typeface="Arial"/>
              <a:buNone/>
            </a:pPr>
            <a:r>
              <a:t/>
            </a:r>
            <a:endParaRPr b="1" i="0" sz="1000" u="none" cap="none" strike="noStrike">
              <a:solidFill>
                <a:srgbClr val="666666"/>
              </a:solidFill>
              <a:latin typeface="Proxima Nova"/>
              <a:ea typeface="Proxima Nova"/>
              <a:cs typeface="Proxima Nova"/>
              <a:sym typeface="Proxima Nova"/>
            </a:endParaRPr>
          </a:p>
        </p:txBody>
      </p:sp>
      <p:sp>
        <p:nvSpPr>
          <p:cNvPr id="3184" name="Google Shape;3184;p155"/>
          <p:cNvSpPr txBox="1"/>
          <p:nvPr/>
        </p:nvSpPr>
        <p:spPr>
          <a:xfrm>
            <a:off x="6915369" y="4059325"/>
            <a:ext cx="1193400" cy="1689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1500"/>
              <a:buFont typeface="Arial"/>
              <a:buNone/>
            </a:pPr>
            <a:r>
              <a:rPr b="1" i="0" lang="zh-HK" sz="1000" u="none" cap="none" strike="noStrike">
                <a:solidFill>
                  <a:srgbClr val="000000"/>
                </a:solidFill>
                <a:latin typeface="Proxima Nova"/>
                <a:ea typeface="Proxima Nova"/>
                <a:cs typeface="Proxima Nova"/>
                <a:sym typeface="Proxima Nova"/>
              </a:rPr>
              <a:t>BJORN TORKAR</a:t>
            </a:r>
            <a:endParaRPr b="1" i="0" sz="1000" u="none" cap="none" strike="noStrike">
              <a:solidFill>
                <a:srgbClr val="000000"/>
              </a:solidFill>
              <a:latin typeface="Proxima Nova"/>
              <a:ea typeface="Proxima Nova"/>
              <a:cs typeface="Proxima Nova"/>
              <a:sym typeface="Proxima Nova"/>
            </a:endParaRPr>
          </a:p>
        </p:txBody>
      </p:sp>
      <p:sp>
        <p:nvSpPr>
          <p:cNvPr id="3185" name="Google Shape;3185;p155"/>
          <p:cNvSpPr txBox="1"/>
          <p:nvPr/>
        </p:nvSpPr>
        <p:spPr>
          <a:xfrm>
            <a:off x="6679875" y="4628900"/>
            <a:ext cx="1688400" cy="350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zh-HK" sz="800" u="none" cap="none" strike="noStrike">
                <a:solidFill>
                  <a:srgbClr val="434343"/>
                </a:solidFill>
                <a:latin typeface="Proxima Nova"/>
                <a:ea typeface="Proxima Nova"/>
                <a:cs typeface="Proxima Nova"/>
                <a:sym typeface="Proxima Nova"/>
              </a:rPr>
              <a:t>20+ year experienced financial technology professional and leader</a:t>
            </a:r>
            <a:endParaRPr b="0" i="0" sz="800" u="none" cap="none" strike="noStrike">
              <a:solidFill>
                <a:srgbClr val="434343"/>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t/>
            </a:r>
            <a:endParaRPr b="0" i="0" sz="800" u="none" cap="none" strike="noStrike">
              <a:solidFill>
                <a:srgbClr val="434343"/>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Proxima Nova"/>
              <a:ea typeface="Proxima Nova"/>
              <a:cs typeface="Proxima Nova"/>
              <a:sym typeface="Proxima Nova"/>
            </a:endParaRPr>
          </a:p>
        </p:txBody>
      </p:sp>
      <p:cxnSp>
        <p:nvCxnSpPr>
          <p:cNvPr id="3186" name="Google Shape;3186;p155"/>
          <p:cNvCxnSpPr/>
          <p:nvPr/>
        </p:nvCxnSpPr>
        <p:spPr>
          <a:xfrm flipH="1">
            <a:off x="7151120" y="4264958"/>
            <a:ext cx="722400" cy="1500"/>
          </a:xfrm>
          <a:prstGeom prst="straightConnector1">
            <a:avLst/>
          </a:prstGeom>
          <a:noFill/>
          <a:ln cap="flat" cmpd="sng" w="19050">
            <a:solidFill>
              <a:srgbClr val="7FC9AC"/>
            </a:solidFill>
            <a:prstDash val="solid"/>
            <a:round/>
            <a:headEnd len="sm" w="sm" type="none"/>
            <a:tailEnd len="sm" w="sm" type="none"/>
          </a:ln>
        </p:spPr>
      </p:cxnSp>
      <p:sp>
        <p:nvSpPr>
          <p:cNvPr id="3187" name="Google Shape;3187;p155"/>
          <p:cNvSpPr txBox="1"/>
          <p:nvPr/>
        </p:nvSpPr>
        <p:spPr>
          <a:xfrm>
            <a:off x="6667878" y="4295428"/>
            <a:ext cx="1688400" cy="304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zh-HK" sz="1000" u="none" cap="none" strike="noStrike">
                <a:solidFill>
                  <a:srgbClr val="666666"/>
                </a:solidFill>
                <a:latin typeface="Proxima Nova"/>
                <a:ea typeface="Proxima Nova"/>
                <a:cs typeface="Proxima Nova"/>
                <a:sym typeface="Proxima Nova"/>
              </a:rPr>
              <a:t>Head of Europe</a:t>
            </a:r>
            <a:endParaRPr b="1" i="0" sz="1000" u="none" cap="none" strike="noStrike">
              <a:solidFill>
                <a:srgbClr val="666666"/>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100"/>
              <a:buFont typeface="Arial"/>
              <a:buNone/>
            </a:pPr>
            <a:r>
              <a:t/>
            </a:r>
            <a:endParaRPr b="1" i="0" sz="1000" u="none" cap="none" strike="noStrike">
              <a:solidFill>
                <a:srgbClr val="666666"/>
              </a:solidFill>
              <a:latin typeface="Proxima Nova"/>
              <a:ea typeface="Proxima Nova"/>
              <a:cs typeface="Proxima Nova"/>
              <a:sym typeface="Proxima Nova"/>
            </a:endParaRPr>
          </a:p>
        </p:txBody>
      </p:sp>
      <p:pic>
        <p:nvPicPr>
          <p:cNvPr id="3188" name="Google Shape;3188;p155"/>
          <p:cNvPicPr preferRelativeResize="0"/>
          <p:nvPr/>
        </p:nvPicPr>
        <p:blipFill rotWithShape="1">
          <a:blip r:embed="rId3">
            <a:alphaModFix/>
          </a:blip>
          <a:srcRect b="0" l="0" r="10" t="0"/>
          <a:stretch/>
        </p:blipFill>
        <p:spPr>
          <a:xfrm>
            <a:off x="3207564" y="1141044"/>
            <a:ext cx="793821" cy="801899"/>
          </a:xfrm>
          <a:prstGeom prst="rect">
            <a:avLst/>
          </a:prstGeom>
          <a:noFill/>
          <a:ln>
            <a:noFill/>
          </a:ln>
        </p:spPr>
      </p:pic>
      <p:pic>
        <p:nvPicPr>
          <p:cNvPr id="3189" name="Google Shape;3189;p155"/>
          <p:cNvPicPr preferRelativeResize="0"/>
          <p:nvPr/>
        </p:nvPicPr>
        <p:blipFill rotWithShape="1">
          <a:blip r:embed="rId4">
            <a:alphaModFix/>
          </a:blip>
          <a:srcRect b="0" l="0" r="10" t="0"/>
          <a:stretch/>
        </p:blipFill>
        <p:spPr>
          <a:xfrm>
            <a:off x="5180548" y="3136419"/>
            <a:ext cx="793821" cy="801898"/>
          </a:xfrm>
          <a:prstGeom prst="rect">
            <a:avLst/>
          </a:prstGeom>
          <a:noFill/>
          <a:ln>
            <a:noFill/>
          </a:ln>
        </p:spPr>
      </p:pic>
      <p:pic>
        <p:nvPicPr>
          <p:cNvPr id="3190" name="Google Shape;3190;p155"/>
          <p:cNvPicPr preferRelativeResize="0"/>
          <p:nvPr/>
        </p:nvPicPr>
        <p:blipFill rotWithShape="1">
          <a:blip r:embed="rId5">
            <a:alphaModFix/>
          </a:blip>
          <a:srcRect b="0" l="0" r="10" t="0"/>
          <a:stretch/>
        </p:blipFill>
        <p:spPr>
          <a:xfrm>
            <a:off x="1304110" y="3173326"/>
            <a:ext cx="793821" cy="801898"/>
          </a:xfrm>
          <a:prstGeom prst="rect">
            <a:avLst/>
          </a:prstGeom>
          <a:noFill/>
          <a:ln>
            <a:noFill/>
          </a:ln>
        </p:spPr>
      </p:pic>
      <p:pic>
        <p:nvPicPr>
          <p:cNvPr id="3191" name="Google Shape;3191;p155"/>
          <p:cNvPicPr preferRelativeResize="0"/>
          <p:nvPr/>
        </p:nvPicPr>
        <p:blipFill rotWithShape="1">
          <a:blip r:embed="rId6">
            <a:alphaModFix/>
          </a:blip>
          <a:srcRect b="0" l="0" r="10" t="0"/>
          <a:stretch/>
        </p:blipFill>
        <p:spPr>
          <a:xfrm>
            <a:off x="7115175" y="1114831"/>
            <a:ext cx="793821" cy="801899"/>
          </a:xfrm>
          <a:prstGeom prst="rect">
            <a:avLst/>
          </a:prstGeom>
          <a:noFill/>
          <a:ln>
            <a:noFill/>
          </a:ln>
        </p:spPr>
      </p:pic>
      <p:pic>
        <p:nvPicPr>
          <p:cNvPr id="3192" name="Google Shape;3192;p155"/>
          <p:cNvPicPr preferRelativeResize="0"/>
          <p:nvPr/>
        </p:nvPicPr>
        <p:blipFill rotWithShape="1">
          <a:blip r:embed="rId7">
            <a:alphaModFix/>
          </a:blip>
          <a:srcRect b="0" l="0" r="10" t="0"/>
          <a:stretch/>
        </p:blipFill>
        <p:spPr>
          <a:xfrm>
            <a:off x="5161364" y="1159044"/>
            <a:ext cx="793821" cy="801899"/>
          </a:xfrm>
          <a:prstGeom prst="rect">
            <a:avLst/>
          </a:prstGeom>
          <a:noFill/>
          <a:ln>
            <a:noFill/>
          </a:ln>
        </p:spPr>
      </p:pic>
      <p:pic>
        <p:nvPicPr>
          <p:cNvPr id="3193" name="Google Shape;3193;p155"/>
          <p:cNvPicPr preferRelativeResize="0"/>
          <p:nvPr/>
        </p:nvPicPr>
        <p:blipFill rotWithShape="1">
          <a:blip r:embed="rId8">
            <a:alphaModFix/>
          </a:blip>
          <a:srcRect b="0" l="0" r="10" t="0"/>
          <a:stretch/>
        </p:blipFill>
        <p:spPr>
          <a:xfrm>
            <a:off x="3207564" y="3174357"/>
            <a:ext cx="793821" cy="801899"/>
          </a:xfrm>
          <a:prstGeom prst="rect">
            <a:avLst/>
          </a:prstGeom>
          <a:noFill/>
          <a:ln>
            <a:noFill/>
          </a:ln>
        </p:spPr>
      </p:pic>
      <p:pic>
        <p:nvPicPr>
          <p:cNvPr id="3194" name="Google Shape;3194;p155"/>
          <p:cNvPicPr preferRelativeResize="0"/>
          <p:nvPr/>
        </p:nvPicPr>
        <p:blipFill rotWithShape="1">
          <a:blip r:embed="rId9">
            <a:alphaModFix/>
          </a:blip>
          <a:srcRect b="0" l="0" r="10" t="0"/>
          <a:stretch/>
        </p:blipFill>
        <p:spPr>
          <a:xfrm>
            <a:off x="7115164" y="3122644"/>
            <a:ext cx="793821" cy="801899"/>
          </a:xfrm>
          <a:prstGeom prst="rect">
            <a:avLst/>
          </a:prstGeom>
          <a:noFill/>
          <a:ln>
            <a:noFill/>
          </a:ln>
        </p:spPr>
      </p:pic>
      <p:pic>
        <p:nvPicPr>
          <p:cNvPr id="3195" name="Google Shape;3195;p155"/>
          <p:cNvPicPr preferRelativeResize="0"/>
          <p:nvPr/>
        </p:nvPicPr>
        <p:blipFill rotWithShape="1">
          <a:blip r:embed="rId10">
            <a:alphaModFix/>
          </a:blip>
          <a:srcRect b="0" l="0" r="0" t="7287"/>
          <a:stretch/>
        </p:blipFill>
        <p:spPr>
          <a:xfrm>
            <a:off x="0" y="0"/>
            <a:ext cx="435338" cy="431800"/>
          </a:xfrm>
          <a:prstGeom prst="rect">
            <a:avLst/>
          </a:prstGeom>
          <a:noFill/>
          <a:ln>
            <a:noFill/>
          </a:ln>
        </p:spPr>
      </p:pic>
      <p:sp>
        <p:nvSpPr>
          <p:cNvPr id="3196" name="Google Shape;3196;p155"/>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BLANK_1_1_1_1_1_1_1_1">
    <p:spTree>
      <p:nvGrpSpPr>
        <p:cNvPr id="3197" name="Shape 3197"/>
        <p:cNvGrpSpPr/>
        <p:nvPr/>
      </p:nvGrpSpPr>
      <p:grpSpPr>
        <a:xfrm>
          <a:off x="0" y="0"/>
          <a:ext cx="0" cy="0"/>
          <a:chOff x="0" y="0"/>
          <a:chExt cx="0" cy="0"/>
        </a:xfrm>
      </p:grpSpPr>
      <p:sp>
        <p:nvSpPr>
          <p:cNvPr id="3198" name="Google Shape;3198;p156"/>
          <p:cNvSpPr/>
          <p:nvPr/>
        </p:nvSpPr>
        <p:spPr>
          <a:xfrm>
            <a:off x="8942751" y="4800378"/>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9" name="Google Shape;3199;p156"/>
          <p:cNvSpPr/>
          <p:nvPr/>
        </p:nvSpPr>
        <p:spPr>
          <a:xfrm>
            <a:off x="8942751" y="4970926"/>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00" name="Google Shape;3200;p156"/>
          <p:cNvPicPr preferRelativeResize="0"/>
          <p:nvPr/>
        </p:nvPicPr>
        <p:blipFill rotWithShape="1">
          <a:blip r:embed="rId2">
            <a:alphaModFix/>
          </a:blip>
          <a:srcRect b="0" l="0" r="0" t="7287"/>
          <a:stretch/>
        </p:blipFill>
        <p:spPr>
          <a:xfrm>
            <a:off x="0" y="0"/>
            <a:ext cx="435338" cy="431800"/>
          </a:xfrm>
          <a:prstGeom prst="rect">
            <a:avLst/>
          </a:prstGeom>
          <a:noFill/>
          <a:ln>
            <a:noFill/>
          </a:ln>
        </p:spPr>
      </p:pic>
      <p:cxnSp>
        <p:nvCxnSpPr>
          <p:cNvPr id="3201" name="Google Shape;3201;p156"/>
          <p:cNvCxnSpPr/>
          <p:nvPr/>
        </p:nvCxnSpPr>
        <p:spPr>
          <a:xfrm>
            <a:off x="4275150" y="1131875"/>
            <a:ext cx="593700" cy="0"/>
          </a:xfrm>
          <a:prstGeom prst="straightConnector1">
            <a:avLst/>
          </a:prstGeom>
          <a:noFill/>
          <a:ln cap="flat" cmpd="sng" w="19050">
            <a:solidFill>
              <a:srgbClr val="80CAAD"/>
            </a:solidFill>
            <a:prstDash val="solid"/>
            <a:round/>
            <a:headEnd len="sm" w="sm" type="none"/>
            <a:tailEnd len="sm" w="sm" type="none"/>
          </a:ln>
        </p:spPr>
      </p:cxnSp>
      <p:cxnSp>
        <p:nvCxnSpPr>
          <p:cNvPr id="3202" name="Google Shape;3202;p156"/>
          <p:cNvCxnSpPr/>
          <p:nvPr/>
        </p:nvCxnSpPr>
        <p:spPr>
          <a:xfrm flipH="1">
            <a:off x="870100" y="3730075"/>
            <a:ext cx="752700" cy="1500"/>
          </a:xfrm>
          <a:prstGeom prst="straightConnector1">
            <a:avLst/>
          </a:prstGeom>
          <a:noFill/>
          <a:ln cap="flat" cmpd="sng" w="19050">
            <a:solidFill>
              <a:srgbClr val="7FC9AC"/>
            </a:solidFill>
            <a:prstDash val="solid"/>
            <a:round/>
            <a:headEnd len="sm" w="sm" type="none"/>
            <a:tailEnd len="sm" w="sm" type="none"/>
          </a:ln>
        </p:spPr>
      </p:cxnSp>
      <p:cxnSp>
        <p:nvCxnSpPr>
          <p:cNvPr id="3203" name="Google Shape;3203;p156"/>
          <p:cNvCxnSpPr/>
          <p:nvPr/>
        </p:nvCxnSpPr>
        <p:spPr>
          <a:xfrm flipH="1">
            <a:off x="3115125" y="3730075"/>
            <a:ext cx="752700" cy="1500"/>
          </a:xfrm>
          <a:prstGeom prst="straightConnector1">
            <a:avLst/>
          </a:prstGeom>
          <a:noFill/>
          <a:ln cap="flat" cmpd="sng" w="19050">
            <a:solidFill>
              <a:srgbClr val="7FC9AC"/>
            </a:solidFill>
            <a:prstDash val="solid"/>
            <a:round/>
            <a:headEnd len="sm" w="sm" type="none"/>
            <a:tailEnd len="sm" w="sm" type="none"/>
          </a:ln>
        </p:spPr>
      </p:cxnSp>
      <p:cxnSp>
        <p:nvCxnSpPr>
          <p:cNvPr id="3204" name="Google Shape;3204;p156"/>
          <p:cNvCxnSpPr/>
          <p:nvPr/>
        </p:nvCxnSpPr>
        <p:spPr>
          <a:xfrm flipH="1">
            <a:off x="5280025" y="3689900"/>
            <a:ext cx="752700" cy="1500"/>
          </a:xfrm>
          <a:prstGeom prst="straightConnector1">
            <a:avLst/>
          </a:prstGeom>
          <a:noFill/>
          <a:ln cap="flat" cmpd="sng" w="19050">
            <a:solidFill>
              <a:srgbClr val="7FC9AC"/>
            </a:solidFill>
            <a:prstDash val="solid"/>
            <a:round/>
            <a:headEnd len="sm" w="sm" type="none"/>
            <a:tailEnd len="sm" w="sm" type="none"/>
          </a:ln>
        </p:spPr>
      </p:cxnSp>
      <p:cxnSp>
        <p:nvCxnSpPr>
          <p:cNvPr id="3205" name="Google Shape;3205;p156"/>
          <p:cNvCxnSpPr/>
          <p:nvPr/>
        </p:nvCxnSpPr>
        <p:spPr>
          <a:xfrm flipH="1">
            <a:off x="7444925" y="3649725"/>
            <a:ext cx="752700" cy="1500"/>
          </a:xfrm>
          <a:prstGeom prst="straightConnector1">
            <a:avLst/>
          </a:prstGeom>
          <a:noFill/>
          <a:ln cap="flat" cmpd="sng" w="19050">
            <a:solidFill>
              <a:srgbClr val="7FC9AC"/>
            </a:solidFill>
            <a:prstDash val="solid"/>
            <a:round/>
            <a:headEnd len="sm" w="sm" type="none"/>
            <a:tailEnd len="sm" w="sm" type="none"/>
          </a:ln>
        </p:spPr>
      </p:cxnSp>
      <p:sp>
        <p:nvSpPr>
          <p:cNvPr id="3206" name="Google Shape;3206;p156"/>
          <p:cNvSpPr txBox="1"/>
          <p:nvPr>
            <p:ph type="title"/>
          </p:nvPr>
        </p:nvSpPr>
        <p:spPr>
          <a:xfrm>
            <a:off x="1670850" y="543950"/>
            <a:ext cx="58023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Font typeface="Proxima Nova"/>
              <a:buNone/>
              <a:defRPr b="1">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207" name="Google Shape;3207;p156"/>
          <p:cNvSpPr txBox="1"/>
          <p:nvPr>
            <p:ph idx="2" type="title"/>
          </p:nvPr>
        </p:nvSpPr>
        <p:spPr>
          <a:xfrm>
            <a:off x="336850" y="4228150"/>
            <a:ext cx="1819200" cy="481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555555"/>
              </a:buClr>
              <a:buSzPts val="1000"/>
              <a:buFont typeface="Proxima Nova"/>
              <a:buNone/>
              <a:defRPr sz="10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208" name="Google Shape;3208;p156"/>
          <p:cNvSpPr txBox="1"/>
          <p:nvPr>
            <p:ph idx="3" type="title"/>
          </p:nvPr>
        </p:nvSpPr>
        <p:spPr>
          <a:xfrm>
            <a:off x="2581875" y="4272450"/>
            <a:ext cx="1819200" cy="481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555555"/>
              </a:buClr>
              <a:buSzPts val="1000"/>
              <a:buFont typeface="Proxima Nova"/>
              <a:buNone/>
              <a:defRPr sz="10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209" name="Google Shape;3209;p156"/>
          <p:cNvSpPr txBox="1"/>
          <p:nvPr>
            <p:ph idx="4" type="title"/>
          </p:nvPr>
        </p:nvSpPr>
        <p:spPr>
          <a:xfrm>
            <a:off x="4746775" y="4272450"/>
            <a:ext cx="1819200" cy="481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555555"/>
              </a:buClr>
              <a:buSzPts val="1000"/>
              <a:buFont typeface="Proxima Nova"/>
              <a:buNone/>
              <a:defRPr sz="10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210" name="Google Shape;3210;p156"/>
          <p:cNvSpPr txBox="1"/>
          <p:nvPr>
            <p:ph idx="5" type="title"/>
          </p:nvPr>
        </p:nvSpPr>
        <p:spPr>
          <a:xfrm>
            <a:off x="6955450" y="4272450"/>
            <a:ext cx="1819200" cy="481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555555"/>
              </a:buClr>
              <a:buSzPts val="1000"/>
              <a:buFont typeface="Proxima Nova"/>
              <a:buNone/>
              <a:defRPr sz="10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211" name="Google Shape;3211;p156"/>
          <p:cNvSpPr txBox="1"/>
          <p:nvPr>
            <p:ph idx="6" type="title"/>
          </p:nvPr>
        </p:nvSpPr>
        <p:spPr>
          <a:xfrm>
            <a:off x="485200" y="3245950"/>
            <a:ext cx="1522500" cy="481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555555"/>
              </a:buClr>
              <a:buSzPts val="1200"/>
              <a:buFont typeface="Proxima Nova"/>
              <a:buNone/>
              <a:defRPr b="1" sz="12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212" name="Google Shape;3212;p156"/>
          <p:cNvSpPr txBox="1"/>
          <p:nvPr>
            <p:ph idx="7" type="title"/>
          </p:nvPr>
        </p:nvSpPr>
        <p:spPr>
          <a:xfrm>
            <a:off x="2730225" y="3245925"/>
            <a:ext cx="1522500" cy="481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555555"/>
              </a:buClr>
              <a:buSzPts val="1200"/>
              <a:buFont typeface="Proxima Nova"/>
              <a:buNone/>
              <a:defRPr b="1" sz="12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213" name="Google Shape;3213;p156"/>
          <p:cNvSpPr txBox="1"/>
          <p:nvPr>
            <p:ph idx="8" type="title"/>
          </p:nvPr>
        </p:nvSpPr>
        <p:spPr>
          <a:xfrm>
            <a:off x="4895125" y="3245925"/>
            <a:ext cx="1522500" cy="481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555555"/>
              </a:buClr>
              <a:buSzPts val="1200"/>
              <a:buFont typeface="Proxima Nova"/>
              <a:buNone/>
              <a:defRPr b="1" sz="12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214" name="Google Shape;3214;p156"/>
          <p:cNvSpPr txBox="1"/>
          <p:nvPr>
            <p:ph idx="9" type="title"/>
          </p:nvPr>
        </p:nvSpPr>
        <p:spPr>
          <a:xfrm>
            <a:off x="7060025" y="3200875"/>
            <a:ext cx="1522500" cy="481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555555"/>
              </a:buClr>
              <a:buSzPts val="1200"/>
              <a:buFont typeface="Proxima Nova"/>
              <a:buNone/>
              <a:defRPr b="1" sz="12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215" name="Google Shape;3215;p156"/>
          <p:cNvSpPr txBox="1"/>
          <p:nvPr>
            <p:ph idx="13" type="title"/>
          </p:nvPr>
        </p:nvSpPr>
        <p:spPr>
          <a:xfrm>
            <a:off x="302350" y="3802563"/>
            <a:ext cx="1888200" cy="354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555555"/>
              </a:buClr>
              <a:buSzPts val="1000"/>
              <a:buFont typeface="Proxima Nova"/>
              <a:buNone/>
              <a:defRPr b="1" sz="10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216" name="Google Shape;3216;p156"/>
          <p:cNvSpPr txBox="1"/>
          <p:nvPr>
            <p:ph idx="14" type="title"/>
          </p:nvPr>
        </p:nvSpPr>
        <p:spPr>
          <a:xfrm>
            <a:off x="2547375" y="3824700"/>
            <a:ext cx="1888200" cy="354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555555"/>
              </a:buClr>
              <a:buSzPts val="1000"/>
              <a:buFont typeface="Proxima Nova"/>
              <a:buNone/>
              <a:defRPr b="1" sz="10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217" name="Google Shape;3217;p156"/>
          <p:cNvSpPr txBox="1"/>
          <p:nvPr>
            <p:ph idx="15" type="title"/>
          </p:nvPr>
        </p:nvSpPr>
        <p:spPr>
          <a:xfrm>
            <a:off x="4712275" y="3804613"/>
            <a:ext cx="1888200" cy="354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555555"/>
              </a:buClr>
              <a:buSzPts val="1000"/>
              <a:buFont typeface="Proxima Nova"/>
              <a:buNone/>
              <a:defRPr b="1" sz="10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218" name="Google Shape;3218;p156"/>
          <p:cNvSpPr txBox="1"/>
          <p:nvPr>
            <p:ph idx="16" type="title"/>
          </p:nvPr>
        </p:nvSpPr>
        <p:spPr>
          <a:xfrm>
            <a:off x="6920950" y="3784525"/>
            <a:ext cx="1888200" cy="354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555555"/>
              </a:buClr>
              <a:buSzPts val="1000"/>
              <a:buFont typeface="Proxima Nova"/>
              <a:buNone/>
              <a:defRPr b="1" sz="10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219" name="Google Shape;3219;p156"/>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ep-by-step">
  <p:cSld name="BLANK_1_1_1_1_1_1_1_1_1">
    <p:spTree>
      <p:nvGrpSpPr>
        <p:cNvPr id="3220" name="Shape 3220"/>
        <p:cNvGrpSpPr/>
        <p:nvPr/>
      </p:nvGrpSpPr>
      <p:grpSpPr>
        <a:xfrm>
          <a:off x="0" y="0"/>
          <a:ext cx="0" cy="0"/>
          <a:chOff x="0" y="0"/>
          <a:chExt cx="0" cy="0"/>
        </a:xfrm>
      </p:grpSpPr>
      <p:cxnSp>
        <p:nvCxnSpPr>
          <p:cNvPr id="3221" name="Google Shape;3221;p157"/>
          <p:cNvCxnSpPr/>
          <p:nvPr/>
        </p:nvCxnSpPr>
        <p:spPr>
          <a:xfrm>
            <a:off x="4571900" y="1222700"/>
            <a:ext cx="0" cy="3935100"/>
          </a:xfrm>
          <a:prstGeom prst="straightConnector1">
            <a:avLst/>
          </a:prstGeom>
          <a:noFill/>
          <a:ln cap="flat" cmpd="sng" w="9525">
            <a:solidFill>
              <a:srgbClr val="003C54"/>
            </a:solidFill>
            <a:prstDash val="solid"/>
            <a:round/>
            <a:headEnd len="sm" w="sm" type="none"/>
            <a:tailEnd len="sm" w="sm" type="none"/>
          </a:ln>
        </p:spPr>
      </p:cxnSp>
      <p:cxnSp>
        <p:nvCxnSpPr>
          <p:cNvPr id="3222" name="Google Shape;3222;p157"/>
          <p:cNvCxnSpPr/>
          <p:nvPr/>
        </p:nvCxnSpPr>
        <p:spPr>
          <a:xfrm rot="10800000">
            <a:off x="3102900" y="2009238"/>
            <a:ext cx="1469100" cy="0"/>
          </a:xfrm>
          <a:prstGeom prst="straightConnector1">
            <a:avLst/>
          </a:prstGeom>
          <a:noFill/>
          <a:ln cap="flat" cmpd="sng" w="9525">
            <a:solidFill>
              <a:srgbClr val="003C54"/>
            </a:solidFill>
            <a:prstDash val="solid"/>
            <a:round/>
            <a:headEnd len="sm" w="sm" type="none"/>
            <a:tailEnd len="sm" w="sm" type="none"/>
          </a:ln>
        </p:spPr>
      </p:cxnSp>
      <p:sp>
        <p:nvSpPr>
          <p:cNvPr id="3223" name="Google Shape;3223;p157"/>
          <p:cNvSpPr/>
          <p:nvPr/>
        </p:nvSpPr>
        <p:spPr>
          <a:xfrm>
            <a:off x="1761375" y="1417189"/>
            <a:ext cx="1302000" cy="1184100"/>
          </a:xfrm>
          <a:prstGeom prst="rect">
            <a:avLst/>
          </a:prstGeom>
          <a:noFill/>
          <a:ln cap="flat" cmpd="sng" w="9525">
            <a:solidFill>
              <a:srgbClr val="003C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4" name="Google Shape;3224;p157"/>
          <p:cNvSpPr/>
          <p:nvPr/>
        </p:nvSpPr>
        <p:spPr>
          <a:xfrm>
            <a:off x="2977375" y="1929138"/>
            <a:ext cx="160200" cy="160200"/>
          </a:xfrm>
          <a:prstGeom prst="rect">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225" name="Google Shape;3225;p157"/>
          <p:cNvCxnSpPr/>
          <p:nvPr/>
        </p:nvCxnSpPr>
        <p:spPr>
          <a:xfrm rot="10800000">
            <a:off x="3102900" y="4375325"/>
            <a:ext cx="1469100" cy="0"/>
          </a:xfrm>
          <a:prstGeom prst="straightConnector1">
            <a:avLst/>
          </a:prstGeom>
          <a:noFill/>
          <a:ln cap="flat" cmpd="sng" w="9525">
            <a:solidFill>
              <a:srgbClr val="003C54"/>
            </a:solidFill>
            <a:prstDash val="solid"/>
            <a:round/>
            <a:headEnd len="sm" w="sm" type="none"/>
            <a:tailEnd len="sm" w="sm" type="none"/>
          </a:ln>
        </p:spPr>
      </p:cxnSp>
      <p:sp>
        <p:nvSpPr>
          <p:cNvPr id="3226" name="Google Shape;3226;p157"/>
          <p:cNvSpPr/>
          <p:nvPr/>
        </p:nvSpPr>
        <p:spPr>
          <a:xfrm>
            <a:off x="1761375" y="3783277"/>
            <a:ext cx="1302000" cy="1184100"/>
          </a:xfrm>
          <a:prstGeom prst="rect">
            <a:avLst/>
          </a:prstGeom>
          <a:noFill/>
          <a:ln cap="flat" cmpd="sng" w="9525">
            <a:solidFill>
              <a:srgbClr val="003C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7" name="Google Shape;3227;p157"/>
          <p:cNvSpPr/>
          <p:nvPr/>
        </p:nvSpPr>
        <p:spPr>
          <a:xfrm>
            <a:off x="2977375" y="4295225"/>
            <a:ext cx="160200" cy="160200"/>
          </a:xfrm>
          <a:prstGeom prst="rect">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228" name="Google Shape;3228;p157"/>
          <p:cNvCxnSpPr/>
          <p:nvPr/>
        </p:nvCxnSpPr>
        <p:spPr>
          <a:xfrm rot="10800000">
            <a:off x="4572000" y="3173575"/>
            <a:ext cx="1469100" cy="0"/>
          </a:xfrm>
          <a:prstGeom prst="straightConnector1">
            <a:avLst/>
          </a:prstGeom>
          <a:noFill/>
          <a:ln cap="flat" cmpd="sng" w="9525">
            <a:solidFill>
              <a:srgbClr val="003C54"/>
            </a:solidFill>
            <a:prstDash val="solid"/>
            <a:round/>
            <a:headEnd len="sm" w="sm" type="none"/>
            <a:tailEnd len="sm" w="sm" type="none"/>
          </a:ln>
        </p:spPr>
      </p:cxnSp>
      <p:sp>
        <p:nvSpPr>
          <p:cNvPr id="3229" name="Google Shape;3229;p157"/>
          <p:cNvSpPr/>
          <p:nvPr/>
        </p:nvSpPr>
        <p:spPr>
          <a:xfrm>
            <a:off x="6041100" y="2581527"/>
            <a:ext cx="1302000" cy="1184100"/>
          </a:xfrm>
          <a:prstGeom prst="rect">
            <a:avLst/>
          </a:prstGeom>
          <a:noFill/>
          <a:ln cap="flat" cmpd="sng" w="9525">
            <a:solidFill>
              <a:srgbClr val="003C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0" name="Google Shape;3230;p157"/>
          <p:cNvSpPr/>
          <p:nvPr/>
        </p:nvSpPr>
        <p:spPr>
          <a:xfrm>
            <a:off x="5948225" y="3093475"/>
            <a:ext cx="160200" cy="160200"/>
          </a:xfrm>
          <a:prstGeom prst="rect">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1" name="Google Shape;3231;p157"/>
          <p:cNvSpPr/>
          <p:nvPr/>
        </p:nvSpPr>
        <p:spPr>
          <a:xfrm>
            <a:off x="4354650" y="1811538"/>
            <a:ext cx="434700" cy="395400"/>
          </a:xfrm>
          <a:prstGeom prst="rect">
            <a:avLst/>
          </a:prstGeom>
          <a:solidFill>
            <a:srgbClr val="003C54"/>
          </a:solidFill>
          <a:ln cap="flat" cmpd="sng" w="9525">
            <a:solidFill>
              <a:srgbClr val="003C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2" name="Google Shape;3232;p157"/>
          <p:cNvSpPr/>
          <p:nvPr/>
        </p:nvSpPr>
        <p:spPr>
          <a:xfrm>
            <a:off x="4354650" y="2975875"/>
            <a:ext cx="434700" cy="395400"/>
          </a:xfrm>
          <a:prstGeom prst="rect">
            <a:avLst/>
          </a:prstGeom>
          <a:solidFill>
            <a:srgbClr val="003C54"/>
          </a:solidFill>
          <a:ln cap="flat" cmpd="sng" w="9525">
            <a:solidFill>
              <a:srgbClr val="003C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3" name="Google Shape;3233;p157"/>
          <p:cNvSpPr/>
          <p:nvPr/>
        </p:nvSpPr>
        <p:spPr>
          <a:xfrm>
            <a:off x="4354650" y="4157150"/>
            <a:ext cx="434700" cy="395400"/>
          </a:xfrm>
          <a:prstGeom prst="rect">
            <a:avLst/>
          </a:prstGeom>
          <a:solidFill>
            <a:srgbClr val="003C54"/>
          </a:solidFill>
          <a:ln cap="flat" cmpd="sng" w="9525">
            <a:solidFill>
              <a:srgbClr val="003C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234" name="Google Shape;3234;p157"/>
          <p:cNvCxnSpPr/>
          <p:nvPr/>
        </p:nvCxnSpPr>
        <p:spPr>
          <a:xfrm>
            <a:off x="4275150" y="986600"/>
            <a:ext cx="593700" cy="0"/>
          </a:xfrm>
          <a:prstGeom prst="straightConnector1">
            <a:avLst/>
          </a:prstGeom>
          <a:noFill/>
          <a:ln cap="flat" cmpd="sng" w="19050">
            <a:solidFill>
              <a:srgbClr val="80CAAD"/>
            </a:solidFill>
            <a:prstDash val="solid"/>
            <a:round/>
            <a:headEnd len="sm" w="sm" type="none"/>
            <a:tailEnd len="sm" w="sm" type="none"/>
          </a:ln>
        </p:spPr>
      </p:cxnSp>
      <p:sp>
        <p:nvSpPr>
          <p:cNvPr id="3235" name="Google Shape;3235;p157"/>
          <p:cNvSpPr/>
          <p:nvPr/>
        </p:nvSpPr>
        <p:spPr>
          <a:xfrm>
            <a:off x="8942751" y="4800378"/>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6" name="Google Shape;3236;p157"/>
          <p:cNvSpPr/>
          <p:nvPr/>
        </p:nvSpPr>
        <p:spPr>
          <a:xfrm>
            <a:off x="8942751" y="4970926"/>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37" name="Google Shape;3237;p157"/>
          <p:cNvPicPr preferRelativeResize="0"/>
          <p:nvPr/>
        </p:nvPicPr>
        <p:blipFill rotWithShape="1">
          <a:blip r:embed="rId2">
            <a:alphaModFix/>
          </a:blip>
          <a:srcRect b="0" l="0" r="0" t="7287"/>
          <a:stretch/>
        </p:blipFill>
        <p:spPr>
          <a:xfrm>
            <a:off x="0" y="0"/>
            <a:ext cx="435338" cy="431800"/>
          </a:xfrm>
          <a:prstGeom prst="rect">
            <a:avLst/>
          </a:prstGeom>
          <a:noFill/>
          <a:ln>
            <a:noFill/>
          </a:ln>
        </p:spPr>
      </p:pic>
      <p:sp>
        <p:nvSpPr>
          <p:cNvPr id="3238" name="Google Shape;3238;p157"/>
          <p:cNvSpPr txBox="1"/>
          <p:nvPr>
            <p:ph type="title"/>
          </p:nvPr>
        </p:nvSpPr>
        <p:spPr>
          <a:xfrm>
            <a:off x="1670750" y="431800"/>
            <a:ext cx="58023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Font typeface="Proxima Nova"/>
              <a:buNone/>
              <a:defRPr b="1">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239" name="Google Shape;3239;p157"/>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ep-by-step 2">
  <p:cSld name="CUSTOM">
    <p:spTree>
      <p:nvGrpSpPr>
        <p:cNvPr id="3240" name="Shape 3240"/>
        <p:cNvGrpSpPr/>
        <p:nvPr/>
      </p:nvGrpSpPr>
      <p:grpSpPr>
        <a:xfrm>
          <a:off x="0" y="0"/>
          <a:ext cx="0" cy="0"/>
          <a:chOff x="0" y="0"/>
          <a:chExt cx="0" cy="0"/>
        </a:xfrm>
      </p:grpSpPr>
      <p:cxnSp>
        <p:nvCxnSpPr>
          <p:cNvPr id="3241" name="Google Shape;3241;p158"/>
          <p:cNvCxnSpPr/>
          <p:nvPr/>
        </p:nvCxnSpPr>
        <p:spPr>
          <a:xfrm>
            <a:off x="4572000" y="-8400"/>
            <a:ext cx="0" cy="5160300"/>
          </a:xfrm>
          <a:prstGeom prst="straightConnector1">
            <a:avLst/>
          </a:prstGeom>
          <a:noFill/>
          <a:ln cap="flat" cmpd="sng" w="9525">
            <a:solidFill>
              <a:srgbClr val="003C54"/>
            </a:solidFill>
            <a:prstDash val="solid"/>
            <a:round/>
            <a:headEnd len="sm" w="sm" type="none"/>
            <a:tailEnd len="sm" w="sm" type="none"/>
          </a:ln>
        </p:spPr>
      </p:cxnSp>
      <p:cxnSp>
        <p:nvCxnSpPr>
          <p:cNvPr id="3242" name="Google Shape;3242;p158"/>
          <p:cNvCxnSpPr/>
          <p:nvPr/>
        </p:nvCxnSpPr>
        <p:spPr>
          <a:xfrm rot="10800000">
            <a:off x="3102900" y="2571750"/>
            <a:ext cx="1469100" cy="0"/>
          </a:xfrm>
          <a:prstGeom prst="straightConnector1">
            <a:avLst/>
          </a:prstGeom>
          <a:noFill/>
          <a:ln cap="flat" cmpd="sng" w="9525">
            <a:solidFill>
              <a:srgbClr val="003C54"/>
            </a:solidFill>
            <a:prstDash val="solid"/>
            <a:round/>
            <a:headEnd len="sm" w="sm" type="none"/>
            <a:tailEnd len="sm" w="sm" type="none"/>
          </a:ln>
        </p:spPr>
      </p:cxnSp>
      <p:sp>
        <p:nvSpPr>
          <p:cNvPr id="3243" name="Google Shape;3243;p158"/>
          <p:cNvSpPr/>
          <p:nvPr/>
        </p:nvSpPr>
        <p:spPr>
          <a:xfrm>
            <a:off x="1761375" y="1979702"/>
            <a:ext cx="1302000" cy="1184100"/>
          </a:xfrm>
          <a:prstGeom prst="rect">
            <a:avLst/>
          </a:prstGeom>
          <a:noFill/>
          <a:ln cap="flat" cmpd="sng" w="9525">
            <a:solidFill>
              <a:srgbClr val="003C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4" name="Google Shape;3244;p158"/>
          <p:cNvSpPr/>
          <p:nvPr/>
        </p:nvSpPr>
        <p:spPr>
          <a:xfrm>
            <a:off x="2977375" y="2491650"/>
            <a:ext cx="160200" cy="160200"/>
          </a:xfrm>
          <a:prstGeom prst="rect">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245" name="Google Shape;3245;p158"/>
          <p:cNvCxnSpPr/>
          <p:nvPr/>
        </p:nvCxnSpPr>
        <p:spPr>
          <a:xfrm rot="10800000">
            <a:off x="4572000" y="1162525"/>
            <a:ext cx="1469100" cy="0"/>
          </a:xfrm>
          <a:prstGeom prst="straightConnector1">
            <a:avLst/>
          </a:prstGeom>
          <a:noFill/>
          <a:ln cap="flat" cmpd="sng" w="9525">
            <a:solidFill>
              <a:srgbClr val="003C54"/>
            </a:solidFill>
            <a:prstDash val="solid"/>
            <a:round/>
            <a:headEnd len="sm" w="sm" type="none"/>
            <a:tailEnd len="sm" w="sm" type="none"/>
          </a:ln>
        </p:spPr>
      </p:cxnSp>
      <p:sp>
        <p:nvSpPr>
          <p:cNvPr id="3246" name="Google Shape;3246;p158"/>
          <p:cNvSpPr/>
          <p:nvPr/>
        </p:nvSpPr>
        <p:spPr>
          <a:xfrm>
            <a:off x="6041100" y="570477"/>
            <a:ext cx="1302000" cy="1184100"/>
          </a:xfrm>
          <a:prstGeom prst="rect">
            <a:avLst/>
          </a:prstGeom>
          <a:noFill/>
          <a:ln cap="flat" cmpd="sng" w="9525">
            <a:solidFill>
              <a:srgbClr val="003C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7" name="Google Shape;3247;p158"/>
          <p:cNvSpPr/>
          <p:nvPr/>
        </p:nvSpPr>
        <p:spPr>
          <a:xfrm>
            <a:off x="5948225" y="1082425"/>
            <a:ext cx="160200" cy="160200"/>
          </a:xfrm>
          <a:prstGeom prst="rect">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8" name="Google Shape;3248;p158"/>
          <p:cNvSpPr/>
          <p:nvPr/>
        </p:nvSpPr>
        <p:spPr>
          <a:xfrm>
            <a:off x="4354650" y="964825"/>
            <a:ext cx="434700" cy="395400"/>
          </a:xfrm>
          <a:prstGeom prst="rect">
            <a:avLst/>
          </a:prstGeom>
          <a:solidFill>
            <a:srgbClr val="003C54"/>
          </a:solidFill>
          <a:ln cap="flat" cmpd="sng" w="9525">
            <a:solidFill>
              <a:srgbClr val="003C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9" name="Google Shape;3249;p158"/>
          <p:cNvSpPr/>
          <p:nvPr/>
        </p:nvSpPr>
        <p:spPr>
          <a:xfrm>
            <a:off x="4354650" y="2374050"/>
            <a:ext cx="434700" cy="395400"/>
          </a:xfrm>
          <a:prstGeom prst="rect">
            <a:avLst/>
          </a:prstGeom>
          <a:solidFill>
            <a:srgbClr val="003C54"/>
          </a:solidFill>
          <a:ln cap="flat" cmpd="sng" w="9525">
            <a:solidFill>
              <a:srgbClr val="003C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0" name="Google Shape;3250;p158"/>
          <p:cNvSpPr/>
          <p:nvPr/>
        </p:nvSpPr>
        <p:spPr>
          <a:xfrm>
            <a:off x="4354650" y="3783275"/>
            <a:ext cx="434700" cy="395400"/>
          </a:xfrm>
          <a:prstGeom prst="rect">
            <a:avLst/>
          </a:prstGeom>
          <a:solidFill>
            <a:srgbClr val="003C54"/>
          </a:solidFill>
          <a:ln cap="flat" cmpd="sng" w="9525">
            <a:solidFill>
              <a:srgbClr val="003C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251" name="Google Shape;3251;p158"/>
          <p:cNvCxnSpPr/>
          <p:nvPr/>
        </p:nvCxnSpPr>
        <p:spPr>
          <a:xfrm rot="10800000">
            <a:off x="4572000" y="4001450"/>
            <a:ext cx="1469100" cy="0"/>
          </a:xfrm>
          <a:prstGeom prst="straightConnector1">
            <a:avLst/>
          </a:prstGeom>
          <a:noFill/>
          <a:ln cap="flat" cmpd="sng" w="9525">
            <a:solidFill>
              <a:srgbClr val="003C54"/>
            </a:solidFill>
            <a:prstDash val="solid"/>
            <a:round/>
            <a:headEnd len="sm" w="sm" type="none"/>
            <a:tailEnd len="sm" w="sm" type="none"/>
          </a:ln>
        </p:spPr>
      </p:cxnSp>
      <p:sp>
        <p:nvSpPr>
          <p:cNvPr id="3252" name="Google Shape;3252;p158"/>
          <p:cNvSpPr/>
          <p:nvPr/>
        </p:nvSpPr>
        <p:spPr>
          <a:xfrm>
            <a:off x="6041100" y="3409402"/>
            <a:ext cx="1302000" cy="1184100"/>
          </a:xfrm>
          <a:prstGeom prst="rect">
            <a:avLst/>
          </a:prstGeom>
          <a:noFill/>
          <a:ln cap="flat" cmpd="sng" w="9525">
            <a:solidFill>
              <a:srgbClr val="003C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3" name="Google Shape;3253;p158"/>
          <p:cNvSpPr/>
          <p:nvPr/>
        </p:nvSpPr>
        <p:spPr>
          <a:xfrm>
            <a:off x="5948225" y="3921350"/>
            <a:ext cx="160200" cy="160200"/>
          </a:xfrm>
          <a:prstGeom prst="rect">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4" name="Google Shape;3254;p158"/>
          <p:cNvSpPr/>
          <p:nvPr/>
        </p:nvSpPr>
        <p:spPr>
          <a:xfrm>
            <a:off x="8942751" y="4800378"/>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5" name="Google Shape;3255;p158"/>
          <p:cNvSpPr/>
          <p:nvPr/>
        </p:nvSpPr>
        <p:spPr>
          <a:xfrm>
            <a:off x="8942751" y="4970926"/>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56" name="Google Shape;3256;p158"/>
          <p:cNvPicPr preferRelativeResize="0"/>
          <p:nvPr/>
        </p:nvPicPr>
        <p:blipFill rotWithShape="1">
          <a:blip r:embed="rId2">
            <a:alphaModFix/>
          </a:blip>
          <a:srcRect b="0" l="0" r="0" t="7287"/>
          <a:stretch/>
        </p:blipFill>
        <p:spPr>
          <a:xfrm>
            <a:off x="0" y="0"/>
            <a:ext cx="435338" cy="431800"/>
          </a:xfrm>
          <a:prstGeom prst="rect">
            <a:avLst/>
          </a:prstGeom>
          <a:noFill/>
          <a:ln>
            <a:noFill/>
          </a:ln>
        </p:spPr>
      </p:pic>
      <p:sp>
        <p:nvSpPr>
          <p:cNvPr id="3257" name="Google Shape;3257;p158"/>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wards">
  <p:cSld name="CUSTOM_1">
    <p:spTree>
      <p:nvGrpSpPr>
        <p:cNvPr id="3258" name="Shape 3258"/>
        <p:cNvGrpSpPr/>
        <p:nvPr/>
      </p:nvGrpSpPr>
      <p:grpSpPr>
        <a:xfrm>
          <a:off x="0" y="0"/>
          <a:ext cx="0" cy="0"/>
          <a:chOff x="0" y="0"/>
          <a:chExt cx="0" cy="0"/>
        </a:xfrm>
      </p:grpSpPr>
      <p:pic>
        <p:nvPicPr>
          <p:cNvPr id="3259" name="Google Shape;3259;p159"/>
          <p:cNvPicPr preferRelativeResize="0"/>
          <p:nvPr/>
        </p:nvPicPr>
        <p:blipFill rotWithShape="1">
          <a:blip r:embed="rId2">
            <a:alphaModFix/>
          </a:blip>
          <a:srcRect b="0" l="0" r="0" t="0"/>
          <a:stretch/>
        </p:blipFill>
        <p:spPr>
          <a:xfrm>
            <a:off x="5638300" y="3582160"/>
            <a:ext cx="702725" cy="485478"/>
          </a:xfrm>
          <a:prstGeom prst="rect">
            <a:avLst/>
          </a:prstGeom>
          <a:noFill/>
          <a:ln>
            <a:noFill/>
          </a:ln>
        </p:spPr>
      </p:pic>
      <p:cxnSp>
        <p:nvCxnSpPr>
          <p:cNvPr id="3260" name="Google Shape;3260;p159"/>
          <p:cNvCxnSpPr/>
          <p:nvPr/>
        </p:nvCxnSpPr>
        <p:spPr>
          <a:xfrm rot="10800000">
            <a:off x="4727150" y="3613450"/>
            <a:ext cx="606600" cy="0"/>
          </a:xfrm>
          <a:prstGeom prst="straightConnector1">
            <a:avLst/>
          </a:prstGeom>
          <a:noFill/>
          <a:ln cap="flat" cmpd="sng" w="9525">
            <a:solidFill>
              <a:srgbClr val="003C54"/>
            </a:solidFill>
            <a:prstDash val="solid"/>
            <a:round/>
            <a:headEnd len="sm" w="sm" type="none"/>
            <a:tailEnd len="sm" w="sm" type="none"/>
          </a:ln>
        </p:spPr>
      </p:cxnSp>
      <p:cxnSp>
        <p:nvCxnSpPr>
          <p:cNvPr id="3261" name="Google Shape;3261;p159"/>
          <p:cNvCxnSpPr/>
          <p:nvPr/>
        </p:nvCxnSpPr>
        <p:spPr>
          <a:xfrm rot="10800000">
            <a:off x="3785925" y="3614988"/>
            <a:ext cx="606600" cy="0"/>
          </a:xfrm>
          <a:prstGeom prst="straightConnector1">
            <a:avLst/>
          </a:prstGeom>
          <a:noFill/>
          <a:ln cap="flat" cmpd="sng" w="9525">
            <a:solidFill>
              <a:srgbClr val="003C54"/>
            </a:solidFill>
            <a:prstDash val="solid"/>
            <a:round/>
            <a:headEnd len="sm" w="sm" type="none"/>
            <a:tailEnd len="sm" w="sm" type="none"/>
          </a:ln>
        </p:spPr>
      </p:cxnSp>
      <p:cxnSp>
        <p:nvCxnSpPr>
          <p:cNvPr id="3262" name="Google Shape;3262;p159"/>
          <p:cNvCxnSpPr/>
          <p:nvPr/>
        </p:nvCxnSpPr>
        <p:spPr>
          <a:xfrm rot="10800000">
            <a:off x="4700825" y="2598525"/>
            <a:ext cx="606600" cy="0"/>
          </a:xfrm>
          <a:prstGeom prst="straightConnector1">
            <a:avLst/>
          </a:prstGeom>
          <a:noFill/>
          <a:ln cap="flat" cmpd="sng" w="9525">
            <a:solidFill>
              <a:srgbClr val="003C54"/>
            </a:solidFill>
            <a:prstDash val="solid"/>
            <a:round/>
            <a:headEnd len="sm" w="sm" type="none"/>
            <a:tailEnd len="sm" w="sm" type="none"/>
          </a:ln>
        </p:spPr>
      </p:cxnSp>
      <p:pic>
        <p:nvPicPr>
          <p:cNvPr id="3263" name="Google Shape;3263;p159"/>
          <p:cNvPicPr preferRelativeResize="0"/>
          <p:nvPr/>
        </p:nvPicPr>
        <p:blipFill rotWithShape="1">
          <a:blip r:embed="rId3">
            <a:alphaModFix/>
          </a:blip>
          <a:srcRect b="0" l="0" r="0" t="0"/>
          <a:stretch/>
        </p:blipFill>
        <p:spPr>
          <a:xfrm>
            <a:off x="7437706" y="3707185"/>
            <a:ext cx="635326" cy="497616"/>
          </a:xfrm>
          <a:prstGeom prst="rect">
            <a:avLst/>
          </a:prstGeom>
          <a:noFill/>
          <a:ln>
            <a:noFill/>
          </a:ln>
        </p:spPr>
      </p:pic>
      <p:pic>
        <p:nvPicPr>
          <p:cNvPr id="3264" name="Google Shape;3264;p159"/>
          <p:cNvPicPr preferRelativeResize="0"/>
          <p:nvPr/>
        </p:nvPicPr>
        <p:blipFill rotWithShape="1">
          <a:blip r:embed="rId4">
            <a:alphaModFix/>
          </a:blip>
          <a:srcRect b="0" l="0" r="0" t="0"/>
          <a:stretch/>
        </p:blipFill>
        <p:spPr>
          <a:xfrm>
            <a:off x="2813325" y="3107638"/>
            <a:ext cx="896400" cy="448212"/>
          </a:xfrm>
          <a:prstGeom prst="rect">
            <a:avLst/>
          </a:prstGeom>
          <a:noFill/>
          <a:ln>
            <a:noFill/>
          </a:ln>
        </p:spPr>
      </p:pic>
      <p:pic>
        <p:nvPicPr>
          <p:cNvPr id="3265" name="Google Shape;3265;p159"/>
          <p:cNvPicPr preferRelativeResize="0"/>
          <p:nvPr/>
        </p:nvPicPr>
        <p:blipFill rotWithShape="1">
          <a:blip r:embed="rId5">
            <a:alphaModFix/>
          </a:blip>
          <a:srcRect b="0" l="0" r="0" t="0"/>
          <a:stretch/>
        </p:blipFill>
        <p:spPr>
          <a:xfrm>
            <a:off x="5319888" y="2278525"/>
            <a:ext cx="1575936" cy="536700"/>
          </a:xfrm>
          <a:prstGeom prst="rect">
            <a:avLst/>
          </a:prstGeom>
          <a:noFill/>
          <a:ln>
            <a:noFill/>
          </a:ln>
        </p:spPr>
      </p:pic>
      <p:pic>
        <p:nvPicPr>
          <p:cNvPr id="3266" name="Google Shape;3266;p159"/>
          <p:cNvPicPr preferRelativeResize="0"/>
          <p:nvPr/>
        </p:nvPicPr>
        <p:blipFill rotWithShape="1">
          <a:blip r:embed="rId6">
            <a:alphaModFix/>
          </a:blip>
          <a:srcRect b="0" l="0" r="0" t="0"/>
          <a:stretch/>
        </p:blipFill>
        <p:spPr>
          <a:xfrm>
            <a:off x="1449187" y="2346562"/>
            <a:ext cx="1079599" cy="539453"/>
          </a:xfrm>
          <a:prstGeom prst="rect">
            <a:avLst/>
          </a:prstGeom>
          <a:noFill/>
          <a:ln>
            <a:noFill/>
          </a:ln>
        </p:spPr>
      </p:pic>
      <p:sp>
        <p:nvSpPr>
          <p:cNvPr id="3267" name="Google Shape;3267;p159"/>
          <p:cNvSpPr txBox="1"/>
          <p:nvPr/>
        </p:nvSpPr>
        <p:spPr>
          <a:xfrm>
            <a:off x="-100" y="399200"/>
            <a:ext cx="9144000" cy="5727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4000"/>
              <a:buFont typeface="Arial"/>
              <a:buNone/>
            </a:pPr>
            <a:r>
              <a:rPr b="0" i="0" lang="zh-HK" sz="2800" u="none" cap="none" strike="noStrike">
                <a:solidFill>
                  <a:srgbClr val="002838"/>
                </a:solidFill>
                <a:latin typeface="Proxima Nova"/>
                <a:ea typeface="Proxima Nova"/>
                <a:cs typeface="Proxima Nova"/>
                <a:sym typeface="Proxima Nova"/>
              </a:rPr>
              <a:t>AWARD </a:t>
            </a:r>
            <a:r>
              <a:rPr b="1" i="0" lang="zh-HK" sz="2800" u="none" cap="none" strike="noStrike">
                <a:solidFill>
                  <a:srgbClr val="002838"/>
                </a:solidFill>
                <a:latin typeface="Proxima Nova"/>
                <a:ea typeface="Proxima Nova"/>
                <a:cs typeface="Proxima Nova"/>
                <a:sym typeface="Proxima Nova"/>
              </a:rPr>
              <a:t>WINNERS</a:t>
            </a:r>
            <a:endParaRPr b="1" i="0" sz="2800" u="none" cap="none" strike="noStrike">
              <a:solidFill>
                <a:srgbClr val="002838"/>
              </a:solidFill>
              <a:latin typeface="Proxima Nova"/>
              <a:ea typeface="Proxima Nova"/>
              <a:cs typeface="Proxima Nova"/>
              <a:sym typeface="Proxima Nova"/>
            </a:endParaRPr>
          </a:p>
        </p:txBody>
      </p:sp>
      <p:cxnSp>
        <p:nvCxnSpPr>
          <p:cNvPr id="3268" name="Google Shape;3268;p159"/>
          <p:cNvCxnSpPr/>
          <p:nvPr/>
        </p:nvCxnSpPr>
        <p:spPr>
          <a:xfrm>
            <a:off x="4275150" y="915875"/>
            <a:ext cx="593700" cy="0"/>
          </a:xfrm>
          <a:prstGeom prst="straightConnector1">
            <a:avLst/>
          </a:prstGeom>
          <a:noFill/>
          <a:ln cap="flat" cmpd="sng" w="19050">
            <a:solidFill>
              <a:srgbClr val="80CAAD"/>
            </a:solidFill>
            <a:prstDash val="solid"/>
            <a:round/>
            <a:headEnd len="sm" w="sm" type="none"/>
            <a:tailEnd len="sm" w="sm" type="none"/>
          </a:ln>
        </p:spPr>
      </p:cxnSp>
      <p:sp>
        <p:nvSpPr>
          <p:cNvPr id="3269" name="Google Shape;3269;p159"/>
          <p:cNvSpPr/>
          <p:nvPr/>
        </p:nvSpPr>
        <p:spPr>
          <a:xfrm>
            <a:off x="8942751" y="4800378"/>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0" name="Google Shape;3270;p159"/>
          <p:cNvSpPr/>
          <p:nvPr/>
        </p:nvSpPr>
        <p:spPr>
          <a:xfrm>
            <a:off x="8942751" y="4970926"/>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71" name="Google Shape;3271;p159"/>
          <p:cNvPicPr preferRelativeResize="0"/>
          <p:nvPr/>
        </p:nvPicPr>
        <p:blipFill rotWithShape="1">
          <a:blip r:embed="rId7">
            <a:alphaModFix/>
          </a:blip>
          <a:srcRect b="0" l="0" r="0" t="0"/>
          <a:stretch/>
        </p:blipFill>
        <p:spPr>
          <a:xfrm>
            <a:off x="6765361" y="2449952"/>
            <a:ext cx="728056" cy="332662"/>
          </a:xfrm>
          <a:prstGeom prst="rect">
            <a:avLst/>
          </a:prstGeom>
          <a:noFill/>
          <a:ln>
            <a:noFill/>
          </a:ln>
        </p:spPr>
      </p:pic>
      <p:pic>
        <p:nvPicPr>
          <p:cNvPr id="3272" name="Google Shape;3272;p159"/>
          <p:cNvPicPr preferRelativeResize="0"/>
          <p:nvPr/>
        </p:nvPicPr>
        <p:blipFill rotWithShape="1">
          <a:blip r:embed="rId8">
            <a:alphaModFix/>
          </a:blip>
          <a:srcRect b="0" l="0" r="0" t="0"/>
          <a:stretch/>
        </p:blipFill>
        <p:spPr>
          <a:xfrm>
            <a:off x="7748941" y="2506015"/>
            <a:ext cx="1263160" cy="249701"/>
          </a:xfrm>
          <a:prstGeom prst="rect">
            <a:avLst/>
          </a:prstGeom>
          <a:noFill/>
          <a:ln>
            <a:noFill/>
          </a:ln>
        </p:spPr>
      </p:pic>
      <p:pic>
        <p:nvPicPr>
          <p:cNvPr id="3273" name="Google Shape;3273;p159"/>
          <p:cNvPicPr preferRelativeResize="0"/>
          <p:nvPr/>
        </p:nvPicPr>
        <p:blipFill rotWithShape="1">
          <a:blip r:embed="rId9">
            <a:alphaModFix/>
          </a:blip>
          <a:srcRect b="0" l="0" r="0" t="0"/>
          <a:stretch/>
        </p:blipFill>
        <p:spPr>
          <a:xfrm>
            <a:off x="259962" y="2486937"/>
            <a:ext cx="1169800" cy="258708"/>
          </a:xfrm>
          <a:prstGeom prst="rect">
            <a:avLst/>
          </a:prstGeom>
          <a:noFill/>
          <a:ln>
            <a:noFill/>
          </a:ln>
        </p:spPr>
      </p:pic>
      <p:pic>
        <p:nvPicPr>
          <p:cNvPr id="3274" name="Google Shape;3274;p159"/>
          <p:cNvPicPr preferRelativeResize="0"/>
          <p:nvPr/>
        </p:nvPicPr>
        <p:blipFill rotWithShape="1">
          <a:blip r:embed="rId10">
            <a:alphaModFix/>
          </a:blip>
          <a:srcRect b="0" l="0" r="0" t="0"/>
          <a:stretch/>
        </p:blipFill>
        <p:spPr>
          <a:xfrm>
            <a:off x="1624837" y="3165612"/>
            <a:ext cx="1118318" cy="332300"/>
          </a:xfrm>
          <a:prstGeom prst="rect">
            <a:avLst/>
          </a:prstGeom>
          <a:noFill/>
          <a:ln>
            <a:noFill/>
          </a:ln>
        </p:spPr>
      </p:pic>
      <p:pic>
        <p:nvPicPr>
          <p:cNvPr id="3275" name="Google Shape;3275;p159"/>
          <p:cNvPicPr preferRelativeResize="0"/>
          <p:nvPr/>
        </p:nvPicPr>
        <p:blipFill rotWithShape="1">
          <a:blip r:embed="rId11">
            <a:alphaModFix/>
          </a:blip>
          <a:srcRect b="0" l="0" r="0" t="0"/>
          <a:stretch/>
        </p:blipFill>
        <p:spPr>
          <a:xfrm>
            <a:off x="2109811" y="3600799"/>
            <a:ext cx="1481012" cy="448200"/>
          </a:xfrm>
          <a:prstGeom prst="rect">
            <a:avLst/>
          </a:prstGeom>
          <a:noFill/>
          <a:ln>
            <a:noFill/>
          </a:ln>
        </p:spPr>
      </p:pic>
      <p:pic>
        <p:nvPicPr>
          <p:cNvPr id="3276" name="Google Shape;3276;p159"/>
          <p:cNvPicPr preferRelativeResize="0"/>
          <p:nvPr/>
        </p:nvPicPr>
        <p:blipFill rotWithShape="1">
          <a:blip r:embed="rId12">
            <a:alphaModFix/>
          </a:blip>
          <a:srcRect b="0" l="0" r="0" t="0"/>
          <a:stretch/>
        </p:blipFill>
        <p:spPr>
          <a:xfrm>
            <a:off x="5669740" y="3172324"/>
            <a:ext cx="753063" cy="353949"/>
          </a:xfrm>
          <a:prstGeom prst="rect">
            <a:avLst/>
          </a:prstGeom>
          <a:noFill/>
          <a:ln>
            <a:noFill/>
          </a:ln>
        </p:spPr>
      </p:pic>
      <p:pic>
        <p:nvPicPr>
          <p:cNvPr id="3277" name="Google Shape;3277;p159"/>
          <p:cNvPicPr preferRelativeResize="0"/>
          <p:nvPr/>
        </p:nvPicPr>
        <p:blipFill rotWithShape="1">
          <a:blip r:embed="rId8">
            <a:alphaModFix/>
          </a:blip>
          <a:srcRect b="0" l="0" r="0" t="0"/>
          <a:stretch/>
        </p:blipFill>
        <p:spPr>
          <a:xfrm>
            <a:off x="606200" y="3651550"/>
            <a:ext cx="1308639" cy="258700"/>
          </a:xfrm>
          <a:prstGeom prst="rect">
            <a:avLst/>
          </a:prstGeom>
          <a:noFill/>
          <a:ln>
            <a:noFill/>
          </a:ln>
        </p:spPr>
      </p:pic>
      <p:pic>
        <p:nvPicPr>
          <p:cNvPr id="3278" name="Google Shape;3278;p159"/>
          <p:cNvPicPr preferRelativeResize="0"/>
          <p:nvPr/>
        </p:nvPicPr>
        <p:blipFill rotWithShape="1">
          <a:blip r:embed="rId13">
            <a:alphaModFix/>
          </a:blip>
          <a:srcRect b="0" l="0" r="0" t="0"/>
          <a:stretch/>
        </p:blipFill>
        <p:spPr>
          <a:xfrm>
            <a:off x="6591785" y="3121752"/>
            <a:ext cx="453766" cy="453802"/>
          </a:xfrm>
          <a:prstGeom prst="rect">
            <a:avLst/>
          </a:prstGeom>
          <a:noFill/>
          <a:ln>
            <a:noFill/>
          </a:ln>
        </p:spPr>
      </p:pic>
      <p:pic>
        <p:nvPicPr>
          <p:cNvPr id="3279" name="Google Shape;3279;p159"/>
          <p:cNvPicPr preferRelativeResize="0"/>
          <p:nvPr/>
        </p:nvPicPr>
        <p:blipFill rotWithShape="1">
          <a:blip r:embed="rId14">
            <a:alphaModFix/>
          </a:blip>
          <a:srcRect b="0" l="0" r="0" t="0"/>
          <a:stretch/>
        </p:blipFill>
        <p:spPr>
          <a:xfrm>
            <a:off x="7357358" y="3097775"/>
            <a:ext cx="658567" cy="503025"/>
          </a:xfrm>
          <a:prstGeom prst="rect">
            <a:avLst/>
          </a:prstGeom>
          <a:noFill/>
          <a:ln>
            <a:noFill/>
          </a:ln>
        </p:spPr>
      </p:pic>
      <p:pic>
        <p:nvPicPr>
          <p:cNvPr id="3280" name="Google Shape;3280;p159"/>
          <p:cNvPicPr preferRelativeResize="0"/>
          <p:nvPr/>
        </p:nvPicPr>
        <p:blipFill rotWithShape="1">
          <a:blip r:embed="rId15">
            <a:alphaModFix/>
          </a:blip>
          <a:srcRect b="0" l="0" r="0" t="0"/>
          <a:stretch/>
        </p:blipFill>
        <p:spPr>
          <a:xfrm>
            <a:off x="6622897" y="3761248"/>
            <a:ext cx="635334" cy="271751"/>
          </a:xfrm>
          <a:prstGeom prst="rect">
            <a:avLst/>
          </a:prstGeom>
          <a:noFill/>
          <a:ln>
            <a:noFill/>
          </a:ln>
        </p:spPr>
      </p:pic>
      <p:pic>
        <p:nvPicPr>
          <p:cNvPr id="3281" name="Google Shape;3281;p159"/>
          <p:cNvPicPr preferRelativeResize="0"/>
          <p:nvPr/>
        </p:nvPicPr>
        <p:blipFill rotWithShape="1">
          <a:blip r:embed="rId16">
            <a:alphaModFix/>
          </a:blip>
          <a:srcRect b="0" l="0" r="0" t="0"/>
          <a:stretch/>
        </p:blipFill>
        <p:spPr>
          <a:xfrm>
            <a:off x="695881" y="3115953"/>
            <a:ext cx="702720" cy="431561"/>
          </a:xfrm>
          <a:prstGeom prst="rect">
            <a:avLst/>
          </a:prstGeom>
          <a:noFill/>
          <a:ln>
            <a:noFill/>
          </a:ln>
        </p:spPr>
      </p:pic>
      <p:pic>
        <p:nvPicPr>
          <p:cNvPr id="3282" name="Google Shape;3282;p159"/>
          <p:cNvPicPr preferRelativeResize="0"/>
          <p:nvPr/>
        </p:nvPicPr>
        <p:blipFill rotWithShape="1">
          <a:blip r:embed="rId17">
            <a:alphaModFix/>
          </a:blip>
          <a:srcRect b="0" l="0" r="0" t="0"/>
          <a:stretch/>
        </p:blipFill>
        <p:spPr>
          <a:xfrm>
            <a:off x="2630439" y="2389213"/>
            <a:ext cx="923450" cy="454155"/>
          </a:xfrm>
          <a:prstGeom prst="rect">
            <a:avLst/>
          </a:prstGeom>
          <a:noFill/>
          <a:ln>
            <a:noFill/>
          </a:ln>
        </p:spPr>
      </p:pic>
      <p:pic>
        <p:nvPicPr>
          <p:cNvPr id="3283" name="Google Shape;3283;p159"/>
          <p:cNvPicPr preferRelativeResize="0"/>
          <p:nvPr/>
        </p:nvPicPr>
        <p:blipFill rotWithShape="1">
          <a:blip r:embed="rId18">
            <a:alphaModFix/>
          </a:blip>
          <a:srcRect b="5133" l="0" r="0" t="5124"/>
          <a:stretch/>
        </p:blipFill>
        <p:spPr>
          <a:xfrm>
            <a:off x="1905025" y="1345900"/>
            <a:ext cx="923450" cy="402973"/>
          </a:xfrm>
          <a:prstGeom prst="rect">
            <a:avLst/>
          </a:prstGeom>
          <a:noFill/>
          <a:ln>
            <a:noFill/>
          </a:ln>
        </p:spPr>
      </p:pic>
      <p:cxnSp>
        <p:nvCxnSpPr>
          <p:cNvPr id="3284" name="Google Shape;3284;p159"/>
          <p:cNvCxnSpPr>
            <a:stCxn id="3285" idx="0"/>
          </p:cNvCxnSpPr>
          <p:nvPr/>
        </p:nvCxnSpPr>
        <p:spPr>
          <a:xfrm>
            <a:off x="4571900" y="1314389"/>
            <a:ext cx="0" cy="3495300"/>
          </a:xfrm>
          <a:prstGeom prst="straightConnector1">
            <a:avLst/>
          </a:prstGeom>
          <a:noFill/>
          <a:ln cap="flat" cmpd="sng" w="9525">
            <a:solidFill>
              <a:srgbClr val="003C54"/>
            </a:solidFill>
            <a:prstDash val="solid"/>
            <a:round/>
            <a:headEnd len="sm" w="sm" type="none"/>
            <a:tailEnd len="sm" w="sm" type="none"/>
          </a:ln>
        </p:spPr>
      </p:cxnSp>
      <p:cxnSp>
        <p:nvCxnSpPr>
          <p:cNvPr id="3286" name="Google Shape;3286;p159"/>
          <p:cNvCxnSpPr/>
          <p:nvPr/>
        </p:nvCxnSpPr>
        <p:spPr>
          <a:xfrm rot="10800000">
            <a:off x="3102900" y="1552138"/>
            <a:ext cx="1469100" cy="0"/>
          </a:xfrm>
          <a:prstGeom prst="straightConnector1">
            <a:avLst/>
          </a:prstGeom>
          <a:noFill/>
          <a:ln cap="flat" cmpd="sng" w="9525">
            <a:solidFill>
              <a:srgbClr val="003C54"/>
            </a:solidFill>
            <a:prstDash val="solid"/>
            <a:round/>
            <a:headEnd len="sm" w="sm" type="none"/>
            <a:tailEnd len="sm" w="sm" type="none"/>
          </a:ln>
        </p:spPr>
      </p:cxnSp>
      <p:sp>
        <p:nvSpPr>
          <p:cNvPr id="3287" name="Google Shape;3287;p159"/>
          <p:cNvSpPr/>
          <p:nvPr/>
        </p:nvSpPr>
        <p:spPr>
          <a:xfrm>
            <a:off x="2977375" y="1472038"/>
            <a:ext cx="160200" cy="160200"/>
          </a:xfrm>
          <a:prstGeom prst="rect">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5" name="Google Shape;3285;p159"/>
          <p:cNvSpPr/>
          <p:nvPr/>
        </p:nvSpPr>
        <p:spPr>
          <a:xfrm>
            <a:off x="4313600" y="1314389"/>
            <a:ext cx="516600" cy="469800"/>
          </a:xfrm>
          <a:prstGeom prst="rect">
            <a:avLst/>
          </a:prstGeom>
          <a:solidFill>
            <a:srgbClr val="003C54"/>
          </a:solidFill>
          <a:ln cap="flat" cmpd="sng" w="9525">
            <a:solidFill>
              <a:srgbClr val="003C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8" name="Google Shape;3288;p159"/>
          <p:cNvSpPr txBox="1"/>
          <p:nvPr/>
        </p:nvSpPr>
        <p:spPr>
          <a:xfrm>
            <a:off x="4152495" y="1383532"/>
            <a:ext cx="838800" cy="331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zh-HK" sz="1200" u="none" cap="none" strike="noStrike">
                <a:solidFill>
                  <a:srgbClr val="FFFFFF"/>
                </a:solidFill>
                <a:latin typeface="Proxima Nova"/>
                <a:ea typeface="Proxima Nova"/>
                <a:cs typeface="Proxima Nova"/>
                <a:sym typeface="Proxima Nova"/>
              </a:rPr>
              <a:t>2015</a:t>
            </a:r>
            <a:endParaRPr b="1" i="0" sz="1200" u="none" cap="none" strike="noStrike">
              <a:solidFill>
                <a:srgbClr val="FFFFFF"/>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595959"/>
              </a:buClr>
              <a:buSzPts val="1500"/>
              <a:buFont typeface="Arial"/>
              <a:buNone/>
            </a:pPr>
            <a:r>
              <a:t/>
            </a:r>
            <a:endParaRPr b="0" i="0" sz="14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3289" name="Google Shape;3289;p159"/>
          <p:cNvSpPr/>
          <p:nvPr/>
        </p:nvSpPr>
        <p:spPr>
          <a:xfrm>
            <a:off x="4313700" y="2346877"/>
            <a:ext cx="516600" cy="469800"/>
          </a:xfrm>
          <a:prstGeom prst="rect">
            <a:avLst/>
          </a:prstGeom>
          <a:solidFill>
            <a:srgbClr val="003C54"/>
          </a:solidFill>
          <a:ln cap="flat" cmpd="sng" w="9525">
            <a:solidFill>
              <a:srgbClr val="003C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0" name="Google Shape;3290;p159"/>
          <p:cNvSpPr txBox="1"/>
          <p:nvPr/>
        </p:nvSpPr>
        <p:spPr>
          <a:xfrm>
            <a:off x="4152595" y="2416020"/>
            <a:ext cx="838800" cy="331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zh-HK" sz="1200" u="none" cap="none" strike="noStrike">
                <a:solidFill>
                  <a:srgbClr val="FFFFFF"/>
                </a:solidFill>
                <a:latin typeface="Proxima Nova"/>
                <a:ea typeface="Proxima Nova"/>
                <a:cs typeface="Proxima Nova"/>
                <a:sym typeface="Proxima Nova"/>
              </a:rPr>
              <a:t>2016</a:t>
            </a:r>
            <a:endParaRPr b="1" i="0" sz="1200" u="none" cap="none" strike="noStrike">
              <a:solidFill>
                <a:srgbClr val="FFFFFF"/>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595959"/>
              </a:buClr>
              <a:buSzPts val="1500"/>
              <a:buFont typeface="Arial"/>
              <a:buNone/>
            </a:pPr>
            <a:r>
              <a:t/>
            </a:r>
            <a:endParaRPr b="0" i="0" sz="14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3291" name="Google Shape;3291;p159"/>
          <p:cNvSpPr/>
          <p:nvPr/>
        </p:nvSpPr>
        <p:spPr>
          <a:xfrm>
            <a:off x="4313713" y="3379339"/>
            <a:ext cx="516600" cy="469800"/>
          </a:xfrm>
          <a:prstGeom prst="rect">
            <a:avLst/>
          </a:prstGeom>
          <a:solidFill>
            <a:srgbClr val="003C54"/>
          </a:solidFill>
          <a:ln cap="flat" cmpd="sng" w="9525">
            <a:solidFill>
              <a:srgbClr val="003C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2" name="Google Shape;3292;p159"/>
          <p:cNvSpPr txBox="1"/>
          <p:nvPr/>
        </p:nvSpPr>
        <p:spPr>
          <a:xfrm>
            <a:off x="4152607" y="3448482"/>
            <a:ext cx="838800" cy="331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zh-HK" sz="1200" u="none" cap="none" strike="noStrike">
                <a:solidFill>
                  <a:srgbClr val="FFFFFF"/>
                </a:solidFill>
                <a:latin typeface="Proxima Nova"/>
                <a:ea typeface="Proxima Nova"/>
                <a:cs typeface="Proxima Nova"/>
                <a:sym typeface="Proxima Nova"/>
              </a:rPr>
              <a:t>2017</a:t>
            </a:r>
            <a:endParaRPr b="1" i="0" sz="1200" u="none" cap="none" strike="noStrike">
              <a:solidFill>
                <a:srgbClr val="FFFFFF"/>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595959"/>
              </a:buClr>
              <a:buSzPts val="1500"/>
              <a:buFont typeface="Arial"/>
              <a:buNone/>
            </a:pPr>
            <a:r>
              <a:t/>
            </a:r>
            <a:endParaRPr b="0" i="0" sz="14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3293" name="Google Shape;3293;p159"/>
          <p:cNvSpPr/>
          <p:nvPr/>
        </p:nvSpPr>
        <p:spPr>
          <a:xfrm>
            <a:off x="5250525" y="2518413"/>
            <a:ext cx="160200" cy="160200"/>
          </a:xfrm>
          <a:prstGeom prst="rect">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294" name="Google Shape;3294;p159"/>
          <p:cNvCxnSpPr/>
          <p:nvPr/>
        </p:nvCxnSpPr>
        <p:spPr>
          <a:xfrm rot="10800000">
            <a:off x="3759600" y="2600063"/>
            <a:ext cx="606600" cy="0"/>
          </a:xfrm>
          <a:prstGeom prst="straightConnector1">
            <a:avLst/>
          </a:prstGeom>
          <a:noFill/>
          <a:ln cap="flat" cmpd="sng" w="9525">
            <a:solidFill>
              <a:srgbClr val="003C54"/>
            </a:solidFill>
            <a:prstDash val="solid"/>
            <a:round/>
            <a:headEnd len="sm" w="sm" type="none"/>
            <a:tailEnd len="sm" w="sm" type="none"/>
          </a:ln>
        </p:spPr>
      </p:cxnSp>
      <p:sp>
        <p:nvSpPr>
          <p:cNvPr id="3295" name="Google Shape;3295;p159"/>
          <p:cNvSpPr/>
          <p:nvPr/>
        </p:nvSpPr>
        <p:spPr>
          <a:xfrm>
            <a:off x="3733275" y="2519963"/>
            <a:ext cx="160200" cy="160200"/>
          </a:xfrm>
          <a:prstGeom prst="rect">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6" name="Google Shape;3296;p159"/>
          <p:cNvSpPr/>
          <p:nvPr/>
        </p:nvSpPr>
        <p:spPr>
          <a:xfrm>
            <a:off x="5276850" y="3533338"/>
            <a:ext cx="160200" cy="160200"/>
          </a:xfrm>
          <a:prstGeom prst="rect">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7" name="Google Shape;3297;p159"/>
          <p:cNvSpPr/>
          <p:nvPr/>
        </p:nvSpPr>
        <p:spPr>
          <a:xfrm>
            <a:off x="3759600" y="3534888"/>
            <a:ext cx="160200" cy="160200"/>
          </a:xfrm>
          <a:prstGeom prst="rect">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98" name="Google Shape;3298;p159"/>
          <p:cNvPicPr preferRelativeResize="0"/>
          <p:nvPr/>
        </p:nvPicPr>
        <p:blipFill rotWithShape="1">
          <a:blip r:embed="rId19">
            <a:alphaModFix/>
          </a:blip>
          <a:srcRect b="0" l="0" r="0" t="7287"/>
          <a:stretch/>
        </p:blipFill>
        <p:spPr>
          <a:xfrm>
            <a:off x="0" y="0"/>
            <a:ext cx="435338" cy="431800"/>
          </a:xfrm>
          <a:prstGeom prst="rect">
            <a:avLst/>
          </a:prstGeom>
          <a:noFill/>
          <a:ln>
            <a:noFill/>
          </a:ln>
        </p:spPr>
      </p:pic>
      <p:cxnSp>
        <p:nvCxnSpPr>
          <p:cNvPr id="3299" name="Google Shape;3299;p159"/>
          <p:cNvCxnSpPr>
            <a:stCxn id="3300" idx="1"/>
          </p:cNvCxnSpPr>
          <p:nvPr/>
        </p:nvCxnSpPr>
        <p:spPr>
          <a:xfrm rot="10800000">
            <a:off x="4800713" y="4645413"/>
            <a:ext cx="927900" cy="0"/>
          </a:xfrm>
          <a:prstGeom prst="straightConnector1">
            <a:avLst/>
          </a:prstGeom>
          <a:noFill/>
          <a:ln cap="flat" cmpd="sng" w="9525">
            <a:solidFill>
              <a:srgbClr val="003C54"/>
            </a:solidFill>
            <a:prstDash val="solid"/>
            <a:round/>
            <a:headEnd len="sm" w="sm" type="none"/>
            <a:tailEnd len="sm" w="sm" type="none"/>
          </a:ln>
        </p:spPr>
      </p:cxnSp>
      <p:sp>
        <p:nvSpPr>
          <p:cNvPr id="3301" name="Google Shape;3301;p159"/>
          <p:cNvSpPr/>
          <p:nvPr/>
        </p:nvSpPr>
        <p:spPr>
          <a:xfrm>
            <a:off x="4313600" y="4393777"/>
            <a:ext cx="516600" cy="469800"/>
          </a:xfrm>
          <a:prstGeom prst="rect">
            <a:avLst/>
          </a:prstGeom>
          <a:solidFill>
            <a:srgbClr val="003C54"/>
          </a:solidFill>
          <a:ln cap="flat" cmpd="sng" w="9525">
            <a:solidFill>
              <a:srgbClr val="003C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2" name="Google Shape;3302;p159"/>
          <p:cNvSpPr txBox="1"/>
          <p:nvPr/>
        </p:nvSpPr>
        <p:spPr>
          <a:xfrm>
            <a:off x="4152495" y="4462920"/>
            <a:ext cx="838800" cy="331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zh-HK" sz="1200" u="none" cap="none" strike="noStrike">
                <a:solidFill>
                  <a:srgbClr val="FFFFFF"/>
                </a:solidFill>
                <a:latin typeface="Proxima Nova"/>
                <a:ea typeface="Proxima Nova"/>
                <a:cs typeface="Proxima Nova"/>
                <a:sym typeface="Proxima Nova"/>
              </a:rPr>
              <a:t>2018</a:t>
            </a:r>
            <a:endParaRPr b="1" i="0" sz="1200" u="none" cap="none" strike="noStrike">
              <a:solidFill>
                <a:srgbClr val="FFFFFF"/>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595959"/>
              </a:buClr>
              <a:buSzPts val="1500"/>
              <a:buFont typeface="Arial"/>
              <a:buNone/>
            </a:pPr>
            <a:r>
              <a:t/>
            </a:r>
            <a:endParaRPr b="0" i="0" sz="14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3300" name="Google Shape;3300;p159"/>
          <p:cNvSpPr/>
          <p:nvPr/>
        </p:nvSpPr>
        <p:spPr>
          <a:xfrm>
            <a:off x="5728613" y="4565313"/>
            <a:ext cx="160200" cy="160200"/>
          </a:xfrm>
          <a:prstGeom prst="rect">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03" name="Google Shape;3303;p159"/>
          <p:cNvPicPr preferRelativeResize="0"/>
          <p:nvPr/>
        </p:nvPicPr>
        <p:blipFill rotWithShape="1">
          <a:blip r:embed="rId20">
            <a:alphaModFix/>
          </a:blip>
          <a:srcRect b="0" l="0" r="0" t="0"/>
          <a:stretch/>
        </p:blipFill>
        <p:spPr>
          <a:xfrm>
            <a:off x="5994625" y="4386330"/>
            <a:ext cx="451484" cy="451462"/>
          </a:xfrm>
          <a:prstGeom prst="rect">
            <a:avLst/>
          </a:prstGeom>
          <a:noFill/>
          <a:ln>
            <a:noFill/>
          </a:ln>
        </p:spPr>
      </p:pic>
      <p:pic>
        <p:nvPicPr>
          <p:cNvPr id="3304" name="Google Shape;3304;p159"/>
          <p:cNvPicPr preferRelativeResize="0"/>
          <p:nvPr/>
        </p:nvPicPr>
        <p:blipFill rotWithShape="1">
          <a:blip r:embed="rId21">
            <a:alphaModFix/>
          </a:blip>
          <a:srcRect b="0" l="0" r="0" t="0"/>
          <a:stretch/>
        </p:blipFill>
        <p:spPr>
          <a:xfrm>
            <a:off x="6611300" y="4360550"/>
            <a:ext cx="509807" cy="503025"/>
          </a:xfrm>
          <a:prstGeom prst="rect">
            <a:avLst/>
          </a:prstGeom>
          <a:noFill/>
          <a:ln>
            <a:noFill/>
          </a:ln>
        </p:spPr>
      </p:pic>
      <p:pic>
        <p:nvPicPr>
          <p:cNvPr id="3305" name="Google Shape;3305;p159"/>
          <p:cNvPicPr preferRelativeResize="0"/>
          <p:nvPr/>
        </p:nvPicPr>
        <p:blipFill rotWithShape="1">
          <a:blip r:embed="rId22">
            <a:alphaModFix/>
          </a:blip>
          <a:srcRect b="0" l="0" r="0" t="0"/>
          <a:stretch/>
        </p:blipFill>
        <p:spPr>
          <a:xfrm>
            <a:off x="7248513" y="4504460"/>
            <a:ext cx="1177800" cy="232399"/>
          </a:xfrm>
          <a:prstGeom prst="rect">
            <a:avLst/>
          </a:prstGeom>
          <a:noFill/>
          <a:ln>
            <a:noFill/>
          </a:ln>
        </p:spPr>
      </p:pic>
      <p:pic>
        <p:nvPicPr>
          <p:cNvPr id="3306" name="Google Shape;3306;p159"/>
          <p:cNvPicPr preferRelativeResize="0"/>
          <p:nvPr/>
        </p:nvPicPr>
        <p:blipFill rotWithShape="1">
          <a:blip r:embed="rId23">
            <a:alphaModFix/>
          </a:blip>
          <a:srcRect b="0" l="0" r="0" t="0"/>
          <a:stretch/>
        </p:blipFill>
        <p:spPr>
          <a:xfrm>
            <a:off x="1712625" y="4415391"/>
            <a:ext cx="896402" cy="426561"/>
          </a:xfrm>
          <a:prstGeom prst="rect">
            <a:avLst/>
          </a:prstGeom>
          <a:noFill/>
          <a:ln>
            <a:noFill/>
          </a:ln>
        </p:spPr>
      </p:pic>
      <p:pic>
        <p:nvPicPr>
          <p:cNvPr id="3307" name="Google Shape;3307;p159"/>
          <p:cNvPicPr preferRelativeResize="0"/>
          <p:nvPr/>
        </p:nvPicPr>
        <p:blipFill rotWithShape="1">
          <a:blip r:embed="rId24">
            <a:alphaModFix/>
          </a:blip>
          <a:srcRect b="0" l="0" r="0" t="0"/>
          <a:stretch/>
        </p:blipFill>
        <p:spPr>
          <a:xfrm>
            <a:off x="3461172" y="4419002"/>
            <a:ext cx="698153" cy="438385"/>
          </a:xfrm>
          <a:prstGeom prst="rect">
            <a:avLst/>
          </a:prstGeom>
          <a:noFill/>
          <a:ln>
            <a:noFill/>
          </a:ln>
        </p:spPr>
      </p:pic>
      <p:pic>
        <p:nvPicPr>
          <p:cNvPr id="3308" name="Google Shape;3308;p159"/>
          <p:cNvPicPr preferRelativeResize="0"/>
          <p:nvPr/>
        </p:nvPicPr>
        <p:blipFill rotWithShape="1">
          <a:blip r:embed="rId25">
            <a:alphaModFix/>
          </a:blip>
          <a:srcRect b="0" l="0" r="0" t="0"/>
          <a:stretch/>
        </p:blipFill>
        <p:spPr>
          <a:xfrm>
            <a:off x="2691750" y="4411113"/>
            <a:ext cx="723338" cy="454150"/>
          </a:xfrm>
          <a:prstGeom prst="rect">
            <a:avLst/>
          </a:prstGeom>
          <a:noFill/>
          <a:ln>
            <a:noFill/>
          </a:ln>
        </p:spPr>
      </p:pic>
      <p:sp>
        <p:nvSpPr>
          <p:cNvPr id="3309" name="Google Shape;3309;p159"/>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or Analysis V1">
  <p:cSld name="CUSTOM_5">
    <p:spTree>
      <p:nvGrpSpPr>
        <p:cNvPr id="3310" name="Shape 3310"/>
        <p:cNvGrpSpPr/>
        <p:nvPr/>
      </p:nvGrpSpPr>
      <p:grpSpPr>
        <a:xfrm>
          <a:off x="0" y="0"/>
          <a:ext cx="0" cy="0"/>
          <a:chOff x="0" y="0"/>
          <a:chExt cx="0" cy="0"/>
        </a:xfrm>
      </p:grpSpPr>
      <p:sp>
        <p:nvSpPr>
          <p:cNvPr id="3311" name="Google Shape;3311;p160"/>
          <p:cNvSpPr/>
          <p:nvPr/>
        </p:nvSpPr>
        <p:spPr>
          <a:xfrm>
            <a:off x="1759100" y="988625"/>
            <a:ext cx="7384800" cy="4149000"/>
          </a:xfrm>
          <a:prstGeom prst="rect">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2" name="Google Shape;3312;p160"/>
          <p:cNvSpPr txBox="1"/>
          <p:nvPr/>
        </p:nvSpPr>
        <p:spPr>
          <a:xfrm>
            <a:off x="0" y="137850"/>
            <a:ext cx="9144000" cy="4551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4000"/>
              <a:buFont typeface="Arial"/>
              <a:buNone/>
            </a:pPr>
            <a:r>
              <a:rPr b="0" i="0" lang="zh-HK" sz="2800" u="none" cap="none" strike="noStrike">
                <a:solidFill>
                  <a:srgbClr val="FFFEFF"/>
                </a:solidFill>
                <a:latin typeface="Proxima Nova"/>
                <a:ea typeface="Proxima Nova"/>
                <a:cs typeface="Proxima Nova"/>
                <a:sym typeface="Proxima Nova"/>
              </a:rPr>
              <a:t>Competitor Analysis</a:t>
            </a:r>
            <a:endParaRPr b="0" i="0" sz="2800" u="none" cap="none" strike="noStrike">
              <a:solidFill>
                <a:srgbClr val="FFFEFF"/>
              </a:solidFill>
              <a:latin typeface="Proxima Nova Semibold"/>
              <a:ea typeface="Proxima Nova Semibold"/>
              <a:cs typeface="Proxima Nova Semibold"/>
              <a:sym typeface="Proxima Nova Semibold"/>
            </a:endParaRPr>
          </a:p>
        </p:txBody>
      </p:sp>
      <p:sp>
        <p:nvSpPr>
          <p:cNvPr id="3313" name="Google Shape;3313;p160"/>
          <p:cNvSpPr/>
          <p:nvPr/>
        </p:nvSpPr>
        <p:spPr>
          <a:xfrm>
            <a:off x="0" y="726863"/>
            <a:ext cx="9144000" cy="266400"/>
          </a:xfrm>
          <a:prstGeom prst="rect">
            <a:avLst/>
          </a:prstGeom>
          <a:solidFill>
            <a:srgbClr val="003B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4" name="Google Shape;3314;p160"/>
          <p:cNvSpPr/>
          <p:nvPr/>
        </p:nvSpPr>
        <p:spPr>
          <a:xfrm>
            <a:off x="0" y="949475"/>
            <a:ext cx="1769100" cy="4194000"/>
          </a:xfrm>
          <a:prstGeom prst="rect">
            <a:avLst/>
          </a:prstGeom>
          <a:solidFill>
            <a:srgbClr val="003C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315" name="Google Shape;3315;p160"/>
          <p:cNvCxnSpPr/>
          <p:nvPr/>
        </p:nvCxnSpPr>
        <p:spPr>
          <a:xfrm>
            <a:off x="2692150" y="1001325"/>
            <a:ext cx="0" cy="4000800"/>
          </a:xfrm>
          <a:prstGeom prst="straightConnector1">
            <a:avLst/>
          </a:prstGeom>
          <a:noFill/>
          <a:ln cap="flat" cmpd="sng" w="9525">
            <a:solidFill>
              <a:srgbClr val="BAE0CE"/>
            </a:solidFill>
            <a:prstDash val="solid"/>
            <a:round/>
            <a:headEnd len="sm" w="sm" type="none"/>
            <a:tailEnd len="sm" w="sm" type="none"/>
          </a:ln>
        </p:spPr>
      </p:cxnSp>
      <p:cxnSp>
        <p:nvCxnSpPr>
          <p:cNvPr id="3316" name="Google Shape;3316;p160"/>
          <p:cNvCxnSpPr/>
          <p:nvPr/>
        </p:nvCxnSpPr>
        <p:spPr>
          <a:xfrm>
            <a:off x="3715175" y="1001325"/>
            <a:ext cx="0" cy="4000800"/>
          </a:xfrm>
          <a:prstGeom prst="straightConnector1">
            <a:avLst/>
          </a:prstGeom>
          <a:noFill/>
          <a:ln cap="flat" cmpd="sng" w="9525">
            <a:solidFill>
              <a:srgbClr val="BAE0CE"/>
            </a:solidFill>
            <a:prstDash val="solid"/>
            <a:round/>
            <a:headEnd len="sm" w="sm" type="none"/>
            <a:tailEnd len="sm" w="sm" type="none"/>
          </a:ln>
        </p:spPr>
      </p:cxnSp>
      <p:cxnSp>
        <p:nvCxnSpPr>
          <p:cNvPr id="3317" name="Google Shape;3317;p160"/>
          <p:cNvCxnSpPr/>
          <p:nvPr/>
        </p:nvCxnSpPr>
        <p:spPr>
          <a:xfrm>
            <a:off x="4775250" y="995125"/>
            <a:ext cx="0" cy="4007100"/>
          </a:xfrm>
          <a:prstGeom prst="straightConnector1">
            <a:avLst/>
          </a:prstGeom>
          <a:noFill/>
          <a:ln cap="flat" cmpd="sng" w="9525">
            <a:solidFill>
              <a:srgbClr val="BAE0CE"/>
            </a:solidFill>
            <a:prstDash val="solid"/>
            <a:round/>
            <a:headEnd len="sm" w="sm" type="none"/>
            <a:tailEnd len="sm" w="sm" type="none"/>
          </a:ln>
        </p:spPr>
      </p:cxnSp>
      <p:cxnSp>
        <p:nvCxnSpPr>
          <p:cNvPr id="3318" name="Google Shape;3318;p160"/>
          <p:cNvCxnSpPr/>
          <p:nvPr/>
        </p:nvCxnSpPr>
        <p:spPr>
          <a:xfrm>
            <a:off x="5872375" y="1001325"/>
            <a:ext cx="0" cy="4000800"/>
          </a:xfrm>
          <a:prstGeom prst="straightConnector1">
            <a:avLst/>
          </a:prstGeom>
          <a:noFill/>
          <a:ln cap="flat" cmpd="sng" w="9525">
            <a:solidFill>
              <a:srgbClr val="BAE0CE"/>
            </a:solidFill>
            <a:prstDash val="solid"/>
            <a:round/>
            <a:headEnd len="sm" w="sm" type="none"/>
            <a:tailEnd len="sm" w="sm" type="none"/>
          </a:ln>
        </p:spPr>
      </p:cxnSp>
      <p:cxnSp>
        <p:nvCxnSpPr>
          <p:cNvPr id="3319" name="Google Shape;3319;p160"/>
          <p:cNvCxnSpPr/>
          <p:nvPr/>
        </p:nvCxnSpPr>
        <p:spPr>
          <a:xfrm>
            <a:off x="7000375" y="1001325"/>
            <a:ext cx="0" cy="4000800"/>
          </a:xfrm>
          <a:prstGeom prst="straightConnector1">
            <a:avLst/>
          </a:prstGeom>
          <a:noFill/>
          <a:ln cap="flat" cmpd="sng" w="9525">
            <a:solidFill>
              <a:srgbClr val="BAE0CE"/>
            </a:solidFill>
            <a:prstDash val="solid"/>
            <a:round/>
            <a:headEnd len="sm" w="sm" type="none"/>
            <a:tailEnd len="sm" w="sm" type="none"/>
          </a:ln>
        </p:spPr>
      </p:cxnSp>
      <p:cxnSp>
        <p:nvCxnSpPr>
          <p:cNvPr id="3320" name="Google Shape;3320;p160"/>
          <p:cNvCxnSpPr/>
          <p:nvPr/>
        </p:nvCxnSpPr>
        <p:spPr>
          <a:xfrm>
            <a:off x="8060450" y="1007550"/>
            <a:ext cx="0" cy="3994500"/>
          </a:xfrm>
          <a:prstGeom prst="straightConnector1">
            <a:avLst/>
          </a:prstGeom>
          <a:noFill/>
          <a:ln cap="flat" cmpd="sng" w="9525">
            <a:solidFill>
              <a:srgbClr val="BAE0CE"/>
            </a:solidFill>
            <a:prstDash val="solid"/>
            <a:round/>
            <a:headEnd len="sm" w="sm" type="none"/>
            <a:tailEnd len="sm" w="sm" type="none"/>
          </a:ln>
        </p:spPr>
      </p:cxnSp>
      <p:cxnSp>
        <p:nvCxnSpPr>
          <p:cNvPr id="3321" name="Google Shape;3321;p160"/>
          <p:cNvCxnSpPr/>
          <p:nvPr/>
        </p:nvCxnSpPr>
        <p:spPr>
          <a:xfrm rot="10800000">
            <a:off x="1777375" y="1223125"/>
            <a:ext cx="7384800" cy="0"/>
          </a:xfrm>
          <a:prstGeom prst="straightConnector1">
            <a:avLst/>
          </a:prstGeom>
          <a:noFill/>
          <a:ln cap="flat" cmpd="sng" w="9525">
            <a:solidFill>
              <a:srgbClr val="BAE0CE"/>
            </a:solidFill>
            <a:prstDash val="solid"/>
            <a:round/>
            <a:headEnd len="sm" w="sm" type="none"/>
            <a:tailEnd len="sm" w="sm" type="none"/>
          </a:ln>
        </p:spPr>
      </p:cxnSp>
      <p:cxnSp>
        <p:nvCxnSpPr>
          <p:cNvPr id="3322" name="Google Shape;3322;p160"/>
          <p:cNvCxnSpPr/>
          <p:nvPr/>
        </p:nvCxnSpPr>
        <p:spPr>
          <a:xfrm rot="10800000">
            <a:off x="1778425" y="2684550"/>
            <a:ext cx="7370400" cy="0"/>
          </a:xfrm>
          <a:prstGeom prst="straightConnector1">
            <a:avLst/>
          </a:prstGeom>
          <a:noFill/>
          <a:ln cap="flat" cmpd="sng" w="9525">
            <a:solidFill>
              <a:srgbClr val="BAE0CE"/>
            </a:solidFill>
            <a:prstDash val="solid"/>
            <a:round/>
            <a:headEnd len="sm" w="sm" type="none"/>
            <a:tailEnd len="sm" w="sm" type="none"/>
          </a:ln>
        </p:spPr>
      </p:cxnSp>
      <p:cxnSp>
        <p:nvCxnSpPr>
          <p:cNvPr id="3323" name="Google Shape;3323;p160"/>
          <p:cNvCxnSpPr/>
          <p:nvPr/>
        </p:nvCxnSpPr>
        <p:spPr>
          <a:xfrm rot="10800000">
            <a:off x="1778525" y="2894350"/>
            <a:ext cx="7364100" cy="0"/>
          </a:xfrm>
          <a:prstGeom prst="straightConnector1">
            <a:avLst/>
          </a:prstGeom>
          <a:noFill/>
          <a:ln cap="flat" cmpd="sng" w="9525">
            <a:solidFill>
              <a:srgbClr val="BAE0CE"/>
            </a:solidFill>
            <a:prstDash val="solid"/>
            <a:round/>
            <a:headEnd len="sm" w="sm" type="none"/>
            <a:tailEnd len="sm" w="sm" type="none"/>
          </a:ln>
        </p:spPr>
      </p:cxnSp>
      <p:cxnSp>
        <p:nvCxnSpPr>
          <p:cNvPr id="3324" name="Google Shape;3324;p160"/>
          <p:cNvCxnSpPr/>
          <p:nvPr/>
        </p:nvCxnSpPr>
        <p:spPr>
          <a:xfrm flipH="1">
            <a:off x="1778300" y="3063125"/>
            <a:ext cx="7365600" cy="20100"/>
          </a:xfrm>
          <a:prstGeom prst="straightConnector1">
            <a:avLst/>
          </a:prstGeom>
          <a:noFill/>
          <a:ln cap="flat" cmpd="sng" w="9525">
            <a:solidFill>
              <a:srgbClr val="BAE0CE"/>
            </a:solidFill>
            <a:prstDash val="solid"/>
            <a:round/>
            <a:headEnd len="sm" w="sm" type="none"/>
            <a:tailEnd len="sm" w="sm" type="none"/>
          </a:ln>
        </p:spPr>
      </p:cxnSp>
      <p:cxnSp>
        <p:nvCxnSpPr>
          <p:cNvPr id="3325" name="Google Shape;3325;p160"/>
          <p:cNvCxnSpPr/>
          <p:nvPr/>
        </p:nvCxnSpPr>
        <p:spPr>
          <a:xfrm rot="10800000">
            <a:off x="1778425" y="3296950"/>
            <a:ext cx="7370400" cy="0"/>
          </a:xfrm>
          <a:prstGeom prst="straightConnector1">
            <a:avLst/>
          </a:prstGeom>
          <a:noFill/>
          <a:ln cap="flat" cmpd="sng" w="9525">
            <a:solidFill>
              <a:srgbClr val="BAE0CE"/>
            </a:solidFill>
            <a:prstDash val="solid"/>
            <a:round/>
            <a:headEnd len="sm" w="sm" type="none"/>
            <a:tailEnd len="sm" w="sm" type="none"/>
          </a:ln>
        </p:spPr>
      </p:cxnSp>
      <p:cxnSp>
        <p:nvCxnSpPr>
          <p:cNvPr id="3326" name="Google Shape;3326;p160"/>
          <p:cNvCxnSpPr/>
          <p:nvPr/>
        </p:nvCxnSpPr>
        <p:spPr>
          <a:xfrm rot="10800000">
            <a:off x="1778275" y="3510700"/>
            <a:ext cx="7383000" cy="3300"/>
          </a:xfrm>
          <a:prstGeom prst="straightConnector1">
            <a:avLst/>
          </a:prstGeom>
          <a:noFill/>
          <a:ln cap="flat" cmpd="sng" w="9525">
            <a:solidFill>
              <a:srgbClr val="BAE0CE"/>
            </a:solidFill>
            <a:prstDash val="solid"/>
            <a:round/>
            <a:headEnd len="sm" w="sm" type="none"/>
            <a:tailEnd len="sm" w="sm" type="none"/>
          </a:ln>
        </p:spPr>
      </p:cxnSp>
      <p:cxnSp>
        <p:nvCxnSpPr>
          <p:cNvPr id="3327" name="Google Shape;3327;p160"/>
          <p:cNvCxnSpPr/>
          <p:nvPr/>
        </p:nvCxnSpPr>
        <p:spPr>
          <a:xfrm rot="10800000">
            <a:off x="1778525" y="3724450"/>
            <a:ext cx="7364100" cy="0"/>
          </a:xfrm>
          <a:prstGeom prst="straightConnector1">
            <a:avLst/>
          </a:prstGeom>
          <a:noFill/>
          <a:ln cap="flat" cmpd="sng" w="9525">
            <a:solidFill>
              <a:srgbClr val="BAE0CE"/>
            </a:solidFill>
            <a:prstDash val="solid"/>
            <a:round/>
            <a:headEnd len="sm" w="sm" type="none"/>
            <a:tailEnd len="sm" w="sm" type="none"/>
          </a:ln>
        </p:spPr>
      </p:cxnSp>
      <p:cxnSp>
        <p:nvCxnSpPr>
          <p:cNvPr id="3328" name="Google Shape;3328;p160"/>
          <p:cNvCxnSpPr/>
          <p:nvPr/>
        </p:nvCxnSpPr>
        <p:spPr>
          <a:xfrm rot="10800000">
            <a:off x="1778300" y="3938200"/>
            <a:ext cx="7358100" cy="0"/>
          </a:xfrm>
          <a:prstGeom prst="straightConnector1">
            <a:avLst/>
          </a:prstGeom>
          <a:noFill/>
          <a:ln cap="flat" cmpd="sng" w="9525">
            <a:solidFill>
              <a:srgbClr val="BAE0CE"/>
            </a:solidFill>
            <a:prstDash val="solid"/>
            <a:round/>
            <a:headEnd len="sm" w="sm" type="none"/>
            <a:tailEnd len="sm" w="sm" type="none"/>
          </a:ln>
        </p:spPr>
      </p:cxnSp>
      <p:cxnSp>
        <p:nvCxnSpPr>
          <p:cNvPr id="3329" name="Google Shape;3329;p160"/>
          <p:cNvCxnSpPr/>
          <p:nvPr/>
        </p:nvCxnSpPr>
        <p:spPr>
          <a:xfrm rot="10800000">
            <a:off x="1778525" y="4151950"/>
            <a:ext cx="7364100" cy="0"/>
          </a:xfrm>
          <a:prstGeom prst="straightConnector1">
            <a:avLst/>
          </a:prstGeom>
          <a:noFill/>
          <a:ln cap="flat" cmpd="sng" w="9525">
            <a:solidFill>
              <a:srgbClr val="BAE0CE"/>
            </a:solidFill>
            <a:prstDash val="solid"/>
            <a:round/>
            <a:headEnd len="sm" w="sm" type="none"/>
            <a:tailEnd len="sm" w="sm" type="none"/>
          </a:ln>
        </p:spPr>
      </p:cxnSp>
      <p:cxnSp>
        <p:nvCxnSpPr>
          <p:cNvPr id="3330" name="Google Shape;3330;p160"/>
          <p:cNvCxnSpPr/>
          <p:nvPr/>
        </p:nvCxnSpPr>
        <p:spPr>
          <a:xfrm rot="10800000">
            <a:off x="1778300" y="4365700"/>
            <a:ext cx="7358100" cy="0"/>
          </a:xfrm>
          <a:prstGeom prst="straightConnector1">
            <a:avLst/>
          </a:prstGeom>
          <a:noFill/>
          <a:ln cap="flat" cmpd="sng" w="9525">
            <a:solidFill>
              <a:srgbClr val="BAE0CE"/>
            </a:solidFill>
            <a:prstDash val="solid"/>
            <a:round/>
            <a:headEnd len="sm" w="sm" type="none"/>
            <a:tailEnd len="sm" w="sm" type="none"/>
          </a:ln>
        </p:spPr>
      </p:cxnSp>
      <p:cxnSp>
        <p:nvCxnSpPr>
          <p:cNvPr id="3331" name="Google Shape;3331;p160"/>
          <p:cNvCxnSpPr/>
          <p:nvPr/>
        </p:nvCxnSpPr>
        <p:spPr>
          <a:xfrm rot="10800000">
            <a:off x="1778300" y="4579450"/>
            <a:ext cx="7358100" cy="0"/>
          </a:xfrm>
          <a:prstGeom prst="straightConnector1">
            <a:avLst/>
          </a:prstGeom>
          <a:noFill/>
          <a:ln cap="flat" cmpd="sng" w="9525">
            <a:solidFill>
              <a:srgbClr val="BAE0CE"/>
            </a:solidFill>
            <a:prstDash val="solid"/>
            <a:round/>
            <a:headEnd len="sm" w="sm" type="none"/>
            <a:tailEnd len="sm" w="sm" type="none"/>
          </a:ln>
        </p:spPr>
      </p:cxnSp>
      <p:cxnSp>
        <p:nvCxnSpPr>
          <p:cNvPr id="3332" name="Google Shape;3332;p160"/>
          <p:cNvCxnSpPr/>
          <p:nvPr/>
        </p:nvCxnSpPr>
        <p:spPr>
          <a:xfrm rot="10800000">
            <a:off x="1778425" y="4793200"/>
            <a:ext cx="7370400" cy="0"/>
          </a:xfrm>
          <a:prstGeom prst="straightConnector1">
            <a:avLst/>
          </a:prstGeom>
          <a:noFill/>
          <a:ln cap="flat" cmpd="sng" w="9525">
            <a:solidFill>
              <a:srgbClr val="BAE0CE"/>
            </a:solidFill>
            <a:prstDash val="solid"/>
            <a:round/>
            <a:headEnd len="sm" w="sm" type="none"/>
            <a:tailEnd len="sm" w="sm" type="none"/>
          </a:ln>
        </p:spPr>
      </p:cxnSp>
      <p:cxnSp>
        <p:nvCxnSpPr>
          <p:cNvPr id="3333" name="Google Shape;3333;p160"/>
          <p:cNvCxnSpPr/>
          <p:nvPr/>
        </p:nvCxnSpPr>
        <p:spPr>
          <a:xfrm rot="10800000">
            <a:off x="1768700" y="5006950"/>
            <a:ext cx="7367700" cy="0"/>
          </a:xfrm>
          <a:prstGeom prst="straightConnector1">
            <a:avLst/>
          </a:prstGeom>
          <a:noFill/>
          <a:ln cap="flat" cmpd="sng" w="9525">
            <a:solidFill>
              <a:srgbClr val="BAE0CE"/>
            </a:solidFill>
            <a:prstDash val="solid"/>
            <a:round/>
            <a:headEnd len="sm" w="sm" type="none"/>
            <a:tailEnd len="sm" w="sm" type="none"/>
          </a:ln>
        </p:spPr>
      </p:cxnSp>
      <p:cxnSp>
        <p:nvCxnSpPr>
          <p:cNvPr id="3334" name="Google Shape;3334;p160"/>
          <p:cNvCxnSpPr/>
          <p:nvPr/>
        </p:nvCxnSpPr>
        <p:spPr>
          <a:xfrm rot="10800000">
            <a:off x="1768700" y="1442950"/>
            <a:ext cx="7384800" cy="0"/>
          </a:xfrm>
          <a:prstGeom prst="straightConnector1">
            <a:avLst/>
          </a:prstGeom>
          <a:noFill/>
          <a:ln cap="flat" cmpd="sng" w="9525">
            <a:solidFill>
              <a:srgbClr val="BAE0CE"/>
            </a:solidFill>
            <a:prstDash val="solid"/>
            <a:round/>
            <a:headEnd len="sm" w="sm" type="none"/>
            <a:tailEnd len="sm" w="sm" type="none"/>
          </a:ln>
        </p:spPr>
      </p:cxnSp>
      <p:cxnSp>
        <p:nvCxnSpPr>
          <p:cNvPr id="3335" name="Google Shape;3335;p160"/>
          <p:cNvCxnSpPr/>
          <p:nvPr/>
        </p:nvCxnSpPr>
        <p:spPr>
          <a:xfrm rot="10800000">
            <a:off x="1778125" y="1645925"/>
            <a:ext cx="7370700" cy="0"/>
          </a:xfrm>
          <a:prstGeom prst="straightConnector1">
            <a:avLst/>
          </a:prstGeom>
          <a:noFill/>
          <a:ln cap="flat" cmpd="sng" w="9525">
            <a:solidFill>
              <a:srgbClr val="BAE0CE"/>
            </a:solidFill>
            <a:prstDash val="solid"/>
            <a:round/>
            <a:headEnd len="sm" w="sm" type="none"/>
            <a:tailEnd len="sm" w="sm" type="none"/>
          </a:ln>
        </p:spPr>
      </p:cxnSp>
      <p:cxnSp>
        <p:nvCxnSpPr>
          <p:cNvPr id="3336" name="Google Shape;3336;p160"/>
          <p:cNvCxnSpPr/>
          <p:nvPr/>
        </p:nvCxnSpPr>
        <p:spPr>
          <a:xfrm rot="10800000">
            <a:off x="1778300" y="1848900"/>
            <a:ext cx="7358100" cy="0"/>
          </a:xfrm>
          <a:prstGeom prst="straightConnector1">
            <a:avLst/>
          </a:prstGeom>
          <a:noFill/>
          <a:ln cap="flat" cmpd="sng" w="9525">
            <a:solidFill>
              <a:srgbClr val="BAE0CE"/>
            </a:solidFill>
            <a:prstDash val="solid"/>
            <a:round/>
            <a:headEnd len="sm" w="sm" type="none"/>
            <a:tailEnd len="sm" w="sm" type="none"/>
          </a:ln>
        </p:spPr>
      </p:cxnSp>
      <p:cxnSp>
        <p:nvCxnSpPr>
          <p:cNvPr id="3337" name="Google Shape;3337;p160"/>
          <p:cNvCxnSpPr/>
          <p:nvPr/>
        </p:nvCxnSpPr>
        <p:spPr>
          <a:xfrm flipH="1">
            <a:off x="1778350" y="2058650"/>
            <a:ext cx="7376700" cy="3300"/>
          </a:xfrm>
          <a:prstGeom prst="straightConnector1">
            <a:avLst/>
          </a:prstGeom>
          <a:noFill/>
          <a:ln cap="flat" cmpd="sng" w="9525">
            <a:solidFill>
              <a:srgbClr val="BAE0CE"/>
            </a:solidFill>
            <a:prstDash val="solid"/>
            <a:round/>
            <a:headEnd len="sm" w="sm" type="none"/>
            <a:tailEnd len="sm" w="sm" type="none"/>
          </a:ln>
        </p:spPr>
      </p:cxnSp>
      <p:cxnSp>
        <p:nvCxnSpPr>
          <p:cNvPr id="3338" name="Google Shape;3338;p160"/>
          <p:cNvCxnSpPr/>
          <p:nvPr/>
        </p:nvCxnSpPr>
        <p:spPr>
          <a:xfrm rot="10800000">
            <a:off x="1768700" y="2271700"/>
            <a:ext cx="7384800" cy="0"/>
          </a:xfrm>
          <a:prstGeom prst="straightConnector1">
            <a:avLst/>
          </a:prstGeom>
          <a:noFill/>
          <a:ln cap="flat" cmpd="sng" w="9525">
            <a:solidFill>
              <a:srgbClr val="BAE0CE"/>
            </a:solidFill>
            <a:prstDash val="solid"/>
            <a:round/>
            <a:headEnd len="sm" w="sm" type="none"/>
            <a:tailEnd len="sm" w="sm" type="none"/>
          </a:ln>
        </p:spPr>
      </p:cxnSp>
      <p:cxnSp>
        <p:nvCxnSpPr>
          <p:cNvPr id="3339" name="Google Shape;3339;p160"/>
          <p:cNvCxnSpPr/>
          <p:nvPr/>
        </p:nvCxnSpPr>
        <p:spPr>
          <a:xfrm rot="10800000">
            <a:off x="1778300" y="2474675"/>
            <a:ext cx="7358100" cy="6900"/>
          </a:xfrm>
          <a:prstGeom prst="straightConnector1">
            <a:avLst/>
          </a:prstGeom>
          <a:noFill/>
          <a:ln cap="flat" cmpd="sng" w="9525">
            <a:solidFill>
              <a:srgbClr val="BAE0CE"/>
            </a:solidFill>
            <a:prstDash val="solid"/>
            <a:round/>
            <a:headEnd len="sm" w="sm" type="none"/>
            <a:tailEnd len="sm" w="sm" type="none"/>
          </a:ln>
        </p:spPr>
      </p:cxnSp>
      <p:sp>
        <p:nvSpPr>
          <p:cNvPr id="3340" name="Google Shape;3340;p160"/>
          <p:cNvSpPr/>
          <p:nvPr/>
        </p:nvSpPr>
        <p:spPr>
          <a:xfrm>
            <a:off x="0" y="0"/>
            <a:ext cx="9144000" cy="730800"/>
          </a:xfrm>
          <a:prstGeom prst="rect">
            <a:avLst/>
          </a:prstGeom>
          <a:solidFill>
            <a:srgbClr val="0246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341" name="Google Shape;3341;p160"/>
          <p:cNvCxnSpPr/>
          <p:nvPr/>
        </p:nvCxnSpPr>
        <p:spPr>
          <a:xfrm>
            <a:off x="4275150" y="637500"/>
            <a:ext cx="593700" cy="0"/>
          </a:xfrm>
          <a:prstGeom prst="straightConnector1">
            <a:avLst/>
          </a:prstGeom>
          <a:noFill/>
          <a:ln cap="flat" cmpd="sng" w="19050">
            <a:solidFill>
              <a:srgbClr val="80CAAD"/>
            </a:solidFill>
            <a:prstDash val="solid"/>
            <a:round/>
            <a:headEnd len="sm" w="sm" type="none"/>
            <a:tailEnd len="sm" w="sm" type="none"/>
          </a:ln>
        </p:spPr>
      </p:cxnSp>
      <p:sp>
        <p:nvSpPr>
          <p:cNvPr id="3342" name="Google Shape;3342;p160"/>
          <p:cNvSpPr txBox="1"/>
          <p:nvPr>
            <p:ph type="title"/>
          </p:nvPr>
        </p:nvSpPr>
        <p:spPr>
          <a:xfrm>
            <a:off x="1670850" y="79050"/>
            <a:ext cx="58023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2800"/>
              <a:buFont typeface="Proxima Nova"/>
              <a:buNone/>
              <a:defRPr b="1">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343" name="Google Shape;3343;p160"/>
          <p:cNvSpPr txBox="1"/>
          <p:nvPr>
            <p:ph idx="2" type="title"/>
          </p:nvPr>
        </p:nvSpPr>
        <p:spPr>
          <a:xfrm>
            <a:off x="0" y="976388"/>
            <a:ext cx="17472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344" name="Google Shape;3344;p160"/>
          <p:cNvSpPr txBox="1"/>
          <p:nvPr>
            <p:ph idx="3" type="title"/>
          </p:nvPr>
        </p:nvSpPr>
        <p:spPr>
          <a:xfrm>
            <a:off x="10950" y="1176550"/>
            <a:ext cx="17472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345" name="Google Shape;3345;p160"/>
          <p:cNvSpPr txBox="1"/>
          <p:nvPr>
            <p:ph idx="4" type="title"/>
          </p:nvPr>
        </p:nvSpPr>
        <p:spPr>
          <a:xfrm>
            <a:off x="10950" y="1384313"/>
            <a:ext cx="17472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346" name="Google Shape;3346;p160"/>
          <p:cNvSpPr txBox="1"/>
          <p:nvPr>
            <p:ph idx="5" type="title"/>
          </p:nvPr>
        </p:nvSpPr>
        <p:spPr>
          <a:xfrm>
            <a:off x="10950" y="1582500"/>
            <a:ext cx="17472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347" name="Google Shape;3347;p160"/>
          <p:cNvSpPr txBox="1"/>
          <p:nvPr>
            <p:ph idx="6" type="title"/>
          </p:nvPr>
        </p:nvSpPr>
        <p:spPr>
          <a:xfrm>
            <a:off x="10950" y="1792250"/>
            <a:ext cx="17472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348" name="Google Shape;3348;p160"/>
          <p:cNvSpPr txBox="1"/>
          <p:nvPr>
            <p:ph idx="7" type="title"/>
          </p:nvPr>
        </p:nvSpPr>
        <p:spPr>
          <a:xfrm>
            <a:off x="10950" y="2005288"/>
            <a:ext cx="17472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349" name="Google Shape;3349;p160"/>
          <p:cNvSpPr txBox="1"/>
          <p:nvPr>
            <p:ph idx="8" type="title"/>
          </p:nvPr>
        </p:nvSpPr>
        <p:spPr>
          <a:xfrm>
            <a:off x="10950" y="2215175"/>
            <a:ext cx="17472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350" name="Google Shape;3350;p160"/>
          <p:cNvSpPr txBox="1"/>
          <p:nvPr>
            <p:ph idx="9" type="title"/>
          </p:nvPr>
        </p:nvSpPr>
        <p:spPr>
          <a:xfrm>
            <a:off x="10950" y="2428100"/>
            <a:ext cx="17472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351" name="Google Shape;3351;p160"/>
          <p:cNvSpPr txBox="1"/>
          <p:nvPr>
            <p:ph idx="13" type="title"/>
          </p:nvPr>
        </p:nvSpPr>
        <p:spPr>
          <a:xfrm>
            <a:off x="10950" y="2638100"/>
            <a:ext cx="17472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352" name="Google Shape;3352;p160"/>
          <p:cNvSpPr txBox="1"/>
          <p:nvPr>
            <p:ph idx="14" type="title"/>
          </p:nvPr>
        </p:nvSpPr>
        <p:spPr>
          <a:xfrm>
            <a:off x="0" y="2850900"/>
            <a:ext cx="17472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353" name="Google Shape;3353;p160"/>
          <p:cNvSpPr txBox="1"/>
          <p:nvPr>
            <p:ph idx="15" type="title"/>
          </p:nvPr>
        </p:nvSpPr>
        <p:spPr>
          <a:xfrm>
            <a:off x="10950" y="3046025"/>
            <a:ext cx="17472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354" name="Google Shape;3354;p160"/>
          <p:cNvSpPr txBox="1"/>
          <p:nvPr>
            <p:ph idx="16" type="title"/>
          </p:nvPr>
        </p:nvSpPr>
        <p:spPr>
          <a:xfrm>
            <a:off x="10950" y="3253800"/>
            <a:ext cx="17472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355" name="Google Shape;3355;p160"/>
          <p:cNvSpPr txBox="1"/>
          <p:nvPr>
            <p:ph idx="17" type="title"/>
          </p:nvPr>
        </p:nvSpPr>
        <p:spPr>
          <a:xfrm>
            <a:off x="0" y="3453938"/>
            <a:ext cx="17472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356" name="Google Shape;3356;p160"/>
          <p:cNvSpPr txBox="1"/>
          <p:nvPr>
            <p:ph idx="18" type="title"/>
          </p:nvPr>
        </p:nvSpPr>
        <p:spPr>
          <a:xfrm>
            <a:off x="10950" y="3663950"/>
            <a:ext cx="17472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357" name="Google Shape;3357;p160"/>
          <p:cNvSpPr txBox="1"/>
          <p:nvPr>
            <p:ph idx="19" type="title"/>
          </p:nvPr>
        </p:nvSpPr>
        <p:spPr>
          <a:xfrm>
            <a:off x="10950" y="3876875"/>
            <a:ext cx="17472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358" name="Google Shape;3358;p160"/>
          <p:cNvSpPr txBox="1"/>
          <p:nvPr>
            <p:ph idx="20" type="title"/>
          </p:nvPr>
        </p:nvSpPr>
        <p:spPr>
          <a:xfrm>
            <a:off x="10950" y="4086750"/>
            <a:ext cx="17472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359" name="Google Shape;3359;p160"/>
          <p:cNvSpPr txBox="1"/>
          <p:nvPr>
            <p:ph idx="21" type="title"/>
          </p:nvPr>
        </p:nvSpPr>
        <p:spPr>
          <a:xfrm>
            <a:off x="0" y="4299800"/>
            <a:ext cx="17472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360" name="Google Shape;3360;p160"/>
          <p:cNvSpPr txBox="1"/>
          <p:nvPr>
            <p:ph idx="22" type="title"/>
          </p:nvPr>
        </p:nvSpPr>
        <p:spPr>
          <a:xfrm>
            <a:off x="10950" y="4509550"/>
            <a:ext cx="17472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361" name="Google Shape;3361;p160"/>
          <p:cNvSpPr txBox="1"/>
          <p:nvPr>
            <p:ph idx="23" type="title"/>
          </p:nvPr>
        </p:nvSpPr>
        <p:spPr>
          <a:xfrm>
            <a:off x="10950" y="4740550"/>
            <a:ext cx="17472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362" name="Google Shape;3362;p160"/>
          <p:cNvSpPr txBox="1"/>
          <p:nvPr>
            <p:ph idx="24" type="title"/>
          </p:nvPr>
        </p:nvSpPr>
        <p:spPr>
          <a:xfrm>
            <a:off x="1768700" y="730100"/>
            <a:ext cx="9234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363" name="Google Shape;3363;p160"/>
          <p:cNvSpPr txBox="1"/>
          <p:nvPr>
            <p:ph idx="25" type="title"/>
          </p:nvPr>
        </p:nvSpPr>
        <p:spPr>
          <a:xfrm>
            <a:off x="2713600" y="736900"/>
            <a:ext cx="9234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364" name="Google Shape;3364;p160"/>
          <p:cNvSpPr txBox="1"/>
          <p:nvPr>
            <p:ph idx="26" type="title"/>
          </p:nvPr>
        </p:nvSpPr>
        <p:spPr>
          <a:xfrm>
            <a:off x="3783513" y="736900"/>
            <a:ext cx="9234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365" name="Google Shape;3365;p160"/>
          <p:cNvSpPr txBox="1"/>
          <p:nvPr>
            <p:ph idx="27" type="title"/>
          </p:nvPr>
        </p:nvSpPr>
        <p:spPr>
          <a:xfrm>
            <a:off x="4827950" y="774825"/>
            <a:ext cx="9234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366" name="Google Shape;3366;p160"/>
          <p:cNvSpPr txBox="1"/>
          <p:nvPr>
            <p:ph idx="28" type="title"/>
          </p:nvPr>
        </p:nvSpPr>
        <p:spPr>
          <a:xfrm>
            <a:off x="5974675" y="774838"/>
            <a:ext cx="9234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367" name="Google Shape;3367;p160"/>
          <p:cNvSpPr txBox="1"/>
          <p:nvPr>
            <p:ph idx="29" type="title"/>
          </p:nvPr>
        </p:nvSpPr>
        <p:spPr>
          <a:xfrm>
            <a:off x="7068700" y="736900"/>
            <a:ext cx="9234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368" name="Google Shape;3368;p160"/>
          <p:cNvSpPr txBox="1"/>
          <p:nvPr>
            <p:ph idx="30" type="title"/>
          </p:nvPr>
        </p:nvSpPr>
        <p:spPr>
          <a:xfrm>
            <a:off x="8162725" y="736888"/>
            <a:ext cx="9234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or Analysis V2">
  <p:cSld name="CUSTOM_6">
    <p:spTree>
      <p:nvGrpSpPr>
        <p:cNvPr id="3369" name="Shape 3369"/>
        <p:cNvGrpSpPr/>
        <p:nvPr/>
      </p:nvGrpSpPr>
      <p:grpSpPr>
        <a:xfrm>
          <a:off x="0" y="0"/>
          <a:ext cx="0" cy="0"/>
          <a:chOff x="0" y="0"/>
          <a:chExt cx="0" cy="0"/>
        </a:xfrm>
      </p:grpSpPr>
      <p:cxnSp>
        <p:nvCxnSpPr>
          <p:cNvPr id="3370" name="Google Shape;3370;p161"/>
          <p:cNvCxnSpPr/>
          <p:nvPr/>
        </p:nvCxnSpPr>
        <p:spPr>
          <a:xfrm>
            <a:off x="4275150" y="810450"/>
            <a:ext cx="593700" cy="0"/>
          </a:xfrm>
          <a:prstGeom prst="straightConnector1">
            <a:avLst/>
          </a:prstGeom>
          <a:noFill/>
          <a:ln cap="flat" cmpd="sng" w="19050">
            <a:solidFill>
              <a:srgbClr val="80CAAD"/>
            </a:solidFill>
            <a:prstDash val="solid"/>
            <a:round/>
            <a:headEnd len="sm" w="sm" type="none"/>
            <a:tailEnd len="sm" w="sm" type="none"/>
          </a:ln>
        </p:spPr>
      </p:cxnSp>
      <p:pic>
        <p:nvPicPr>
          <p:cNvPr id="3371" name="Google Shape;3371;p161"/>
          <p:cNvPicPr preferRelativeResize="0"/>
          <p:nvPr/>
        </p:nvPicPr>
        <p:blipFill rotWithShape="1">
          <a:blip r:embed="rId2">
            <a:alphaModFix/>
          </a:blip>
          <a:srcRect b="0" l="0" r="0" t="7287"/>
          <a:stretch/>
        </p:blipFill>
        <p:spPr>
          <a:xfrm>
            <a:off x="0" y="0"/>
            <a:ext cx="435338" cy="431800"/>
          </a:xfrm>
          <a:prstGeom prst="rect">
            <a:avLst/>
          </a:prstGeom>
          <a:noFill/>
          <a:ln>
            <a:noFill/>
          </a:ln>
        </p:spPr>
      </p:pic>
      <p:sp>
        <p:nvSpPr>
          <p:cNvPr id="3372" name="Google Shape;3372;p161"/>
          <p:cNvSpPr/>
          <p:nvPr/>
        </p:nvSpPr>
        <p:spPr>
          <a:xfrm>
            <a:off x="8942751" y="4800378"/>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3" name="Google Shape;3373;p161"/>
          <p:cNvSpPr/>
          <p:nvPr/>
        </p:nvSpPr>
        <p:spPr>
          <a:xfrm>
            <a:off x="8942751" y="4970926"/>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74" name="Google Shape;3374;p161"/>
          <p:cNvPicPr preferRelativeResize="0"/>
          <p:nvPr/>
        </p:nvPicPr>
        <p:blipFill rotWithShape="1">
          <a:blip r:embed="rId3">
            <a:alphaModFix/>
          </a:blip>
          <a:srcRect b="0" l="0" r="0" t="0"/>
          <a:stretch/>
        </p:blipFill>
        <p:spPr>
          <a:xfrm>
            <a:off x="819950" y="1146125"/>
            <a:ext cx="1466850" cy="1390650"/>
          </a:xfrm>
          <a:prstGeom prst="rect">
            <a:avLst/>
          </a:prstGeom>
          <a:noFill/>
          <a:ln>
            <a:noFill/>
          </a:ln>
        </p:spPr>
      </p:pic>
      <p:sp>
        <p:nvSpPr>
          <p:cNvPr id="3375" name="Google Shape;3375;p161"/>
          <p:cNvSpPr txBox="1"/>
          <p:nvPr/>
        </p:nvSpPr>
        <p:spPr>
          <a:xfrm>
            <a:off x="0" y="310800"/>
            <a:ext cx="9144000" cy="4551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4000"/>
              <a:buFont typeface="Arial"/>
              <a:buNone/>
            </a:pPr>
            <a:r>
              <a:rPr b="1" i="0" lang="zh-HK" sz="2800" u="none" cap="none" strike="noStrike">
                <a:solidFill>
                  <a:srgbClr val="003C54"/>
                </a:solidFill>
                <a:latin typeface="Proxima Nova"/>
                <a:ea typeface="Proxima Nova"/>
                <a:cs typeface="Proxima Nova"/>
                <a:sym typeface="Proxima Nova"/>
              </a:rPr>
              <a:t>COMPETITOR</a:t>
            </a:r>
            <a:r>
              <a:rPr b="0" i="0" lang="zh-HK" sz="2800" u="none" cap="none" strike="noStrike">
                <a:solidFill>
                  <a:srgbClr val="003C54"/>
                </a:solidFill>
                <a:latin typeface="Proxima Nova"/>
                <a:ea typeface="Proxima Nova"/>
                <a:cs typeface="Proxima Nova"/>
                <a:sym typeface="Proxima Nova"/>
              </a:rPr>
              <a:t> ANALYSIS</a:t>
            </a:r>
            <a:endParaRPr b="0" i="0" sz="2800" u="none" cap="none" strike="noStrike">
              <a:solidFill>
                <a:srgbClr val="003C54"/>
              </a:solidFill>
              <a:latin typeface="Proxima Nova Semibold"/>
              <a:ea typeface="Proxima Nova Semibold"/>
              <a:cs typeface="Proxima Nova Semibold"/>
              <a:sym typeface="Proxima Nova Semibold"/>
            </a:endParaRPr>
          </a:p>
        </p:txBody>
      </p:sp>
      <p:pic>
        <p:nvPicPr>
          <p:cNvPr id="3376" name="Google Shape;3376;p161"/>
          <p:cNvPicPr preferRelativeResize="0"/>
          <p:nvPr/>
        </p:nvPicPr>
        <p:blipFill rotWithShape="1">
          <a:blip r:embed="rId3">
            <a:alphaModFix/>
          </a:blip>
          <a:srcRect b="0" l="0" r="0" t="0"/>
          <a:stretch/>
        </p:blipFill>
        <p:spPr>
          <a:xfrm>
            <a:off x="3878825" y="1237238"/>
            <a:ext cx="1466850" cy="1390650"/>
          </a:xfrm>
          <a:prstGeom prst="rect">
            <a:avLst/>
          </a:prstGeom>
          <a:noFill/>
          <a:ln>
            <a:noFill/>
          </a:ln>
        </p:spPr>
      </p:pic>
      <p:pic>
        <p:nvPicPr>
          <p:cNvPr id="3377" name="Google Shape;3377;p161"/>
          <p:cNvPicPr preferRelativeResize="0"/>
          <p:nvPr/>
        </p:nvPicPr>
        <p:blipFill rotWithShape="1">
          <a:blip r:embed="rId3">
            <a:alphaModFix/>
          </a:blip>
          <a:srcRect b="0" l="0" r="0" t="0"/>
          <a:stretch/>
        </p:blipFill>
        <p:spPr>
          <a:xfrm>
            <a:off x="6787275" y="1290100"/>
            <a:ext cx="1466850" cy="1390650"/>
          </a:xfrm>
          <a:prstGeom prst="rect">
            <a:avLst/>
          </a:prstGeom>
          <a:noFill/>
          <a:ln>
            <a:noFill/>
          </a:ln>
        </p:spPr>
      </p:pic>
      <p:pic>
        <p:nvPicPr>
          <p:cNvPr id="3378" name="Google Shape;3378;p161"/>
          <p:cNvPicPr preferRelativeResize="0"/>
          <p:nvPr/>
        </p:nvPicPr>
        <p:blipFill rotWithShape="1">
          <a:blip r:embed="rId3">
            <a:alphaModFix/>
          </a:blip>
          <a:srcRect b="0" l="0" r="0" t="0"/>
          <a:stretch/>
        </p:blipFill>
        <p:spPr>
          <a:xfrm>
            <a:off x="6787275" y="3357350"/>
            <a:ext cx="1466850" cy="1390650"/>
          </a:xfrm>
          <a:prstGeom prst="rect">
            <a:avLst/>
          </a:prstGeom>
          <a:noFill/>
          <a:ln>
            <a:noFill/>
          </a:ln>
        </p:spPr>
      </p:pic>
      <p:pic>
        <p:nvPicPr>
          <p:cNvPr id="3379" name="Google Shape;3379;p161"/>
          <p:cNvPicPr preferRelativeResize="0"/>
          <p:nvPr/>
        </p:nvPicPr>
        <p:blipFill rotWithShape="1">
          <a:blip r:embed="rId3">
            <a:alphaModFix/>
          </a:blip>
          <a:srcRect b="0" l="0" r="0" t="0"/>
          <a:stretch/>
        </p:blipFill>
        <p:spPr>
          <a:xfrm>
            <a:off x="3914775" y="3357350"/>
            <a:ext cx="1466850" cy="1390650"/>
          </a:xfrm>
          <a:prstGeom prst="rect">
            <a:avLst/>
          </a:prstGeom>
          <a:noFill/>
          <a:ln>
            <a:noFill/>
          </a:ln>
        </p:spPr>
      </p:pic>
      <p:pic>
        <p:nvPicPr>
          <p:cNvPr id="3380" name="Google Shape;3380;p161"/>
          <p:cNvPicPr preferRelativeResize="0"/>
          <p:nvPr/>
        </p:nvPicPr>
        <p:blipFill rotWithShape="1">
          <a:blip r:embed="rId3">
            <a:alphaModFix/>
          </a:blip>
          <a:srcRect b="0" l="0" r="0" t="0"/>
          <a:stretch/>
        </p:blipFill>
        <p:spPr>
          <a:xfrm>
            <a:off x="819950" y="3357350"/>
            <a:ext cx="1466850" cy="1390650"/>
          </a:xfrm>
          <a:prstGeom prst="rect">
            <a:avLst/>
          </a:prstGeom>
          <a:noFill/>
          <a:ln>
            <a:noFill/>
          </a:ln>
        </p:spPr>
      </p:pic>
      <p:sp>
        <p:nvSpPr>
          <p:cNvPr id="3381" name="Google Shape;3381;p161"/>
          <p:cNvSpPr txBox="1"/>
          <p:nvPr/>
        </p:nvSpPr>
        <p:spPr>
          <a:xfrm>
            <a:off x="1190650" y="883563"/>
            <a:ext cx="889500" cy="31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Functionality</a:t>
            </a:r>
            <a:endParaRPr b="1" i="0" sz="700" u="none" cap="none" strike="noStrike">
              <a:solidFill>
                <a:srgbClr val="3F8C85"/>
              </a:solidFill>
              <a:latin typeface="Arial"/>
              <a:ea typeface="Arial"/>
              <a:cs typeface="Arial"/>
              <a:sym typeface="Arial"/>
            </a:endParaRPr>
          </a:p>
        </p:txBody>
      </p:sp>
      <p:sp>
        <p:nvSpPr>
          <p:cNvPr id="3382" name="Google Shape;3382;p161"/>
          <p:cNvSpPr txBox="1"/>
          <p:nvPr/>
        </p:nvSpPr>
        <p:spPr>
          <a:xfrm>
            <a:off x="2111275" y="1629413"/>
            <a:ext cx="889500" cy="310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User </a:t>
            </a:r>
            <a:br>
              <a:rPr b="1" i="0" lang="zh-HK" sz="700" u="none" cap="none" strike="noStrike">
                <a:solidFill>
                  <a:srgbClr val="3F8C85"/>
                </a:solidFill>
                <a:latin typeface="Arial"/>
                <a:ea typeface="Arial"/>
                <a:cs typeface="Arial"/>
                <a:sym typeface="Arial"/>
              </a:rPr>
            </a:br>
            <a:r>
              <a:rPr b="1" i="0" lang="zh-HK" sz="700" u="none" cap="none" strike="noStrike">
                <a:solidFill>
                  <a:srgbClr val="3F8C85"/>
                </a:solidFill>
                <a:latin typeface="Arial"/>
                <a:ea typeface="Arial"/>
                <a:cs typeface="Arial"/>
                <a:sym typeface="Arial"/>
              </a:rPr>
              <a:t>Experience</a:t>
            </a:r>
            <a:endParaRPr b="1" i="0" sz="700" u="none" cap="none" strike="noStrike">
              <a:solidFill>
                <a:srgbClr val="3F8C85"/>
              </a:solidFill>
              <a:latin typeface="Arial"/>
              <a:ea typeface="Arial"/>
              <a:cs typeface="Arial"/>
              <a:sym typeface="Arial"/>
            </a:endParaRPr>
          </a:p>
        </p:txBody>
      </p:sp>
      <p:sp>
        <p:nvSpPr>
          <p:cNvPr id="3383" name="Google Shape;3383;p161"/>
          <p:cNvSpPr txBox="1"/>
          <p:nvPr/>
        </p:nvSpPr>
        <p:spPr>
          <a:xfrm>
            <a:off x="1771450" y="2469300"/>
            <a:ext cx="699600" cy="23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Support</a:t>
            </a:r>
            <a:endParaRPr b="1" i="0" sz="700" u="none" cap="none" strike="noStrike">
              <a:solidFill>
                <a:srgbClr val="3F8C85"/>
              </a:solidFill>
              <a:latin typeface="Arial"/>
              <a:ea typeface="Arial"/>
              <a:cs typeface="Arial"/>
              <a:sym typeface="Arial"/>
            </a:endParaRPr>
          </a:p>
        </p:txBody>
      </p:sp>
      <p:sp>
        <p:nvSpPr>
          <p:cNvPr id="3384" name="Google Shape;3384;p161"/>
          <p:cNvSpPr txBox="1"/>
          <p:nvPr/>
        </p:nvSpPr>
        <p:spPr>
          <a:xfrm>
            <a:off x="642425" y="2453325"/>
            <a:ext cx="889500" cy="31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Execution</a:t>
            </a:r>
            <a:endParaRPr b="1" i="0" sz="700" u="none" cap="none" strike="noStrike">
              <a:solidFill>
                <a:srgbClr val="3F8C85"/>
              </a:solidFill>
              <a:latin typeface="Arial"/>
              <a:ea typeface="Arial"/>
              <a:cs typeface="Arial"/>
              <a:sym typeface="Arial"/>
            </a:endParaRPr>
          </a:p>
        </p:txBody>
      </p:sp>
      <p:sp>
        <p:nvSpPr>
          <p:cNvPr id="3385" name="Google Shape;3385;p161"/>
          <p:cNvSpPr txBox="1"/>
          <p:nvPr/>
        </p:nvSpPr>
        <p:spPr>
          <a:xfrm>
            <a:off x="145675" y="1629413"/>
            <a:ext cx="889500" cy="31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Affordability</a:t>
            </a:r>
            <a:endParaRPr b="1" i="0" sz="700" u="none" cap="none" strike="noStrike">
              <a:solidFill>
                <a:srgbClr val="3F8C85"/>
              </a:solidFill>
              <a:latin typeface="Arial"/>
              <a:ea typeface="Arial"/>
              <a:cs typeface="Arial"/>
              <a:sym typeface="Arial"/>
            </a:endParaRPr>
          </a:p>
        </p:txBody>
      </p:sp>
      <p:sp>
        <p:nvSpPr>
          <p:cNvPr id="3386" name="Google Shape;3386;p161"/>
          <p:cNvSpPr txBox="1"/>
          <p:nvPr/>
        </p:nvSpPr>
        <p:spPr>
          <a:xfrm>
            <a:off x="4249525" y="965013"/>
            <a:ext cx="889500" cy="31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Functionality</a:t>
            </a:r>
            <a:endParaRPr b="1" i="0" sz="700" u="none" cap="none" strike="noStrike">
              <a:solidFill>
                <a:srgbClr val="3F8C85"/>
              </a:solidFill>
              <a:latin typeface="Arial"/>
              <a:ea typeface="Arial"/>
              <a:cs typeface="Arial"/>
              <a:sym typeface="Arial"/>
            </a:endParaRPr>
          </a:p>
        </p:txBody>
      </p:sp>
      <p:sp>
        <p:nvSpPr>
          <p:cNvPr id="3387" name="Google Shape;3387;p161"/>
          <p:cNvSpPr txBox="1"/>
          <p:nvPr/>
        </p:nvSpPr>
        <p:spPr>
          <a:xfrm>
            <a:off x="5170150" y="1664738"/>
            <a:ext cx="889500" cy="310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User </a:t>
            </a:r>
            <a:br>
              <a:rPr b="1" i="0" lang="zh-HK" sz="700" u="none" cap="none" strike="noStrike">
                <a:solidFill>
                  <a:srgbClr val="3F8C85"/>
                </a:solidFill>
                <a:latin typeface="Arial"/>
                <a:ea typeface="Arial"/>
                <a:cs typeface="Arial"/>
                <a:sym typeface="Arial"/>
              </a:rPr>
            </a:br>
            <a:r>
              <a:rPr b="1" i="0" lang="zh-HK" sz="700" u="none" cap="none" strike="noStrike">
                <a:solidFill>
                  <a:srgbClr val="3F8C85"/>
                </a:solidFill>
                <a:latin typeface="Arial"/>
                <a:ea typeface="Arial"/>
                <a:cs typeface="Arial"/>
                <a:sym typeface="Arial"/>
              </a:rPr>
              <a:t>Experience</a:t>
            </a:r>
            <a:endParaRPr b="1" i="0" sz="700" u="none" cap="none" strike="noStrike">
              <a:solidFill>
                <a:srgbClr val="3F8C85"/>
              </a:solidFill>
              <a:latin typeface="Arial"/>
              <a:ea typeface="Arial"/>
              <a:cs typeface="Arial"/>
              <a:sym typeface="Arial"/>
            </a:endParaRPr>
          </a:p>
        </p:txBody>
      </p:sp>
      <p:sp>
        <p:nvSpPr>
          <p:cNvPr id="3388" name="Google Shape;3388;p161"/>
          <p:cNvSpPr txBox="1"/>
          <p:nvPr/>
        </p:nvSpPr>
        <p:spPr>
          <a:xfrm>
            <a:off x="4756600" y="2581750"/>
            <a:ext cx="699600" cy="23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Support</a:t>
            </a:r>
            <a:endParaRPr b="1" i="0" sz="700" u="none" cap="none" strike="noStrike">
              <a:solidFill>
                <a:srgbClr val="3F8C85"/>
              </a:solidFill>
              <a:latin typeface="Arial"/>
              <a:ea typeface="Arial"/>
              <a:cs typeface="Arial"/>
              <a:sym typeface="Arial"/>
            </a:endParaRPr>
          </a:p>
        </p:txBody>
      </p:sp>
      <p:sp>
        <p:nvSpPr>
          <p:cNvPr id="3389" name="Google Shape;3389;p161"/>
          <p:cNvSpPr txBox="1"/>
          <p:nvPr/>
        </p:nvSpPr>
        <p:spPr>
          <a:xfrm>
            <a:off x="3714850" y="2560500"/>
            <a:ext cx="636600" cy="31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Execution</a:t>
            </a:r>
            <a:endParaRPr b="1" i="0" sz="700" u="none" cap="none" strike="noStrike">
              <a:solidFill>
                <a:srgbClr val="3F8C85"/>
              </a:solidFill>
              <a:latin typeface="Arial"/>
              <a:ea typeface="Arial"/>
              <a:cs typeface="Arial"/>
              <a:sym typeface="Arial"/>
            </a:endParaRPr>
          </a:p>
        </p:txBody>
      </p:sp>
      <p:sp>
        <p:nvSpPr>
          <p:cNvPr id="3390" name="Google Shape;3390;p161"/>
          <p:cNvSpPr txBox="1"/>
          <p:nvPr/>
        </p:nvSpPr>
        <p:spPr>
          <a:xfrm>
            <a:off x="3204550" y="1664738"/>
            <a:ext cx="889500" cy="31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Affordability</a:t>
            </a:r>
            <a:endParaRPr b="1" i="0" sz="700" u="none" cap="none" strike="noStrike">
              <a:solidFill>
                <a:srgbClr val="3F8C85"/>
              </a:solidFill>
              <a:latin typeface="Arial"/>
              <a:ea typeface="Arial"/>
              <a:cs typeface="Arial"/>
              <a:sym typeface="Arial"/>
            </a:endParaRPr>
          </a:p>
        </p:txBody>
      </p:sp>
      <p:sp>
        <p:nvSpPr>
          <p:cNvPr id="3391" name="Google Shape;3391;p161"/>
          <p:cNvSpPr txBox="1"/>
          <p:nvPr/>
        </p:nvSpPr>
        <p:spPr>
          <a:xfrm>
            <a:off x="7160600" y="965013"/>
            <a:ext cx="889500" cy="31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Functionality</a:t>
            </a:r>
            <a:endParaRPr b="1" i="0" sz="700" u="none" cap="none" strike="noStrike">
              <a:solidFill>
                <a:srgbClr val="3F8C85"/>
              </a:solidFill>
              <a:latin typeface="Arial"/>
              <a:ea typeface="Arial"/>
              <a:cs typeface="Arial"/>
              <a:sym typeface="Arial"/>
            </a:endParaRPr>
          </a:p>
        </p:txBody>
      </p:sp>
      <p:sp>
        <p:nvSpPr>
          <p:cNvPr id="3392" name="Google Shape;3392;p161"/>
          <p:cNvSpPr txBox="1"/>
          <p:nvPr/>
        </p:nvSpPr>
        <p:spPr>
          <a:xfrm>
            <a:off x="8081225" y="1664738"/>
            <a:ext cx="889500" cy="310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User </a:t>
            </a:r>
            <a:br>
              <a:rPr b="1" i="0" lang="zh-HK" sz="700" u="none" cap="none" strike="noStrike">
                <a:solidFill>
                  <a:srgbClr val="3F8C85"/>
                </a:solidFill>
                <a:latin typeface="Arial"/>
                <a:ea typeface="Arial"/>
                <a:cs typeface="Arial"/>
                <a:sym typeface="Arial"/>
              </a:rPr>
            </a:br>
            <a:r>
              <a:rPr b="1" i="0" lang="zh-HK" sz="700" u="none" cap="none" strike="noStrike">
                <a:solidFill>
                  <a:srgbClr val="3F8C85"/>
                </a:solidFill>
                <a:latin typeface="Arial"/>
                <a:ea typeface="Arial"/>
                <a:cs typeface="Arial"/>
                <a:sym typeface="Arial"/>
              </a:rPr>
              <a:t>Experience</a:t>
            </a:r>
            <a:endParaRPr b="1" i="0" sz="700" u="none" cap="none" strike="noStrike">
              <a:solidFill>
                <a:srgbClr val="3F8C85"/>
              </a:solidFill>
              <a:latin typeface="Arial"/>
              <a:ea typeface="Arial"/>
              <a:cs typeface="Arial"/>
              <a:sym typeface="Arial"/>
            </a:endParaRPr>
          </a:p>
        </p:txBody>
      </p:sp>
      <p:sp>
        <p:nvSpPr>
          <p:cNvPr id="3393" name="Google Shape;3393;p161"/>
          <p:cNvSpPr txBox="1"/>
          <p:nvPr/>
        </p:nvSpPr>
        <p:spPr>
          <a:xfrm>
            <a:off x="7697450" y="2628275"/>
            <a:ext cx="699600" cy="23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Support</a:t>
            </a:r>
            <a:endParaRPr b="1" i="0" sz="700" u="none" cap="none" strike="noStrike">
              <a:solidFill>
                <a:srgbClr val="3F8C85"/>
              </a:solidFill>
              <a:latin typeface="Arial"/>
              <a:ea typeface="Arial"/>
              <a:cs typeface="Arial"/>
              <a:sym typeface="Arial"/>
            </a:endParaRPr>
          </a:p>
        </p:txBody>
      </p:sp>
      <p:sp>
        <p:nvSpPr>
          <p:cNvPr id="3394" name="Google Shape;3394;p161"/>
          <p:cNvSpPr txBox="1"/>
          <p:nvPr/>
        </p:nvSpPr>
        <p:spPr>
          <a:xfrm>
            <a:off x="6644350" y="2627888"/>
            <a:ext cx="889500" cy="31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Execution</a:t>
            </a:r>
            <a:endParaRPr b="1" i="0" sz="700" u="none" cap="none" strike="noStrike">
              <a:solidFill>
                <a:srgbClr val="3F8C85"/>
              </a:solidFill>
              <a:latin typeface="Arial"/>
              <a:ea typeface="Arial"/>
              <a:cs typeface="Arial"/>
              <a:sym typeface="Arial"/>
            </a:endParaRPr>
          </a:p>
        </p:txBody>
      </p:sp>
      <p:sp>
        <p:nvSpPr>
          <p:cNvPr id="3395" name="Google Shape;3395;p161"/>
          <p:cNvSpPr txBox="1"/>
          <p:nvPr/>
        </p:nvSpPr>
        <p:spPr>
          <a:xfrm>
            <a:off x="6115625" y="1664738"/>
            <a:ext cx="889500" cy="31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Affordability</a:t>
            </a:r>
            <a:endParaRPr b="1" i="0" sz="700" u="none" cap="none" strike="noStrike">
              <a:solidFill>
                <a:srgbClr val="3F8C85"/>
              </a:solidFill>
              <a:latin typeface="Arial"/>
              <a:ea typeface="Arial"/>
              <a:cs typeface="Arial"/>
              <a:sym typeface="Arial"/>
            </a:endParaRPr>
          </a:p>
        </p:txBody>
      </p:sp>
      <p:sp>
        <p:nvSpPr>
          <p:cNvPr id="3396" name="Google Shape;3396;p161"/>
          <p:cNvSpPr txBox="1"/>
          <p:nvPr/>
        </p:nvSpPr>
        <p:spPr>
          <a:xfrm>
            <a:off x="1182525" y="3108325"/>
            <a:ext cx="889500" cy="31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Functionality</a:t>
            </a:r>
            <a:endParaRPr b="1" i="0" sz="700" u="none" cap="none" strike="noStrike">
              <a:solidFill>
                <a:srgbClr val="3F8C85"/>
              </a:solidFill>
              <a:latin typeface="Arial"/>
              <a:ea typeface="Arial"/>
              <a:cs typeface="Arial"/>
              <a:sym typeface="Arial"/>
            </a:endParaRPr>
          </a:p>
        </p:txBody>
      </p:sp>
      <p:sp>
        <p:nvSpPr>
          <p:cNvPr id="3397" name="Google Shape;3397;p161"/>
          <p:cNvSpPr txBox="1"/>
          <p:nvPr/>
        </p:nvSpPr>
        <p:spPr>
          <a:xfrm>
            <a:off x="2111275" y="3713888"/>
            <a:ext cx="889500" cy="310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User </a:t>
            </a:r>
            <a:br>
              <a:rPr b="1" i="0" lang="zh-HK" sz="700" u="none" cap="none" strike="noStrike">
                <a:solidFill>
                  <a:srgbClr val="3F8C85"/>
                </a:solidFill>
                <a:latin typeface="Arial"/>
                <a:ea typeface="Arial"/>
                <a:cs typeface="Arial"/>
                <a:sym typeface="Arial"/>
              </a:rPr>
            </a:br>
            <a:r>
              <a:rPr b="1" i="0" lang="zh-HK" sz="700" u="none" cap="none" strike="noStrike">
                <a:solidFill>
                  <a:srgbClr val="3F8C85"/>
                </a:solidFill>
                <a:latin typeface="Arial"/>
                <a:ea typeface="Arial"/>
                <a:cs typeface="Arial"/>
                <a:sym typeface="Arial"/>
              </a:rPr>
              <a:t>Experience</a:t>
            </a:r>
            <a:endParaRPr b="1" i="0" sz="700" u="none" cap="none" strike="noStrike">
              <a:solidFill>
                <a:srgbClr val="3F8C85"/>
              </a:solidFill>
              <a:latin typeface="Arial"/>
              <a:ea typeface="Arial"/>
              <a:cs typeface="Arial"/>
              <a:sym typeface="Arial"/>
            </a:endParaRPr>
          </a:p>
        </p:txBody>
      </p:sp>
      <p:sp>
        <p:nvSpPr>
          <p:cNvPr id="3398" name="Google Shape;3398;p161"/>
          <p:cNvSpPr txBox="1"/>
          <p:nvPr/>
        </p:nvSpPr>
        <p:spPr>
          <a:xfrm>
            <a:off x="1697725" y="4707100"/>
            <a:ext cx="699600" cy="23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Support</a:t>
            </a:r>
            <a:endParaRPr b="1" i="0" sz="700" u="none" cap="none" strike="noStrike">
              <a:solidFill>
                <a:srgbClr val="3F8C85"/>
              </a:solidFill>
              <a:latin typeface="Arial"/>
              <a:ea typeface="Arial"/>
              <a:cs typeface="Arial"/>
              <a:sym typeface="Arial"/>
            </a:endParaRPr>
          </a:p>
        </p:txBody>
      </p:sp>
      <p:sp>
        <p:nvSpPr>
          <p:cNvPr id="3399" name="Google Shape;3399;p161"/>
          <p:cNvSpPr txBox="1"/>
          <p:nvPr/>
        </p:nvSpPr>
        <p:spPr>
          <a:xfrm>
            <a:off x="642425" y="4706213"/>
            <a:ext cx="889500" cy="31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Execution</a:t>
            </a:r>
            <a:endParaRPr b="1" i="0" sz="700" u="none" cap="none" strike="noStrike">
              <a:solidFill>
                <a:srgbClr val="3F8C85"/>
              </a:solidFill>
              <a:latin typeface="Arial"/>
              <a:ea typeface="Arial"/>
              <a:cs typeface="Arial"/>
              <a:sym typeface="Arial"/>
            </a:endParaRPr>
          </a:p>
        </p:txBody>
      </p:sp>
      <p:sp>
        <p:nvSpPr>
          <p:cNvPr id="3400" name="Google Shape;3400;p161"/>
          <p:cNvSpPr txBox="1"/>
          <p:nvPr/>
        </p:nvSpPr>
        <p:spPr>
          <a:xfrm>
            <a:off x="145675" y="3713888"/>
            <a:ext cx="889500" cy="31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Affordability</a:t>
            </a:r>
            <a:endParaRPr b="1" i="0" sz="700" u="none" cap="none" strike="noStrike">
              <a:solidFill>
                <a:srgbClr val="3F8C85"/>
              </a:solidFill>
              <a:latin typeface="Arial"/>
              <a:ea typeface="Arial"/>
              <a:cs typeface="Arial"/>
              <a:sym typeface="Arial"/>
            </a:endParaRPr>
          </a:p>
        </p:txBody>
      </p:sp>
      <p:sp>
        <p:nvSpPr>
          <p:cNvPr id="3401" name="Google Shape;3401;p161"/>
          <p:cNvSpPr txBox="1"/>
          <p:nvPr/>
        </p:nvSpPr>
        <p:spPr>
          <a:xfrm>
            <a:off x="4241400" y="3115913"/>
            <a:ext cx="889500" cy="31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1F3864"/>
                </a:solidFill>
                <a:latin typeface="Arial"/>
                <a:ea typeface="Arial"/>
                <a:cs typeface="Arial"/>
                <a:sym typeface="Arial"/>
              </a:rPr>
              <a:t>Functionality</a:t>
            </a:r>
            <a:endParaRPr b="1" i="0" sz="700" u="none" cap="none" strike="noStrike">
              <a:solidFill>
                <a:srgbClr val="1F3864"/>
              </a:solidFill>
              <a:latin typeface="Arial"/>
              <a:ea typeface="Arial"/>
              <a:cs typeface="Arial"/>
              <a:sym typeface="Arial"/>
            </a:endParaRPr>
          </a:p>
        </p:txBody>
      </p:sp>
      <p:sp>
        <p:nvSpPr>
          <p:cNvPr id="3402" name="Google Shape;3402;p161"/>
          <p:cNvSpPr txBox="1"/>
          <p:nvPr/>
        </p:nvSpPr>
        <p:spPr>
          <a:xfrm>
            <a:off x="5170150" y="3749213"/>
            <a:ext cx="889500" cy="310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0" lang="zh-HK" sz="700" u="none" cap="none" strike="noStrike">
                <a:solidFill>
                  <a:srgbClr val="1F3864"/>
                </a:solidFill>
                <a:latin typeface="Arial"/>
                <a:ea typeface="Arial"/>
                <a:cs typeface="Arial"/>
                <a:sym typeface="Arial"/>
              </a:rPr>
              <a:t>User </a:t>
            </a:r>
            <a:br>
              <a:rPr b="1" i="0" lang="zh-HK" sz="700" u="none" cap="none" strike="noStrike">
                <a:solidFill>
                  <a:srgbClr val="1F3864"/>
                </a:solidFill>
                <a:latin typeface="Arial"/>
                <a:ea typeface="Arial"/>
                <a:cs typeface="Arial"/>
                <a:sym typeface="Arial"/>
              </a:rPr>
            </a:br>
            <a:r>
              <a:rPr b="1" i="0" lang="zh-HK" sz="700" u="none" cap="none" strike="noStrike">
                <a:solidFill>
                  <a:srgbClr val="1F3864"/>
                </a:solidFill>
                <a:latin typeface="Arial"/>
                <a:ea typeface="Arial"/>
                <a:cs typeface="Arial"/>
                <a:sym typeface="Arial"/>
              </a:rPr>
              <a:t>Experience</a:t>
            </a:r>
            <a:endParaRPr b="1" i="0" sz="700" u="none" cap="none" strike="noStrike">
              <a:solidFill>
                <a:srgbClr val="1F3864"/>
              </a:solidFill>
              <a:latin typeface="Arial"/>
              <a:ea typeface="Arial"/>
              <a:cs typeface="Arial"/>
              <a:sym typeface="Arial"/>
            </a:endParaRPr>
          </a:p>
        </p:txBody>
      </p:sp>
      <p:sp>
        <p:nvSpPr>
          <p:cNvPr id="3403" name="Google Shape;3403;p161"/>
          <p:cNvSpPr txBox="1"/>
          <p:nvPr/>
        </p:nvSpPr>
        <p:spPr>
          <a:xfrm>
            <a:off x="4756600" y="4742425"/>
            <a:ext cx="699600" cy="23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1F3864"/>
                </a:solidFill>
                <a:latin typeface="Arial"/>
                <a:ea typeface="Arial"/>
                <a:cs typeface="Arial"/>
                <a:sym typeface="Arial"/>
              </a:rPr>
              <a:t>Support</a:t>
            </a:r>
            <a:endParaRPr b="1" i="0" sz="700" u="none" cap="none" strike="noStrike">
              <a:solidFill>
                <a:srgbClr val="1F3864"/>
              </a:solidFill>
              <a:latin typeface="Arial"/>
              <a:ea typeface="Arial"/>
              <a:cs typeface="Arial"/>
              <a:sym typeface="Arial"/>
            </a:endParaRPr>
          </a:p>
        </p:txBody>
      </p:sp>
      <p:sp>
        <p:nvSpPr>
          <p:cNvPr id="3404" name="Google Shape;3404;p161"/>
          <p:cNvSpPr txBox="1"/>
          <p:nvPr/>
        </p:nvSpPr>
        <p:spPr>
          <a:xfrm>
            <a:off x="3714850" y="4742413"/>
            <a:ext cx="889500" cy="31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1F3864"/>
                </a:solidFill>
                <a:latin typeface="Arial"/>
                <a:ea typeface="Arial"/>
                <a:cs typeface="Arial"/>
                <a:sym typeface="Arial"/>
              </a:rPr>
              <a:t>Execution</a:t>
            </a:r>
            <a:endParaRPr b="1" i="0" sz="700" u="none" cap="none" strike="noStrike">
              <a:solidFill>
                <a:srgbClr val="1F3864"/>
              </a:solidFill>
              <a:latin typeface="Arial"/>
              <a:ea typeface="Arial"/>
              <a:cs typeface="Arial"/>
              <a:sym typeface="Arial"/>
            </a:endParaRPr>
          </a:p>
        </p:txBody>
      </p:sp>
      <p:sp>
        <p:nvSpPr>
          <p:cNvPr id="3405" name="Google Shape;3405;p161"/>
          <p:cNvSpPr txBox="1"/>
          <p:nvPr/>
        </p:nvSpPr>
        <p:spPr>
          <a:xfrm>
            <a:off x="3204550" y="3749213"/>
            <a:ext cx="889500" cy="31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1F3864"/>
                </a:solidFill>
                <a:latin typeface="Arial"/>
                <a:ea typeface="Arial"/>
                <a:cs typeface="Arial"/>
                <a:sym typeface="Arial"/>
              </a:rPr>
              <a:t>Affordability</a:t>
            </a:r>
            <a:endParaRPr b="1" i="0" sz="700" u="none" cap="none" strike="noStrike">
              <a:solidFill>
                <a:srgbClr val="1F3864"/>
              </a:solidFill>
              <a:latin typeface="Arial"/>
              <a:ea typeface="Arial"/>
              <a:cs typeface="Arial"/>
              <a:sym typeface="Arial"/>
            </a:endParaRPr>
          </a:p>
        </p:txBody>
      </p:sp>
      <p:sp>
        <p:nvSpPr>
          <p:cNvPr id="3406" name="Google Shape;3406;p161"/>
          <p:cNvSpPr txBox="1"/>
          <p:nvPr/>
        </p:nvSpPr>
        <p:spPr>
          <a:xfrm>
            <a:off x="7152475" y="3115913"/>
            <a:ext cx="889500" cy="31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Functionality</a:t>
            </a:r>
            <a:endParaRPr b="1" i="0" sz="700" u="none" cap="none" strike="noStrike">
              <a:solidFill>
                <a:srgbClr val="3F8C85"/>
              </a:solidFill>
              <a:latin typeface="Arial"/>
              <a:ea typeface="Arial"/>
              <a:cs typeface="Arial"/>
              <a:sym typeface="Arial"/>
            </a:endParaRPr>
          </a:p>
        </p:txBody>
      </p:sp>
      <p:sp>
        <p:nvSpPr>
          <p:cNvPr id="3407" name="Google Shape;3407;p161"/>
          <p:cNvSpPr txBox="1"/>
          <p:nvPr/>
        </p:nvSpPr>
        <p:spPr>
          <a:xfrm>
            <a:off x="8081225" y="3749213"/>
            <a:ext cx="889500" cy="310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User </a:t>
            </a:r>
            <a:br>
              <a:rPr b="1" i="0" lang="zh-HK" sz="700" u="none" cap="none" strike="noStrike">
                <a:solidFill>
                  <a:srgbClr val="3F8C85"/>
                </a:solidFill>
                <a:latin typeface="Arial"/>
                <a:ea typeface="Arial"/>
                <a:cs typeface="Arial"/>
                <a:sym typeface="Arial"/>
              </a:rPr>
            </a:br>
            <a:r>
              <a:rPr b="1" i="0" lang="zh-HK" sz="700" u="none" cap="none" strike="noStrike">
                <a:solidFill>
                  <a:srgbClr val="3F8C85"/>
                </a:solidFill>
                <a:latin typeface="Arial"/>
                <a:ea typeface="Arial"/>
                <a:cs typeface="Arial"/>
                <a:sym typeface="Arial"/>
              </a:rPr>
              <a:t>Experience</a:t>
            </a:r>
            <a:endParaRPr b="1" i="0" sz="700" u="none" cap="none" strike="noStrike">
              <a:solidFill>
                <a:srgbClr val="3F8C85"/>
              </a:solidFill>
              <a:latin typeface="Arial"/>
              <a:ea typeface="Arial"/>
              <a:cs typeface="Arial"/>
              <a:sym typeface="Arial"/>
            </a:endParaRPr>
          </a:p>
        </p:txBody>
      </p:sp>
      <p:sp>
        <p:nvSpPr>
          <p:cNvPr id="3408" name="Google Shape;3408;p161"/>
          <p:cNvSpPr txBox="1"/>
          <p:nvPr/>
        </p:nvSpPr>
        <p:spPr>
          <a:xfrm>
            <a:off x="7697450" y="4742425"/>
            <a:ext cx="699600" cy="23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Support</a:t>
            </a:r>
            <a:endParaRPr b="1" i="0" sz="700" u="none" cap="none" strike="noStrike">
              <a:solidFill>
                <a:srgbClr val="3F8C85"/>
              </a:solidFill>
              <a:latin typeface="Arial"/>
              <a:ea typeface="Arial"/>
              <a:cs typeface="Arial"/>
              <a:sym typeface="Arial"/>
            </a:endParaRPr>
          </a:p>
        </p:txBody>
      </p:sp>
      <p:sp>
        <p:nvSpPr>
          <p:cNvPr id="3409" name="Google Shape;3409;p161"/>
          <p:cNvSpPr txBox="1"/>
          <p:nvPr/>
        </p:nvSpPr>
        <p:spPr>
          <a:xfrm>
            <a:off x="6644350" y="4742413"/>
            <a:ext cx="889500" cy="31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Execution</a:t>
            </a:r>
            <a:endParaRPr b="1" i="0" sz="700" u="none" cap="none" strike="noStrike">
              <a:solidFill>
                <a:srgbClr val="3F8C85"/>
              </a:solidFill>
              <a:latin typeface="Arial"/>
              <a:ea typeface="Arial"/>
              <a:cs typeface="Arial"/>
              <a:sym typeface="Arial"/>
            </a:endParaRPr>
          </a:p>
        </p:txBody>
      </p:sp>
      <p:sp>
        <p:nvSpPr>
          <p:cNvPr id="3410" name="Google Shape;3410;p161"/>
          <p:cNvSpPr txBox="1"/>
          <p:nvPr/>
        </p:nvSpPr>
        <p:spPr>
          <a:xfrm>
            <a:off x="6115625" y="3749213"/>
            <a:ext cx="889500" cy="31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Affordability</a:t>
            </a:r>
            <a:endParaRPr b="1" i="0" sz="700" u="none" cap="none" strike="noStrike">
              <a:solidFill>
                <a:srgbClr val="3F8C85"/>
              </a:solidFill>
              <a:latin typeface="Arial"/>
              <a:ea typeface="Arial"/>
              <a:cs typeface="Arial"/>
              <a:sym typeface="Arial"/>
            </a:endParaRPr>
          </a:p>
        </p:txBody>
      </p:sp>
      <p:sp>
        <p:nvSpPr>
          <p:cNvPr id="3411" name="Google Shape;3411;p161"/>
          <p:cNvSpPr txBox="1"/>
          <p:nvPr/>
        </p:nvSpPr>
        <p:spPr>
          <a:xfrm>
            <a:off x="4384900" y="3932963"/>
            <a:ext cx="494400" cy="2394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100"/>
              <a:buFont typeface="Arial"/>
              <a:buNone/>
            </a:pPr>
            <a:r>
              <a:rPr b="1" i="0" lang="zh-HK" sz="800" u="none" cap="none" strike="noStrike">
                <a:solidFill>
                  <a:srgbClr val="FFFFFF"/>
                </a:solidFill>
                <a:latin typeface="Proxima Nova"/>
                <a:ea typeface="Proxima Nova"/>
                <a:cs typeface="Proxima Nova"/>
                <a:sym typeface="Proxima Nova"/>
              </a:rPr>
              <a:t>Privé</a:t>
            </a:r>
            <a:endParaRPr b="1" i="0" sz="700" u="none" cap="none" strike="noStrike">
              <a:solidFill>
                <a:srgbClr val="FFFFFF"/>
              </a:solidFill>
              <a:latin typeface="Arial"/>
              <a:ea typeface="Arial"/>
              <a:cs typeface="Arial"/>
              <a:sym typeface="Arial"/>
            </a:endParaRPr>
          </a:p>
        </p:txBody>
      </p:sp>
      <p:sp>
        <p:nvSpPr>
          <p:cNvPr id="3412" name="Google Shape;3412;p161"/>
          <p:cNvSpPr txBox="1"/>
          <p:nvPr>
            <p:ph type="title"/>
          </p:nvPr>
        </p:nvSpPr>
        <p:spPr>
          <a:xfrm>
            <a:off x="1306175" y="1627625"/>
            <a:ext cx="494400" cy="481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413" name="Google Shape;3413;p161"/>
          <p:cNvSpPr txBox="1"/>
          <p:nvPr>
            <p:ph idx="2" type="title"/>
          </p:nvPr>
        </p:nvSpPr>
        <p:spPr>
          <a:xfrm>
            <a:off x="4384900" y="1688038"/>
            <a:ext cx="494400" cy="481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414" name="Google Shape;3414;p161"/>
          <p:cNvSpPr txBox="1"/>
          <p:nvPr>
            <p:ph idx="3" type="title"/>
          </p:nvPr>
        </p:nvSpPr>
        <p:spPr>
          <a:xfrm>
            <a:off x="1306175" y="3822363"/>
            <a:ext cx="494400" cy="481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415" name="Google Shape;3415;p161"/>
          <p:cNvSpPr txBox="1"/>
          <p:nvPr>
            <p:ph idx="4" type="title"/>
          </p:nvPr>
        </p:nvSpPr>
        <p:spPr>
          <a:xfrm>
            <a:off x="7273500" y="1744675"/>
            <a:ext cx="494400" cy="481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416" name="Google Shape;3416;p161"/>
          <p:cNvSpPr txBox="1"/>
          <p:nvPr>
            <p:ph idx="5" type="title"/>
          </p:nvPr>
        </p:nvSpPr>
        <p:spPr>
          <a:xfrm>
            <a:off x="7273500" y="3843825"/>
            <a:ext cx="494400" cy="481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417" name="Google Shape;3417;p161"/>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ed and compliant">
  <p:cSld name="CUSTOM_7">
    <p:spTree>
      <p:nvGrpSpPr>
        <p:cNvPr id="3418" name="Shape 3418"/>
        <p:cNvGrpSpPr/>
        <p:nvPr/>
      </p:nvGrpSpPr>
      <p:grpSpPr>
        <a:xfrm>
          <a:off x="0" y="0"/>
          <a:ext cx="0" cy="0"/>
          <a:chOff x="0" y="0"/>
          <a:chExt cx="0" cy="0"/>
        </a:xfrm>
      </p:grpSpPr>
      <p:cxnSp>
        <p:nvCxnSpPr>
          <p:cNvPr id="3419" name="Google Shape;3419;p162"/>
          <p:cNvCxnSpPr/>
          <p:nvPr/>
        </p:nvCxnSpPr>
        <p:spPr>
          <a:xfrm>
            <a:off x="4275150" y="810450"/>
            <a:ext cx="593700" cy="0"/>
          </a:xfrm>
          <a:prstGeom prst="straightConnector1">
            <a:avLst/>
          </a:prstGeom>
          <a:noFill/>
          <a:ln cap="flat" cmpd="sng" w="19050">
            <a:solidFill>
              <a:srgbClr val="80CAAD"/>
            </a:solidFill>
            <a:prstDash val="solid"/>
            <a:round/>
            <a:headEnd len="sm" w="sm" type="none"/>
            <a:tailEnd len="sm" w="sm" type="none"/>
          </a:ln>
        </p:spPr>
      </p:cxnSp>
      <p:pic>
        <p:nvPicPr>
          <p:cNvPr id="3420" name="Google Shape;3420;p162"/>
          <p:cNvPicPr preferRelativeResize="0"/>
          <p:nvPr/>
        </p:nvPicPr>
        <p:blipFill rotWithShape="1">
          <a:blip r:embed="rId2">
            <a:alphaModFix/>
          </a:blip>
          <a:srcRect b="0" l="0" r="0" t="7287"/>
          <a:stretch/>
        </p:blipFill>
        <p:spPr>
          <a:xfrm>
            <a:off x="0" y="0"/>
            <a:ext cx="435338" cy="431800"/>
          </a:xfrm>
          <a:prstGeom prst="rect">
            <a:avLst/>
          </a:prstGeom>
          <a:noFill/>
          <a:ln>
            <a:noFill/>
          </a:ln>
        </p:spPr>
      </p:pic>
      <p:sp>
        <p:nvSpPr>
          <p:cNvPr id="3421" name="Google Shape;3421;p162"/>
          <p:cNvSpPr/>
          <p:nvPr/>
        </p:nvSpPr>
        <p:spPr>
          <a:xfrm>
            <a:off x="8942751" y="4800378"/>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2" name="Google Shape;3422;p162"/>
          <p:cNvSpPr/>
          <p:nvPr/>
        </p:nvSpPr>
        <p:spPr>
          <a:xfrm>
            <a:off x="8942751" y="4970926"/>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23" name="Google Shape;3423;p162"/>
          <p:cNvPicPr preferRelativeResize="0"/>
          <p:nvPr/>
        </p:nvPicPr>
        <p:blipFill rotWithShape="1">
          <a:blip r:embed="rId3">
            <a:alphaModFix/>
          </a:blip>
          <a:srcRect b="0" l="0" r="0" t="0"/>
          <a:stretch/>
        </p:blipFill>
        <p:spPr>
          <a:xfrm>
            <a:off x="4995693" y="2113643"/>
            <a:ext cx="837124" cy="858064"/>
          </a:xfrm>
          <a:prstGeom prst="rect">
            <a:avLst/>
          </a:prstGeom>
          <a:noFill/>
          <a:ln>
            <a:noFill/>
          </a:ln>
        </p:spPr>
      </p:pic>
      <p:pic>
        <p:nvPicPr>
          <p:cNvPr id="3424" name="Google Shape;3424;p162"/>
          <p:cNvPicPr preferRelativeResize="0"/>
          <p:nvPr/>
        </p:nvPicPr>
        <p:blipFill rotWithShape="1">
          <a:blip r:embed="rId3">
            <a:alphaModFix/>
          </a:blip>
          <a:srcRect b="0" l="0" r="0" t="0"/>
          <a:stretch/>
        </p:blipFill>
        <p:spPr>
          <a:xfrm>
            <a:off x="4222568" y="1010730"/>
            <a:ext cx="837124" cy="858064"/>
          </a:xfrm>
          <a:prstGeom prst="rect">
            <a:avLst/>
          </a:prstGeom>
          <a:noFill/>
          <a:ln>
            <a:noFill/>
          </a:ln>
        </p:spPr>
      </p:pic>
      <p:pic>
        <p:nvPicPr>
          <p:cNvPr id="3425" name="Google Shape;3425;p162"/>
          <p:cNvPicPr preferRelativeResize="0"/>
          <p:nvPr/>
        </p:nvPicPr>
        <p:blipFill rotWithShape="1">
          <a:blip r:embed="rId4">
            <a:alphaModFix/>
          </a:blip>
          <a:srcRect b="0" l="0" r="0" t="0"/>
          <a:stretch/>
        </p:blipFill>
        <p:spPr>
          <a:xfrm>
            <a:off x="3281500" y="2086434"/>
            <a:ext cx="890250" cy="912496"/>
          </a:xfrm>
          <a:prstGeom prst="rect">
            <a:avLst/>
          </a:prstGeom>
          <a:noFill/>
          <a:ln>
            <a:noFill/>
          </a:ln>
        </p:spPr>
      </p:pic>
      <p:cxnSp>
        <p:nvCxnSpPr>
          <p:cNvPr id="3426" name="Google Shape;3426;p162"/>
          <p:cNvCxnSpPr/>
          <p:nvPr/>
        </p:nvCxnSpPr>
        <p:spPr>
          <a:xfrm rot="10800000">
            <a:off x="2966249" y="1746726"/>
            <a:ext cx="0" cy="211800"/>
          </a:xfrm>
          <a:prstGeom prst="straightConnector1">
            <a:avLst/>
          </a:prstGeom>
          <a:noFill/>
          <a:ln cap="flat" cmpd="sng" w="19050">
            <a:solidFill>
              <a:srgbClr val="7FC9AC"/>
            </a:solidFill>
            <a:prstDash val="solid"/>
            <a:round/>
            <a:headEnd len="sm" w="sm" type="none"/>
            <a:tailEnd len="sm" w="sm" type="none"/>
          </a:ln>
        </p:spPr>
      </p:cxnSp>
      <p:cxnSp>
        <p:nvCxnSpPr>
          <p:cNvPr id="3427" name="Google Shape;3427;p162"/>
          <p:cNvCxnSpPr/>
          <p:nvPr/>
        </p:nvCxnSpPr>
        <p:spPr>
          <a:xfrm rot="10800000">
            <a:off x="6300700" y="1673288"/>
            <a:ext cx="0" cy="295500"/>
          </a:xfrm>
          <a:prstGeom prst="straightConnector1">
            <a:avLst/>
          </a:prstGeom>
          <a:noFill/>
          <a:ln cap="flat" cmpd="sng" w="19050">
            <a:solidFill>
              <a:srgbClr val="7FC9AC"/>
            </a:solidFill>
            <a:prstDash val="solid"/>
            <a:round/>
            <a:headEnd len="sm" w="sm" type="none"/>
            <a:tailEnd len="sm" w="sm" type="none"/>
          </a:ln>
        </p:spPr>
      </p:cxnSp>
      <p:sp>
        <p:nvSpPr>
          <p:cNvPr id="3428" name="Google Shape;3428;p162"/>
          <p:cNvSpPr/>
          <p:nvPr/>
        </p:nvSpPr>
        <p:spPr>
          <a:xfrm>
            <a:off x="2942713" y="1512341"/>
            <a:ext cx="168600" cy="168600"/>
          </a:xfrm>
          <a:prstGeom prst="donut">
            <a:avLst>
              <a:gd fmla="val 25000" name="adj"/>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429" name="Google Shape;3429;p162"/>
          <p:cNvCxnSpPr/>
          <p:nvPr/>
        </p:nvCxnSpPr>
        <p:spPr>
          <a:xfrm rot="10800000">
            <a:off x="4596825" y="1721750"/>
            <a:ext cx="0" cy="243600"/>
          </a:xfrm>
          <a:prstGeom prst="straightConnector1">
            <a:avLst/>
          </a:prstGeom>
          <a:noFill/>
          <a:ln cap="flat" cmpd="sng" w="19050">
            <a:solidFill>
              <a:srgbClr val="7FC9AC"/>
            </a:solidFill>
            <a:prstDash val="solid"/>
            <a:round/>
            <a:headEnd len="sm" w="sm" type="none"/>
            <a:tailEnd len="sm" w="sm" type="none"/>
          </a:ln>
        </p:spPr>
      </p:cxnSp>
      <p:cxnSp>
        <p:nvCxnSpPr>
          <p:cNvPr id="3430" name="Google Shape;3430;p162"/>
          <p:cNvCxnSpPr/>
          <p:nvPr/>
        </p:nvCxnSpPr>
        <p:spPr>
          <a:xfrm>
            <a:off x="1859625" y="1971225"/>
            <a:ext cx="7283100" cy="0"/>
          </a:xfrm>
          <a:prstGeom prst="straightConnector1">
            <a:avLst/>
          </a:prstGeom>
          <a:noFill/>
          <a:ln cap="flat" cmpd="sng" w="19050">
            <a:solidFill>
              <a:srgbClr val="7FC9AC"/>
            </a:solidFill>
            <a:prstDash val="solid"/>
            <a:round/>
            <a:headEnd len="sm" w="sm" type="none"/>
            <a:tailEnd len="sm" w="sm" type="none"/>
          </a:ln>
        </p:spPr>
      </p:cxnSp>
      <p:cxnSp>
        <p:nvCxnSpPr>
          <p:cNvPr id="3431" name="Google Shape;3431;p162"/>
          <p:cNvCxnSpPr/>
          <p:nvPr/>
        </p:nvCxnSpPr>
        <p:spPr>
          <a:xfrm rot="10800000">
            <a:off x="2252363" y="1965871"/>
            <a:ext cx="0" cy="306900"/>
          </a:xfrm>
          <a:prstGeom prst="straightConnector1">
            <a:avLst/>
          </a:prstGeom>
          <a:noFill/>
          <a:ln cap="flat" cmpd="sng" w="19050">
            <a:solidFill>
              <a:srgbClr val="7FC9AC"/>
            </a:solidFill>
            <a:prstDash val="solid"/>
            <a:round/>
            <a:headEnd len="sm" w="sm" type="none"/>
            <a:tailEnd len="sm" w="sm" type="none"/>
          </a:ln>
        </p:spPr>
      </p:cxnSp>
      <p:sp>
        <p:nvSpPr>
          <p:cNvPr id="3432" name="Google Shape;3432;p162"/>
          <p:cNvSpPr/>
          <p:nvPr/>
        </p:nvSpPr>
        <p:spPr>
          <a:xfrm>
            <a:off x="2244250" y="2271666"/>
            <a:ext cx="168600" cy="168600"/>
          </a:xfrm>
          <a:prstGeom prst="donut">
            <a:avLst>
              <a:gd fmla="val 25000" name="adj"/>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433" name="Google Shape;3433;p162"/>
          <p:cNvCxnSpPr/>
          <p:nvPr/>
        </p:nvCxnSpPr>
        <p:spPr>
          <a:xfrm rot="10800000">
            <a:off x="3661950" y="1969850"/>
            <a:ext cx="0" cy="306900"/>
          </a:xfrm>
          <a:prstGeom prst="straightConnector1">
            <a:avLst/>
          </a:prstGeom>
          <a:noFill/>
          <a:ln cap="flat" cmpd="sng" w="19050">
            <a:solidFill>
              <a:srgbClr val="7FC9AC"/>
            </a:solidFill>
            <a:prstDash val="solid"/>
            <a:round/>
            <a:headEnd len="sm" w="sm" type="none"/>
            <a:tailEnd len="sm" w="sm" type="none"/>
          </a:ln>
        </p:spPr>
      </p:cxnSp>
      <p:cxnSp>
        <p:nvCxnSpPr>
          <p:cNvPr id="3434" name="Google Shape;3434;p162"/>
          <p:cNvCxnSpPr/>
          <p:nvPr/>
        </p:nvCxnSpPr>
        <p:spPr>
          <a:xfrm rot="10800000">
            <a:off x="5376150" y="1965871"/>
            <a:ext cx="0" cy="306900"/>
          </a:xfrm>
          <a:prstGeom prst="straightConnector1">
            <a:avLst/>
          </a:prstGeom>
          <a:noFill/>
          <a:ln cap="flat" cmpd="sng" w="19050">
            <a:solidFill>
              <a:srgbClr val="7FC9AC"/>
            </a:solidFill>
            <a:prstDash val="solid"/>
            <a:round/>
            <a:headEnd len="sm" w="sm" type="none"/>
            <a:tailEnd len="sm" w="sm" type="none"/>
          </a:ln>
        </p:spPr>
      </p:cxnSp>
      <p:cxnSp>
        <p:nvCxnSpPr>
          <p:cNvPr id="3435" name="Google Shape;3435;p162"/>
          <p:cNvCxnSpPr/>
          <p:nvPr/>
        </p:nvCxnSpPr>
        <p:spPr>
          <a:xfrm rot="10800000">
            <a:off x="7112938" y="1965871"/>
            <a:ext cx="0" cy="306900"/>
          </a:xfrm>
          <a:prstGeom prst="straightConnector1">
            <a:avLst/>
          </a:prstGeom>
          <a:noFill/>
          <a:ln cap="flat" cmpd="sng" w="19050">
            <a:solidFill>
              <a:srgbClr val="7FC9AC"/>
            </a:solidFill>
            <a:prstDash val="solid"/>
            <a:round/>
            <a:headEnd len="sm" w="sm" type="none"/>
            <a:tailEnd len="sm" w="sm" type="none"/>
          </a:ln>
        </p:spPr>
      </p:cxnSp>
      <p:sp>
        <p:nvSpPr>
          <p:cNvPr id="3436" name="Google Shape;3436;p162"/>
          <p:cNvSpPr/>
          <p:nvPr/>
        </p:nvSpPr>
        <p:spPr>
          <a:xfrm>
            <a:off x="-6100" y="1815825"/>
            <a:ext cx="1902900" cy="310800"/>
          </a:xfrm>
          <a:prstGeom prst="rect">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7" name="Google Shape;3437;p162"/>
          <p:cNvSpPr txBox="1"/>
          <p:nvPr/>
        </p:nvSpPr>
        <p:spPr>
          <a:xfrm>
            <a:off x="48200" y="1812825"/>
            <a:ext cx="2005200" cy="29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zh-HK" sz="1000" u="none" cap="none" strike="noStrike">
                <a:solidFill>
                  <a:srgbClr val="FFFFFF"/>
                </a:solidFill>
                <a:latin typeface="Proxima Nova"/>
                <a:ea typeface="Proxima Nova"/>
                <a:cs typeface="Proxima Nova"/>
                <a:sym typeface="Proxima Nova"/>
              </a:rPr>
              <a:t>Certifications / Attestations</a:t>
            </a:r>
            <a:endParaRPr b="1" i="0" sz="1000" u="none" cap="none" strike="noStrike">
              <a:solidFill>
                <a:srgbClr val="FFFFFF"/>
              </a:solidFill>
              <a:latin typeface="Proxima Nova"/>
              <a:ea typeface="Proxima Nova"/>
              <a:cs typeface="Proxima Nova"/>
              <a:sym typeface="Proxima Nova"/>
            </a:endParaRPr>
          </a:p>
        </p:txBody>
      </p:sp>
      <p:pic>
        <p:nvPicPr>
          <p:cNvPr id="3438" name="Google Shape;3438;p162"/>
          <p:cNvPicPr preferRelativeResize="0"/>
          <p:nvPr/>
        </p:nvPicPr>
        <p:blipFill rotWithShape="1">
          <a:blip r:embed="rId5">
            <a:alphaModFix/>
          </a:blip>
          <a:srcRect b="0" l="0" r="0" t="0"/>
          <a:stretch/>
        </p:blipFill>
        <p:spPr>
          <a:xfrm>
            <a:off x="6209688" y="3349338"/>
            <a:ext cx="556075" cy="556075"/>
          </a:xfrm>
          <a:prstGeom prst="rect">
            <a:avLst/>
          </a:prstGeom>
          <a:noFill/>
          <a:ln>
            <a:noFill/>
          </a:ln>
        </p:spPr>
      </p:pic>
      <p:pic>
        <p:nvPicPr>
          <p:cNvPr id="3439" name="Google Shape;3439;p162"/>
          <p:cNvPicPr preferRelativeResize="0"/>
          <p:nvPr/>
        </p:nvPicPr>
        <p:blipFill rotWithShape="1">
          <a:blip r:embed="rId6">
            <a:alphaModFix/>
          </a:blip>
          <a:srcRect b="0" l="0" r="0" t="0"/>
          <a:stretch/>
        </p:blipFill>
        <p:spPr>
          <a:xfrm>
            <a:off x="1941075" y="2260450"/>
            <a:ext cx="622600" cy="622600"/>
          </a:xfrm>
          <a:prstGeom prst="rect">
            <a:avLst/>
          </a:prstGeom>
          <a:noFill/>
          <a:ln>
            <a:noFill/>
          </a:ln>
        </p:spPr>
      </p:pic>
      <p:pic>
        <p:nvPicPr>
          <p:cNvPr id="3440" name="Google Shape;3440;p162"/>
          <p:cNvPicPr preferRelativeResize="0"/>
          <p:nvPr/>
        </p:nvPicPr>
        <p:blipFill rotWithShape="1">
          <a:blip r:embed="rId7">
            <a:alphaModFix/>
          </a:blip>
          <a:srcRect b="0" l="0" r="0" t="0"/>
          <a:stretch/>
        </p:blipFill>
        <p:spPr>
          <a:xfrm>
            <a:off x="2643909" y="1106149"/>
            <a:ext cx="644678" cy="640037"/>
          </a:xfrm>
          <a:prstGeom prst="rect">
            <a:avLst/>
          </a:prstGeom>
          <a:noFill/>
          <a:ln>
            <a:noFill/>
          </a:ln>
        </p:spPr>
      </p:pic>
      <p:pic>
        <p:nvPicPr>
          <p:cNvPr id="3441" name="Google Shape;3441;p162"/>
          <p:cNvPicPr preferRelativeResize="0"/>
          <p:nvPr/>
        </p:nvPicPr>
        <p:blipFill rotWithShape="1">
          <a:blip r:embed="rId8">
            <a:alphaModFix/>
          </a:blip>
          <a:srcRect b="0" l="0" r="0" t="0"/>
          <a:stretch/>
        </p:blipFill>
        <p:spPr>
          <a:xfrm>
            <a:off x="5907463" y="1161721"/>
            <a:ext cx="837124" cy="556092"/>
          </a:xfrm>
          <a:prstGeom prst="rect">
            <a:avLst/>
          </a:prstGeom>
          <a:noFill/>
          <a:ln>
            <a:noFill/>
          </a:ln>
        </p:spPr>
      </p:pic>
      <p:pic>
        <p:nvPicPr>
          <p:cNvPr id="3442" name="Google Shape;3442;p162"/>
          <p:cNvPicPr preferRelativeResize="0"/>
          <p:nvPr/>
        </p:nvPicPr>
        <p:blipFill rotWithShape="1">
          <a:blip r:embed="rId9">
            <a:alphaModFix/>
          </a:blip>
          <a:srcRect b="0" l="0" r="0" t="0"/>
          <a:stretch/>
        </p:blipFill>
        <p:spPr>
          <a:xfrm>
            <a:off x="6785012" y="2260449"/>
            <a:ext cx="767101" cy="509552"/>
          </a:xfrm>
          <a:prstGeom prst="rect">
            <a:avLst/>
          </a:prstGeom>
          <a:noFill/>
          <a:ln>
            <a:noFill/>
          </a:ln>
        </p:spPr>
      </p:pic>
      <p:pic>
        <p:nvPicPr>
          <p:cNvPr id="3443" name="Google Shape;3443;p162"/>
          <p:cNvPicPr preferRelativeResize="0"/>
          <p:nvPr/>
        </p:nvPicPr>
        <p:blipFill rotWithShape="1">
          <a:blip r:embed="rId10">
            <a:alphaModFix/>
          </a:blip>
          <a:srcRect b="0" l="0" r="0" t="0"/>
          <a:stretch/>
        </p:blipFill>
        <p:spPr>
          <a:xfrm>
            <a:off x="7140243" y="1029388"/>
            <a:ext cx="1563303" cy="820737"/>
          </a:xfrm>
          <a:prstGeom prst="rect">
            <a:avLst/>
          </a:prstGeom>
          <a:noFill/>
          <a:ln>
            <a:noFill/>
          </a:ln>
        </p:spPr>
      </p:pic>
      <p:pic>
        <p:nvPicPr>
          <p:cNvPr id="3444" name="Google Shape;3444;p162"/>
          <p:cNvPicPr preferRelativeResize="0"/>
          <p:nvPr/>
        </p:nvPicPr>
        <p:blipFill rotWithShape="1">
          <a:blip r:embed="rId11">
            <a:alphaModFix/>
          </a:blip>
          <a:srcRect b="0" l="0" r="0" t="0"/>
          <a:stretch/>
        </p:blipFill>
        <p:spPr>
          <a:xfrm>
            <a:off x="2970200" y="3415385"/>
            <a:ext cx="622600" cy="424001"/>
          </a:xfrm>
          <a:prstGeom prst="rect">
            <a:avLst/>
          </a:prstGeom>
          <a:noFill/>
          <a:ln>
            <a:noFill/>
          </a:ln>
        </p:spPr>
      </p:pic>
      <p:pic>
        <p:nvPicPr>
          <p:cNvPr id="3445" name="Google Shape;3445;p162"/>
          <p:cNvPicPr preferRelativeResize="0"/>
          <p:nvPr/>
        </p:nvPicPr>
        <p:blipFill rotWithShape="1">
          <a:blip r:embed="rId12">
            <a:alphaModFix/>
          </a:blip>
          <a:srcRect b="0" l="0" r="5731" t="0"/>
          <a:stretch/>
        </p:blipFill>
        <p:spPr>
          <a:xfrm>
            <a:off x="4529838" y="4342750"/>
            <a:ext cx="767125" cy="556075"/>
          </a:xfrm>
          <a:prstGeom prst="rect">
            <a:avLst/>
          </a:prstGeom>
          <a:noFill/>
          <a:ln>
            <a:noFill/>
          </a:ln>
        </p:spPr>
      </p:pic>
      <p:pic>
        <p:nvPicPr>
          <p:cNvPr id="3446" name="Google Shape;3446;p162"/>
          <p:cNvPicPr preferRelativeResize="0"/>
          <p:nvPr/>
        </p:nvPicPr>
        <p:blipFill rotWithShape="1">
          <a:blip r:embed="rId13">
            <a:alphaModFix/>
          </a:blip>
          <a:srcRect b="0" l="0" r="0" t="0"/>
          <a:stretch/>
        </p:blipFill>
        <p:spPr>
          <a:xfrm>
            <a:off x="8504300" y="2260450"/>
            <a:ext cx="435350" cy="433398"/>
          </a:xfrm>
          <a:prstGeom prst="rect">
            <a:avLst/>
          </a:prstGeom>
          <a:noFill/>
          <a:ln>
            <a:noFill/>
          </a:ln>
        </p:spPr>
      </p:pic>
      <p:cxnSp>
        <p:nvCxnSpPr>
          <p:cNvPr id="3447" name="Google Shape;3447;p162"/>
          <p:cNvCxnSpPr/>
          <p:nvPr/>
        </p:nvCxnSpPr>
        <p:spPr>
          <a:xfrm rot="10800000">
            <a:off x="7899350" y="1710400"/>
            <a:ext cx="0" cy="273600"/>
          </a:xfrm>
          <a:prstGeom prst="straightConnector1">
            <a:avLst/>
          </a:prstGeom>
          <a:noFill/>
          <a:ln cap="flat" cmpd="sng" w="19050">
            <a:solidFill>
              <a:srgbClr val="7FC9AC"/>
            </a:solidFill>
            <a:prstDash val="solid"/>
            <a:round/>
            <a:headEnd len="sm" w="sm" type="none"/>
            <a:tailEnd len="sm" w="sm" type="none"/>
          </a:ln>
        </p:spPr>
      </p:cxnSp>
      <p:cxnSp>
        <p:nvCxnSpPr>
          <p:cNvPr id="3448" name="Google Shape;3448;p162"/>
          <p:cNvCxnSpPr/>
          <p:nvPr/>
        </p:nvCxnSpPr>
        <p:spPr>
          <a:xfrm rot="10800000">
            <a:off x="8703550" y="1984000"/>
            <a:ext cx="0" cy="186600"/>
          </a:xfrm>
          <a:prstGeom prst="straightConnector1">
            <a:avLst/>
          </a:prstGeom>
          <a:noFill/>
          <a:ln cap="flat" cmpd="sng" w="19050">
            <a:solidFill>
              <a:srgbClr val="7FC9AC"/>
            </a:solidFill>
            <a:prstDash val="solid"/>
            <a:round/>
            <a:headEnd len="sm" w="sm" type="none"/>
            <a:tailEnd len="sm" w="sm" type="none"/>
          </a:ln>
        </p:spPr>
      </p:cxnSp>
      <p:cxnSp>
        <p:nvCxnSpPr>
          <p:cNvPr id="3449" name="Google Shape;3449;p162"/>
          <p:cNvCxnSpPr/>
          <p:nvPr/>
        </p:nvCxnSpPr>
        <p:spPr>
          <a:xfrm rot="10800000">
            <a:off x="3281511" y="3912101"/>
            <a:ext cx="0" cy="211800"/>
          </a:xfrm>
          <a:prstGeom prst="straightConnector1">
            <a:avLst/>
          </a:prstGeom>
          <a:noFill/>
          <a:ln cap="flat" cmpd="sng" w="19050">
            <a:solidFill>
              <a:srgbClr val="7FC9AC"/>
            </a:solidFill>
            <a:prstDash val="solid"/>
            <a:round/>
            <a:headEnd len="sm" w="sm" type="none"/>
            <a:tailEnd len="sm" w="sm" type="none"/>
          </a:ln>
        </p:spPr>
      </p:cxnSp>
      <p:cxnSp>
        <p:nvCxnSpPr>
          <p:cNvPr id="3450" name="Google Shape;3450;p162"/>
          <p:cNvCxnSpPr/>
          <p:nvPr/>
        </p:nvCxnSpPr>
        <p:spPr>
          <a:xfrm>
            <a:off x="1863313" y="4136600"/>
            <a:ext cx="7283100" cy="0"/>
          </a:xfrm>
          <a:prstGeom prst="straightConnector1">
            <a:avLst/>
          </a:prstGeom>
          <a:noFill/>
          <a:ln cap="flat" cmpd="sng" w="19050">
            <a:solidFill>
              <a:srgbClr val="7FC9AC"/>
            </a:solidFill>
            <a:prstDash val="solid"/>
            <a:round/>
            <a:headEnd len="sm" w="sm" type="none"/>
            <a:tailEnd len="sm" w="sm" type="none"/>
          </a:ln>
        </p:spPr>
      </p:cxnSp>
      <p:cxnSp>
        <p:nvCxnSpPr>
          <p:cNvPr id="3451" name="Google Shape;3451;p162"/>
          <p:cNvCxnSpPr/>
          <p:nvPr/>
        </p:nvCxnSpPr>
        <p:spPr>
          <a:xfrm rot="10800000">
            <a:off x="4913400" y="4131250"/>
            <a:ext cx="0" cy="211500"/>
          </a:xfrm>
          <a:prstGeom prst="straightConnector1">
            <a:avLst/>
          </a:prstGeom>
          <a:noFill/>
          <a:ln cap="flat" cmpd="sng" w="19050">
            <a:solidFill>
              <a:srgbClr val="7FC9AC"/>
            </a:solidFill>
            <a:prstDash val="solid"/>
            <a:round/>
            <a:headEnd len="sm" w="sm" type="none"/>
            <a:tailEnd len="sm" w="sm" type="none"/>
          </a:ln>
        </p:spPr>
      </p:cxnSp>
      <p:cxnSp>
        <p:nvCxnSpPr>
          <p:cNvPr id="3452" name="Google Shape;3452;p162"/>
          <p:cNvCxnSpPr/>
          <p:nvPr/>
        </p:nvCxnSpPr>
        <p:spPr>
          <a:xfrm rot="10800000">
            <a:off x="8112100" y="4131246"/>
            <a:ext cx="0" cy="306900"/>
          </a:xfrm>
          <a:prstGeom prst="straightConnector1">
            <a:avLst/>
          </a:prstGeom>
          <a:noFill/>
          <a:ln cap="flat" cmpd="sng" w="19050">
            <a:solidFill>
              <a:srgbClr val="7FC9AC"/>
            </a:solidFill>
            <a:prstDash val="solid"/>
            <a:round/>
            <a:headEnd len="sm" w="sm" type="none"/>
            <a:tailEnd len="sm" w="sm" type="none"/>
          </a:ln>
        </p:spPr>
      </p:cxnSp>
      <p:sp>
        <p:nvSpPr>
          <p:cNvPr id="3453" name="Google Shape;3453;p162"/>
          <p:cNvSpPr/>
          <p:nvPr/>
        </p:nvSpPr>
        <p:spPr>
          <a:xfrm>
            <a:off x="-2400" y="3981200"/>
            <a:ext cx="2166900" cy="310800"/>
          </a:xfrm>
          <a:prstGeom prst="rect">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4" name="Google Shape;3454;p162"/>
          <p:cNvSpPr txBox="1"/>
          <p:nvPr/>
        </p:nvSpPr>
        <p:spPr>
          <a:xfrm>
            <a:off x="51900" y="3978200"/>
            <a:ext cx="2230500" cy="29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zh-HK" sz="1000" u="none" cap="none" strike="noStrike">
                <a:solidFill>
                  <a:srgbClr val="FFFFFF"/>
                </a:solidFill>
                <a:latin typeface="Proxima Nova"/>
                <a:ea typeface="Proxima Nova"/>
                <a:cs typeface="Proxima Nova"/>
                <a:sym typeface="Proxima Nova"/>
              </a:rPr>
              <a:t>Laws, Regulations and Privacy</a:t>
            </a:r>
            <a:endParaRPr b="1" i="0" sz="1000" u="none" cap="none" strike="noStrike">
              <a:solidFill>
                <a:srgbClr val="FFFFFF"/>
              </a:solidFill>
              <a:latin typeface="Proxima Nova"/>
              <a:ea typeface="Proxima Nova"/>
              <a:cs typeface="Proxima Nova"/>
              <a:sym typeface="Proxima Nova"/>
            </a:endParaRPr>
          </a:p>
        </p:txBody>
      </p:sp>
      <p:cxnSp>
        <p:nvCxnSpPr>
          <p:cNvPr id="3455" name="Google Shape;3455;p162"/>
          <p:cNvCxnSpPr/>
          <p:nvPr/>
        </p:nvCxnSpPr>
        <p:spPr>
          <a:xfrm rot="10800000">
            <a:off x="6487713" y="3875775"/>
            <a:ext cx="0" cy="273600"/>
          </a:xfrm>
          <a:prstGeom prst="straightConnector1">
            <a:avLst/>
          </a:prstGeom>
          <a:noFill/>
          <a:ln cap="flat" cmpd="sng" w="19050">
            <a:solidFill>
              <a:srgbClr val="7FC9AC"/>
            </a:solidFill>
            <a:prstDash val="solid"/>
            <a:round/>
            <a:headEnd len="sm" w="sm" type="none"/>
            <a:tailEnd len="sm" w="sm" type="none"/>
          </a:ln>
        </p:spPr>
      </p:cxnSp>
      <p:sp>
        <p:nvSpPr>
          <p:cNvPr id="3456" name="Google Shape;3456;p162"/>
          <p:cNvSpPr txBox="1"/>
          <p:nvPr/>
        </p:nvSpPr>
        <p:spPr>
          <a:xfrm>
            <a:off x="0" y="310800"/>
            <a:ext cx="9144000" cy="4551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4000"/>
              <a:buFont typeface="Arial"/>
              <a:buNone/>
            </a:pPr>
            <a:r>
              <a:rPr b="0" i="0" lang="zh-HK" sz="2800" u="none" cap="none" strike="noStrike">
                <a:solidFill>
                  <a:srgbClr val="003C54"/>
                </a:solidFill>
                <a:latin typeface="Proxima Nova"/>
                <a:ea typeface="Proxima Nova"/>
                <a:cs typeface="Proxima Nova"/>
                <a:sym typeface="Proxima Nova"/>
              </a:rPr>
              <a:t> CERTIFIED AND </a:t>
            </a:r>
            <a:r>
              <a:rPr b="1" i="0" lang="zh-HK" sz="2800" u="none" cap="none" strike="noStrike">
                <a:solidFill>
                  <a:srgbClr val="003C54"/>
                </a:solidFill>
                <a:latin typeface="Proxima Nova"/>
                <a:ea typeface="Proxima Nova"/>
                <a:cs typeface="Proxima Nova"/>
                <a:sym typeface="Proxima Nova"/>
              </a:rPr>
              <a:t>COMPLIANT</a:t>
            </a:r>
            <a:endParaRPr b="1" i="0" sz="2800" u="none" cap="none" strike="noStrike">
              <a:solidFill>
                <a:srgbClr val="003C54"/>
              </a:solidFill>
              <a:latin typeface="Proxima Nova"/>
              <a:ea typeface="Proxima Nova"/>
              <a:cs typeface="Proxima Nova"/>
              <a:sym typeface="Proxima Nova"/>
            </a:endParaRPr>
          </a:p>
        </p:txBody>
      </p:sp>
      <p:pic>
        <p:nvPicPr>
          <p:cNvPr id="3457" name="Google Shape;3457;p162"/>
          <p:cNvPicPr preferRelativeResize="0"/>
          <p:nvPr/>
        </p:nvPicPr>
        <p:blipFill rotWithShape="1">
          <a:blip r:embed="rId14">
            <a:alphaModFix/>
          </a:blip>
          <a:srcRect b="0" l="0" r="0" t="0"/>
          <a:stretch/>
        </p:blipFill>
        <p:spPr>
          <a:xfrm>
            <a:off x="7705199" y="4520586"/>
            <a:ext cx="813800" cy="333064"/>
          </a:xfrm>
          <a:prstGeom prst="rect">
            <a:avLst/>
          </a:prstGeom>
          <a:noFill/>
          <a:ln>
            <a:noFill/>
          </a:ln>
        </p:spPr>
      </p:pic>
      <p:sp>
        <p:nvSpPr>
          <p:cNvPr id="3458" name="Google Shape;3458;p162"/>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alable Capabilities">
  <p:cSld name="CUSTOM_8">
    <p:spTree>
      <p:nvGrpSpPr>
        <p:cNvPr id="3459" name="Shape 3459"/>
        <p:cNvGrpSpPr/>
        <p:nvPr/>
      </p:nvGrpSpPr>
      <p:grpSpPr>
        <a:xfrm>
          <a:off x="0" y="0"/>
          <a:ext cx="0" cy="0"/>
          <a:chOff x="0" y="0"/>
          <a:chExt cx="0" cy="0"/>
        </a:xfrm>
      </p:grpSpPr>
      <p:sp>
        <p:nvSpPr>
          <p:cNvPr id="3460" name="Google Shape;3460;p163"/>
          <p:cNvSpPr/>
          <p:nvPr/>
        </p:nvSpPr>
        <p:spPr>
          <a:xfrm>
            <a:off x="0" y="0"/>
            <a:ext cx="9144000" cy="730800"/>
          </a:xfrm>
          <a:prstGeom prst="rect">
            <a:avLst/>
          </a:prstGeom>
          <a:solidFill>
            <a:srgbClr val="0246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1" name="Google Shape;3461;p163"/>
          <p:cNvSpPr txBox="1"/>
          <p:nvPr/>
        </p:nvSpPr>
        <p:spPr>
          <a:xfrm>
            <a:off x="0" y="137850"/>
            <a:ext cx="9144000" cy="4551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4000"/>
              <a:buFont typeface="Arial"/>
              <a:buNone/>
            </a:pPr>
            <a:r>
              <a:rPr b="1" i="0" lang="zh-HK" sz="2800" u="none" cap="none" strike="noStrike">
                <a:solidFill>
                  <a:srgbClr val="FFFEFF"/>
                </a:solidFill>
                <a:latin typeface="Proxima Nova"/>
                <a:ea typeface="Proxima Nova"/>
                <a:cs typeface="Proxima Nova"/>
                <a:sym typeface="Proxima Nova"/>
              </a:rPr>
              <a:t>SCALABLE</a:t>
            </a:r>
            <a:r>
              <a:rPr b="0" i="0" lang="zh-HK" sz="2800" u="none" cap="none" strike="noStrike">
                <a:solidFill>
                  <a:srgbClr val="FFFEFF"/>
                </a:solidFill>
                <a:latin typeface="Proxima Nova"/>
                <a:ea typeface="Proxima Nova"/>
                <a:cs typeface="Proxima Nova"/>
                <a:sym typeface="Proxima Nova"/>
              </a:rPr>
              <a:t> CAPABILITIES</a:t>
            </a:r>
            <a:endParaRPr b="0" i="0" sz="2800" u="none" cap="none" strike="noStrike">
              <a:solidFill>
                <a:srgbClr val="FFFEFF"/>
              </a:solidFill>
              <a:latin typeface="Proxima Nova"/>
              <a:ea typeface="Proxima Nova"/>
              <a:cs typeface="Proxima Nova"/>
              <a:sym typeface="Proxima Nova"/>
            </a:endParaRPr>
          </a:p>
        </p:txBody>
      </p:sp>
      <p:sp>
        <p:nvSpPr>
          <p:cNvPr id="3462" name="Google Shape;3462;p163"/>
          <p:cNvSpPr/>
          <p:nvPr/>
        </p:nvSpPr>
        <p:spPr>
          <a:xfrm>
            <a:off x="0" y="993275"/>
            <a:ext cx="7233300" cy="4150200"/>
          </a:xfrm>
          <a:prstGeom prst="rect">
            <a:avLst/>
          </a:prstGeom>
          <a:solidFill>
            <a:srgbClr val="003C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3" name="Google Shape;3463;p163"/>
          <p:cNvSpPr txBox="1"/>
          <p:nvPr/>
        </p:nvSpPr>
        <p:spPr>
          <a:xfrm>
            <a:off x="222600" y="1089875"/>
            <a:ext cx="1461900" cy="3491100"/>
          </a:xfrm>
          <a:prstGeom prst="rect">
            <a:avLst/>
          </a:prstGeom>
          <a:noFill/>
          <a:ln>
            <a:noFill/>
          </a:ln>
        </p:spPr>
        <p:txBody>
          <a:bodyPr anchorCtr="0" anchor="t" bIns="91425" lIns="91425" spcFirstLastPara="1" rIns="91425" wrap="square" tIns="91425">
            <a:noAutofit/>
          </a:bodyPr>
          <a:lstStyle/>
          <a:p>
            <a:pPr indent="0" lvl="0" marL="0" marR="0" rtl="0" algn="l">
              <a:lnSpc>
                <a:spcPct val="190000"/>
              </a:lnSpc>
              <a:spcBef>
                <a:spcPts val="0"/>
              </a:spcBef>
              <a:spcAft>
                <a:spcPts val="0"/>
              </a:spcAft>
              <a:buClr>
                <a:srgbClr val="000000"/>
              </a:buClr>
              <a:buSzPts val="800"/>
              <a:buFont typeface="Arial"/>
              <a:buNone/>
            </a:pPr>
            <a:r>
              <a:rPr b="1" i="0" lang="zh-HK" sz="800" u="none" cap="none" strike="noStrike">
                <a:solidFill>
                  <a:srgbClr val="FFFEFF"/>
                </a:solidFill>
                <a:latin typeface="Proxima Nova"/>
                <a:ea typeface="Proxima Nova"/>
                <a:cs typeface="Proxima Nova"/>
                <a:sym typeface="Proxima Nova"/>
              </a:rPr>
              <a:t>Multi Asset / Currency</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Bionic Capabilities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Goal-Based Planning</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Investment Strategies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vFunds Construction</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Workflows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Model Portfolios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Operations Support</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Social Integration</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User Analytics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Clawback Fees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Custodian Connectivities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Block Ordering</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Execution and Settlement</a:t>
            </a:r>
            <a:br>
              <a:rPr b="1" i="0" lang="zh-HK" sz="800" u="none" cap="none" strike="noStrike">
                <a:solidFill>
                  <a:srgbClr val="FFFEFF"/>
                </a:solidFill>
                <a:latin typeface="Proxima Nova"/>
                <a:ea typeface="Proxima Nova"/>
                <a:cs typeface="Proxima Nova"/>
                <a:sym typeface="Proxima Nova"/>
              </a:rPr>
            </a:br>
            <a:endParaRPr b="1" i="0" sz="800" u="none" cap="none" strike="noStrike">
              <a:solidFill>
                <a:srgbClr val="FFFEFF"/>
              </a:solidFill>
              <a:latin typeface="Proxima Nova"/>
              <a:ea typeface="Proxima Nova"/>
              <a:cs typeface="Proxima Nova"/>
              <a:sym typeface="Proxima Nova"/>
            </a:endParaRPr>
          </a:p>
        </p:txBody>
      </p:sp>
      <p:cxnSp>
        <p:nvCxnSpPr>
          <p:cNvPr id="3464" name="Google Shape;3464;p163"/>
          <p:cNvCxnSpPr/>
          <p:nvPr/>
        </p:nvCxnSpPr>
        <p:spPr>
          <a:xfrm>
            <a:off x="4275150" y="637500"/>
            <a:ext cx="593700" cy="0"/>
          </a:xfrm>
          <a:prstGeom prst="straightConnector1">
            <a:avLst/>
          </a:prstGeom>
          <a:noFill/>
          <a:ln cap="flat" cmpd="sng" w="19050">
            <a:solidFill>
              <a:srgbClr val="80CAAD"/>
            </a:solidFill>
            <a:prstDash val="solid"/>
            <a:round/>
            <a:headEnd len="sm" w="sm" type="none"/>
            <a:tailEnd len="sm" w="sm" type="none"/>
          </a:ln>
        </p:spPr>
      </p:cxnSp>
      <p:sp>
        <p:nvSpPr>
          <p:cNvPr id="3465" name="Google Shape;3465;p163"/>
          <p:cNvSpPr/>
          <p:nvPr/>
        </p:nvSpPr>
        <p:spPr>
          <a:xfrm>
            <a:off x="0" y="726875"/>
            <a:ext cx="7233300" cy="266400"/>
          </a:xfrm>
          <a:prstGeom prst="rect">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6" name="Google Shape;3466;p163"/>
          <p:cNvSpPr txBox="1"/>
          <p:nvPr/>
        </p:nvSpPr>
        <p:spPr>
          <a:xfrm>
            <a:off x="2760300" y="685550"/>
            <a:ext cx="1712700" cy="21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zh-HK" sz="1200" u="none" cap="none" strike="noStrike">
                <a:solidFill>
                  <a:srgbClr val="FFFFFF"/>
                </a:solidFill>
                <a:latin typeface="Proxima Nova"/>
                <a:ea typeface="Proxima Nova"/>
                <a:cs typeface="Proxima Nova"/>
                <a:sym typeface="Proxima Nova"/>
              </a:rPr>
              <a:t>Current Capabilities</a:t>
            </a:r>
            <a:endParaRPr b="0" i="0" sz="1200" u="none" cap="none" strike="noStrike">
              <a:solidFill>
                <a:srgbClr val="FFFFFF"/>
              </a:solidFill>
              <a:latin typeface="Proxima Nova"/>
              <a:ea typeface="Proxima Nova"/>
              <a:cs typeface="Proxima Nova"/>
              <a:sym typeface="Proxima Nova"/>
            </a:endParaRPr>
          </a:p>
        </p:txBody>
      </p:sp>
      <p:sp>
        <p:nvSpPr>
          <p:cNvPr id="3467" name="Google Shape;3467;p163"/>
          <p:cNvSpPr txBox="1"/>
          <p:nvPr/>
        </p:nvSpPr>
        <p:spPr>
          <a:xfrm>
            <a:off x="1939188" y="1089875"/>
            <a:ext cx="1461900" cy="3491100"/>
          </a:xfrm>
          <a:prstGeom prst="rect">
            <a:avLst/>
          </a:prstGeom>
          <a:noFill/>
          <a:ln>
            <a:noFill/>
          </a:ln>
        </p:spPr>
        <p:txBody>
          <a:bodyPr anchorCtr="0" anchor="t" bIns="91425" lIns="91425" spcFirstLastPara="1" rIns="91425" wrap="square" tIns="91425">
            <a:noAutofit/>
          </a:bodyPr>
          <a:lstStyle/>
          <a:p>
            <a:pPr indent="0" lvl="0" marL="0" marR="0" rtl="0" algn="l">
              <a:lnSpc>
                <a:spcPct val="190000"/>
              </a:lnSpc>
              <a:spcBef>
                <a:spcPts val="0"/>
              </a:spcBef>
              <a:spcAft>
                <a:spcPts val="0"/>
              </a:spcAft>
              <a:buClr>
                <a:srgbClr val="000000"/>
              </a:buClr>
              <a:buSzPts val="800"/>
              <a:buFont typeface="Arial"/>
              <a:buNone/>
            </a:pPr>
            <a:r>
              <a:rPr b="1" i="0" lang="zh-HK" sz="800" u="none" cap="none" strike="noStrike">
                <a:solidFill>
                  <a:srgbClr val="FFFEFF"/>
                </a:solidFill>
                <a:latin typeface="Proxima Nova"/>
                <a:ea typeface="Proxima Nova"/>
                <a:cs typeface="Proxima Nova"/>
                <a:sym typeface="Proxima Nova"/>
              </a:rPr>
              <a:t>Multi Asset / Currency</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Bionic Capabilities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Goal-Based Planning</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Investment Strategies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vFunds Construction</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Workflows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Model Portfolios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Operations Support</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Social Integration</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User Analytics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Clawback Fees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Custodian Connectivities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Block Ordering</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Execution and Settlement</a:t>
            </a:r>
            <a:br>
              <a:rPr b="1" i="0" lang="zh-HK" sz="800" u="none" cap="none" strike="noStrike">
                <a:solidFill>
                  <a:srgbClr val="FFFEFF"/>
                </a:solidFill>
                <a:latin typeface="Proxima Nova"/>
                <a:ea typeface="Proxima Nova"/>
                <a:cs typeface="Proxima Nova"/>
                <a:sym typeface="Proxima Nova"/>
              </a:rPr>
            </a:br>
            <a:endParaRPr b="1" i="0" sz="800" u="none" cap="none" strike="noStrike">
              <a:solidFill>
                <a:srgbClr val="FFFEFF"/>
              </a:solidFill>
              <a:latin typeface="Proxima Nova"/>
              <a:ea typeface="Proxima Nova"/>
              <a:cs typeface="Proxima Nova"/>
              <a:sym typeface="Proxima Nova"/>
            </a:endParaRPr>
          </a:p>
        </p:txBody>
      </p:sp>
      <p:sp>
        <p:nvSpPr>
          <p:cNvPr id="3468" name="Google Shape;3468;p163"/>
          <p:cNvSpPr txBox="1"/>
          <p:nvPr/>
        </p:nvSpPr>
        <p:spPr>
          <a:xfrm>
            <a:off x="3655775" y="1089875"/>
            <a:ext cx="1461900" cy="3491100"/>
          </a:xfrm>
          <a:prstGeom prst="rect">
            <a:avLst/>
          </a:prstGeom>
          <a:noFill/>
          <a:ln>
            <a:noFill/>
          </a:ln>
        </p:spPr>
        <p:txBody>
          <a:bodyPr anchorCtr="0" anchor="t" bIns="91425" lIns="91425" spcFirstLastPara="1" rIns="91425" wrap="square" tIns="91425">
            <a:noAutofit/>
          </a:bodyPr>
          <a:lstStyle/>
          <a:p>
            <a:pPr indent="0" lvl="0" marL="0" marR="0" rtl="0" algn="l">
              <a:lnSpc>
                <a:spcPct val="190000"/>
              </a:lnSpc>
              <a:spcBef>
                <a:spcPts val="0"/>
              </a:spcBef>
              <a:spcAft>
                <a:spcPts val="0"/>
              </a:spcAft>
              <a:buClr>
                <a:srgbClr val="000000"/>
              </a:buClr>
              <a:buSzPts val="800"/>
              <a:buFont typeface="Arial"/>
              <a:buNone/>
            </a:pPr>
            <a:r>
              <a:rPr b="1" i="0" lang="zh-HK" sz="800" u="none" cap="none" strike="noStrike">
                <a:solidFill>
                  <a:srgbClr val="FFFEFF"/>
                </a:solidFill>
                <a:latin typeface="Proxima Nova"/>
                <a:ea typeface="Proxima Nova"/>
                <a:cs typeface="Proxima Nova"/>
                <a:sym typeface="Proxima Nova"/>
              </a:rPr>
              <a:t>Multi Asset / Currency</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Bionic Capabilities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Goal-Based Planning</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Investment Strategies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vFunds Construction</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Workflows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Model Portfolios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Operations Support</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Social Integration</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User Analytics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Clawback Fees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Custodian Connectivities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Block Ordering</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Execution and Settlement</a:t>
            </a:r>
            <a:br>
              <a:rPr b="1" i="0" lang="zh-HK" sz="800" u="none" cap="none" strike="noStrike">
                <a:solidFill>
                  <a:srgbClr val="FFFEFF"/>
                </a:solidFill>
                <a:latin typeface="Proxima Nova"/>
                <a:ea typeface="Proxima Nova"/>
                <a:cs typeface="Proxima Nova"/>
                <a:sym typeface="Proxima Nova"/>
              </a:rPr>
            </a:br>
            <a:endParaRPr b="1" i="0" sz="800" u="none" cap="none" strike="noStrike">
              <a:solidFill>
                <a:srgbClr val="FFFEFF"/>
              </a:solidFill>
              <a:latin typeface="Proxima Nova"/>
              <a:ea typeface="Proxima Nova"/>
              <a:cs typeface="Proxima Nova"/>
              <a:sym typeface="Proxima Nova"/>
            </a:endParaRPr>
          </a:p>
        </p:txBody>
      </p:sp>
      <p:sp>
        <p:nvSpPr>
          <p:cNvPr id="3469" name="Google Shape;3469;p163"/>
          <p:cNvSpPr txBox="1"/>
          <p:nvPr/>
        </p:nvSpPr>
        <p:spPr>
          <a:xfrm>
            <a:off x="5462575" y="1089875"/>
            <a:ext cx="1461900" cy="3491100"/>
          </a:xfrm>
          <a:prstGeom prst="rect">
            <a:avLst/>
          </a:prstGeom>
          <a:noFill/>
          <a:ln>
            <a:noFill/>
          </a:ln>
        </p:spPr>
        <p:txBody>
          <a:bodyPr anchorCtr="0" anchor="t" bIns="91425" lIns="91425" spcFirstLastPara="1" rIns="91425" wrap="square" tIns="91425">
            <a:noAutofit/>
          </a:bodyPr>
          <a:lstStyle/>
          <a:p>
            <a:pPr indent="0" lvl="0" marL="0" marR="0" rtl="0" algn="l">
              <a:lnSpc>
                <a:spcPct val="190000"/>
              </a:lnSpc>
              <a:spcBef>
                <a:spcPts val="0"/>
              </a:spcBef>
              <a:spcAft>
                <a:spcPts val="0"/>
              </a:spcAft>
              <a:buClr>
                <a:srgbClr val="000000"/>
              </a:buClr>
              <a:buSzPts val="800"/>
              <a:buFont typeface="Arial"/>
              <a:buNone/>
            </a:pPr>
            <a:r>
              <a:rPr b="1" i="0" lang="zh-HK" sz="800" u="none" cap="none" strike="noStrike">
                <a:solidFill>
                  <a:srgbClr val="FFFEFF"/>
                </a:solidFill>
                <a:latin typeface="Proxima Nova"/>
                <a:ea typeface="Proxima Nova"/>
                <a:cs typeface="Proxima Nova"/>
                <a:sym typeface="Proxima Nova"/>
              </a:rPr>
              <a:t>Multi Asset / Currency</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Bionic Capabilities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Goal-Based Planning</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Investment Strategies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vFunds Construction</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Workflows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Model Portfolios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Operations Support</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Social Integration</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User Analytics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Clawback Fees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Custodian Connectivities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Block Ordering</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Execution and Settlement</a:t>
            </a:r>
            <a:br>
              <a:rPr b="1" i="0" lang="zh-HK" sz="800" u="none" cap="none" strike="noStrike">
                <a:solidFill>
                  <a:srgbClr val="FFFEFF"/>
                </a:solidFill>
                <a:latin typeface="Proxima Nova"/>
                <a:ea typeface="Proxima Nova"/>
                <a:cs typeface="Proxima Nova"/>
                <a:sym typeface="Proxima Nova"/>
              </a:rPr>
            </a:br>
            <a:endParaRPr b="1" i="0" sz="800" u="none" cap="none" strike="noStrike">
              <a:solidFill>
                <a:srgbClr val="FFFEFF"/>
              </a:solidFill>
              <a:latin typeface="Proxima Nova"/>
              <a:ea typeface="Proxima Nova"/>
              <a:cs typeface="Proxima Nova"/>
              <a:sym typeface="Proxima Nova"/>
            </a:endParaRPr>
          </a:p>
        </p:txBody>
      </p:sp>
      <p:sp>
        <p:nvSpPr>
          <p:cNvPr id="3470" name="Google Shape;3470;p163"/>
          <p:cNvSpPr txBox="1"/>
          <p:nvPr/>
        </p:nvSpPr>
        <p:spPr>
          <a:xfrm>
            <a:off x="7784700" y="685560"/>
            <a:ext cx="825300" cy="21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zh-HK" sz="1100" u="none" cap="none" strike="noStrike">
                <a:solidFill>
                  <a:srgbClr val="1F3864"/>
                </a:solidFill>
                <a:latin typeface="Proxima Nova"/>
                <a:ea typeface="Proxima Nova"/>
                <a:cs typeface="Proxima Nova"/>
                <a:sym typeface="Proxima Nova"/>
              </a:rPr>
              <a:t>Pipeline</a:t>
            </a:r>
            <a:endParaRPr b="0" i="0" sz="1100" u="none" cap="none" strike="noStrike">
              <a:solidFill>
                <a:srgbClr val="1F3864"/>
              </a:solidFill>
              <a:latin typeface="Proxima Nova"/>
              <a:ea typeface="Proxima Nova"/>
              <a:cs typeface="Proxima Nova"/>
              <a:sym typeface="Proxima Nova"/>
            </a:endParaRPr>
          </a:p>
        </p:txBody>
      </p:sp>
      <p:sp>
        <p:nvSpPr>
          <p:cNvPr id="3471" name="Google Shape;3471;p163"/>
          <p:cNvSpPr txBox="1"/>
          <p:nvPr/>
        </p:nvSpPr>
        <p:spPr>
          <a:xfrm>
            <a:off x="7474600" y="1089875"/>
            <a:ext cx="1461900" cy="3491100"/>
          </a:xfrm>
          <a:prstGeom prst="rect">
            <a:avLst/>
          </a:prstGeom>
          <a:noFill/>
          <a:ln>
            <a:noFill/>
          </a:ln>
        </p:spPr>
        <p:txBody>
          <a:bodyPr anchorCtr="0" anchor="t" bIns="91425" lIns="91425" spcFirstLastPara="1" rIns="91425" wrap="square" tIns="91425">
            <a:noAutofit/>
          </a:bodyPr>
          <a:lstStyle/>
          <a:p>
            <a:pPr indent="0" lvl="0" marL="0" marR="0" rtl="0" algn="l">
              <a:lnSpc>
                <a:spcPct val="190000"/>
              </a:lnSpc>
              <a:spcBef>
                <a:spcPts val="0"/>
              </a:spcBef>
              <a:spcAft>
                <a:spcPts val="0"/>
              </a:spcAft>
              <a:buClr>
                <a:srgbClr val="000000"/>
              </a:buClr>
              <a:buSzPts val="800"/>
              <a:buFont typeface="Arial"/>
              <a:buNone/>
            </a:pPr>
            <a:r>
              <a:rPr b="1" i="0" lang="zh-HK" sz="800" u="none" cap="none" strike="noStrike">
                <a:solidFill>
                  <a:srgbClr val="1F3864"/>
                </a:solidFill>
                <a:latin typeface="Proxima Nova"/>
                <a:ea typeface="Proxima Nova"/>
                <a:cs typeface="Proxima Nova"/>
                <a:sym typeface="Proxima Nova"/>
              </a:rPr>
              <a:t>Multi Asset / Currency</a:t>
            </a:r>
            <a:br>
              <a:rPr b="1" i="0" lang="zh-HK" sz="800" u="none" cap="none" strike="noStrike">
                <a:solidFill>
                  <a:srgbClr val="1F3864"/>
                </a:solidFill>
                <a:latin typeface="Proxima Nova"/>
                <a:ea typeface="Proxima Nova"/>
                <a:cs typeface="Proxima Nova"/>
                <a:sym typeface="Proxima Nova"/>
              </a:rPr>
            </a:br>
            <a:r>
              <a:rPr b="1" i="0" lang="zh-HK" sz="800" u="none" cap="none" strike="noStrike">
                <a:solidFill>
                  <a:srgbClr val="1F3864"/>
                </a:solidFill>
                <a:latin typeface="Proxima Nova"/>
                <a:ea typeface="Proxima Nova"/>
                <a:cs typeface="Proxima Nova"/>
                <a:sym typeface="Proxima Nova"/>
              </a:rPr>
              <a:t>Bionic Capabilities</a:t>
            </a:r>
            <a:br>
              <a:rPr b="1" i="0" lang="zh-HK" sz="800" u="none" cap="none" strike="noStrike">
                <a:solidFill>
                  <a:srgbClr val="1F3864"/>
                </a:solidFill>
                <a:latin typeface="Proxima Nova"/>
                <a:ea typeface="Proxima Nova"/>
                <a:cs typeface="Proxima Nova"/>
                <a:sym typeface="Proxima Nova"/>
              </a:rPr>
            </a:br>
            <a:r>
              <a:rPr b="1" i="0" lang="zh-HK" sz="800" u="none" cap="none" strike="noStrike">
                <a:solidFill>
                  <a:srgbClr val="1F3864"/>
                </a:solidFill>
                <a:latin typeface="Proxima Nova"/>
                <a:ea typeface="Proxima Nova"/>
                <a:cs typeface="Proxima Nova"/>
                <a:sym typeface="Proxima Nova"/>
              </a:rPr>
              <a:t>Goal-Based Planning</a:t>
            </a:r>
            <a:br>
              <a:rPr b="1" i="0" lang="zh-HK" sz="800" u="none" cap="none" strike="noStrike">
                <a:solidFill>
                  <a:srgbClr val="1F3864"/>
                </a:solidFill>
                <a:latin typeface="Proxima Nova"/>
                <a:ea typeface="Proxima Nova"/>
                <a:cs typeface="Proxima Nova"/>
                <a:sym typeface="Proxima Nova"/>
              </a:rPr>
            </a:br>
            <a:r>
              <a:rPr b="1" i="0" lang="zh-HK" sz="800" u="none" cap="none" strike="noStrike">
                <a:solidFill>
                  <a:srgbClr val="1F3864"/>
                </a:solidFill>
                <a:latin typeface="Proxima Nova"/>
                <a:ea typeface="Proxima Nova"/>
                <a:cs typeface="Proxima Nova"/>
                <a:sym typeface="Proxima Nova"/>
              </a:rPr>
              <a:t>Investment Strategies</a:t>
            </a:r>
            <a:br>
              <a:rPr b="1" i="0" lang="zh-HK" sz="800" u="none" cap="none" strike="noStrike">
                <a:solidFill>
                  <a:srgbClr val="1F3864"/>
                </a:solidFill>
                <a:latin typeface="Proxima Nova"/>
                <a:ea typeface="Proxima Nova"/>
                <a:cs typeface="Proxima Nova"/>
                <a:sym typeface="Proxima Nova"/>
              </a:rPr>
            </a:br>
            <a:r>
              <a:rPr b="1" i="0" lang="zh-HK" sz="800" u="none" cap="none" strike="noStrike">
                <a:solidFill>
                  <a:srgbClr val="1F3864"/>
                </a:solidFill>
                <a:latin typeface="Proxima Nova"/>
                <a:ea typeface="Proxima Nova"/>
                <a:cs typeface="Proxima Nova"/>
                <a:sym typeface="Proxima Nova"/>
              </a:rPr>
              <a:t>vFunds Construction</a:t>
            </a:r>
            <a:br>
              <a:rPr b="1" i="0" lang="zh-HK" sz="800" u="none" cap="none" strike="noStrike">
                <a:solidFill>
                  <a:srgbClr val="1F3864"/>
                </a:solidFill>
                <a:latin typeface="Proxima Nova"/>
                <a:ea typeface="Proxima Nova"/>
                <a:cs typeface="Proxima Nova"/>
                <a:sym typeface="Proxima Nova"/>
              </a:rPr>
            </a:br>
            <a:r>
              <a:rPr b="1" i="0" lang="zh-HK" sz="800" u="none" cap="none" strike="noStrike">
                <a:solidFill>
                  <a:srgbClr val="1F3864"/>
                </a:solidFill>
                <a:latin typeface="Proxima Nova"/>
                <a:ea typeface="Proxima Nova"/>
                <a:cs typeface="Proxima Nova"/>
                <a:sym typeface="Proxima Nova"/>
              </a:rPr>
              <a:t>Workflows</a:t>
            </a:r>
            <a:br>
              <a:rPr b="1" i="0" lang="zh-HK" sz="800" u="none" cap="none" strike="noStrike">
                <a:solidFill>
                  <a:srgbClr val="1F3864"/>
                </a:solidFill>
                <a:latin typeface="Proxima Nova"/>
                <a:ea typeface="Proxima Nova"/>
                <a:cs typeface="Proxima Nova"/>
                <a:sym typeface="Proxima Nova"/>
              </a:rPr>
            </a:br>
            <a:r>
              <a:rPr b="1" i="0" lang="zh-HK" sz="800" u="none" cap="none" strike="noStrike">
                <a:solidFill>
                  <a:srgbClr val="1F3864"/>
                </a:solidFill>
                <a:latin typeface="Proxima Nova"/>
                <a:ea typeface="Proxima Nova"/>
                <a:cs typeface="Proxima Nova"/>
                <a:sym typeface="Proxima Nova"/>
              </a:rPr>
              <a:t>Model Portfolios</a:t>
            </a:r>
            <a:br>
              <a:rPr b="1" i="0" lang="zh-HK" sz="800" u="none" cap="none" strike="noStrike">
                <a:solidFill>
                  <a:srgbClr val="1F3864"/>
                </a:solidFill>
                <a:latin typeface="Proxima Nova"/>
                <a:ea typeface="Proxima Nova"/>
                <a:cs typeface="Proxima Nova"/>
                <a:sym typeface="Proxima Nova"/>
              </a:rPr>
            </a:br>
            <a:r>
              <a:rPr b="1" i="0" lang="zh-HK" sz="800" u="none" cap="none" strike="noStrike">
                <a:solidFill>
                  <a:srgbClr val="1F3864"/>
                </a:solidFill>
                <a:latin typeface="Proxima Nova"/>
                <a:ea typeface="Proxima Nova"/>
                <a:cs typeface="Proxima Nova"/>
                <a:sym typeface="Proxima Nova"/>
              </a:rPr>
              <a:t>Operations Support</a:t>
            </a:r>
            <a:br>
              <a:rPr b="1" i="0" lang="zh-HK" sz="800" u="none" cap="none" strike="noStrike">
                <a:solidFill>
                  <a:srgbClr val="1F3864"/>
                </a:solidFill>
                <a:latin typeface="Proxima Nova"/>
                <a:ea typeface="Proxima Nova"/>
                <a:cs typeface="Proxima Nova"/>
                <a:sym typeface="Proxima Nova"/>
              </a:rPr>
            </a:br>
            <a:r>
              <a:rPr b="1" i="0" lang="zh-HK" sz="800" u="none" cap="none" strike="noStrike">
                <a:solidFill>
                  <a:srgbClr val="1F3864"/>
                </a:solidFill>
                <a:latin typeface="Proxima Nova"/>
                <a:ea typeface="Proxima Nova"/>
                <a:cs typeface="Proxima Nova"/>
                <a:sym typeface="Proxima Nova"/>
              </a:rPr>
              <a:t>Social Integration</a:t>
            </a:r>
            <a:br>
              <a:rPr b="1" i="0" lang="zh-HK" sz="800" u="none" cap="none" strike="noStrike">
                <a:solidFill>
                  <a:srgbClr val="1F3864"/>
                </a:solidFill>
                <a:latin typeface="Proxima Nova"/>
                <a:ea typeface="Proxima Nova"/>
                <a:cs typeface="Proxima Nova"/>
                <a:sym typeface="Proxima Nova"/>
              </a:rPr>
            </a:br>
            <a:r>
              <a:rPr b="1" i="0" lang="zh-HK" sz="800" u="none" cap="none" strike="noStrike">
                <a:solidFill>
                  <a:srgbClr val="1F3864"/>
                </a:solidFill>
                <a:latin typeface="Proxima Nova"/>
                <a:ea typeface="Proxima Nova"/>
                <a:cs typeface="Proxima Nova"/>
                <a:sym typeface="Proxima Nova"/>
              </a:rPr>
              <a:t>User Analytics</a:t>
            </a:r>
            <a:br>
              <a:rPr b="1" i="0" lang="zh-HK" sz="800" u="none" cap="none" strike="noStrike">
                <a:solidFill>
                  <a:srgbClr val="1F3864"/>
                </a:solidFill>
                <a:latin typeface="Proxima Nova"/>
                <a:ea typeface="Proxima Nova"/>
                <a:cs typeface="Proxima Nova"/>
                <a:sym typeface="Proxima Nova"/>
              </a:rPr>
            </a:br>
            <a:r>
              <a:rPr b="1" i="0" lang="zh-HK" sz="800" u="none" cap="none" strike="noStrike">
                <a:solidFill>
                  <a:srgbClr val="1F3864"/>
                </a:solidFill>
                <a:latin typeface="Proxima Nova"/>
                <a:ea typeface="Proxima Nova"/>
                <a:cs typeface="Proxima Nova"/>
                <a:sym typeface="Proxima Nova"/>
              </a:rPr>
              <a:t>Clawback Fees</a:t>
            </a:r>
            <a:br>
              <a:rPr b="1" i="0" lang="zh-HK" sz="800" u="none" cap="none" strike="noStrike">
                <a:solidFill>
                  <a:srgbClr val="1F3864"/>
                </a:solidFill>
                <a:latin typeface="Proxima Nova"/>
                <a:ea typeface="Proxima Nova"/>
                <a:cs typeface="Proxima Nova"/>
                <a:sym typeface="Proxima Nova"/>
              </a:rPr>
            </a:br>
            <a:r>
              <a:rPr b="1" i="0" lang="zh-HK" sz="800" u="none" cap="none" strike="noStrike">
                <a:solidFill>
                  <a:srgbClr val="1F3864"/>
                </a:solidFill>
                <a:latin typeface="Proxima Nova"/>
                <a:ea typeface="Proxima Nova"/>
                <a:cs typeface="Proxima Nova"/>
                <a:sym typeface="Proxima Nova"/>
              </a:rPr>
              <a:t>Custodian Connectivities</a:t>
            </a:r>
            <a:br>
              <a:rPr b="1" i="0" lang="zh-HK" sz="800" u="none" cap="none" strike="noStrike">
                <a:solidFill>
                  <a:srgbClr val="1F3864"/>
                </a:solidFill>
                <a:latin typeface="Proxima Nova"/>
                <a:ea typeface="Proxima Nova"/>
                <a:cs typeface="Proxima Nova"/>
                <a:sym typeface="Proxima Nova"/>
              </a:rPr>
            </a:br>
            <a:r>
              <a:rPr b="1" i="0" lang="zh-HK" sz="800" u="none" cap="none" strike="noStrike">
                <a:solidFill>
                  <a:srgbClr val="1F3864"/>
                </a:solidFill>
                <a:latin typeface="Proxima Nova"/>
                <a:ea typeface="Proxima Nova"/>
                <a:cs typeface="Proxima Nova"/>
                <a:sym typeface="Proxima Nova"/>
              </a:rPr>
              <a:t>Block Ordering</a:t>
            </a:r>
            <a:br>
              <a:rPr b="1" i="0" lang="zh-HK" sz="800" u="none" cap="none" strike="noStrike">
                <a:solidFill>
                  <a:srgbClr val="1F3864"/>
                </a:solidFill>
                <a:latin typeface="Proxima Nova"/>
                <a:ea typeface="Proxima Nova"/>
                <a:cs typeface="Proxima Nova"/>
                <a:sym typeface="Proxima Nova"/>
              </a:rPr>
            </a:br>
            <a:r>
              <a:rPr b="1" i="0" lang="zh-HK" sz="800" u="none" cap="none" strike="noStrike">
                <a:solidFill>
                  <a:srgbClr val="1F3864"/>
                </a:solidFill>
                <a:latin typeface="Proxima Nova"/>
                <a:ea typeface="Proxima Nova"/>
                <a:cs typeface="Proxima Nova"/>
                <a:sym typeface="Proxima Nova"/>
              </a:rPr>
              <a:t>Execution and Settlement</a:t>
            </a:r>
            <a:br>
              <a:rPr b="1" i="0" lang="zh-HK" sz="800" u="none" cap="none" strike="noStrike">
                <a:solidFill>
                  <a:srgbClr val="1F3864"/>
                </a:solidFill>
                <a:latin typeface="Proxima Nova"/>
                <a:ea typeface="Proxima Nova"/>
                <a:cs typeface="Proxima Nova"/>
                <a:sym typeface="Proxima Nova"/>
              </a:rPr>
            </a:br>
            <a:endParaRPr b="1" i="0" sz="800" u="none" cap="none" strike="noStrike">
              <a:solidFill>
                <a:srgbClr val="1F3864"/>
              </a:solidFill>
              <a:latin typeface="Proxima Nova"/>
              <a:ea typeface="Proxima Nova"/>
              <a:cs typeface="Proxima Nova"/>
              <a:sym typeface="Proxima Nova"/>
            </a:endParaRPr>
          </a:p>
        </p:txBody>
      </p:sp>
      <p:cxnSp>
        <p:nvCxnSpPr>
          <p:cNvPr id="3472" name="Google Shape;3472;p163"/>
          <p:cNvCxnSpPr/>
          <p:nvPr/>
        </p:nvCxnSpPr>
        <p:spPr>
          <a:xfrm>
            <a:off x="7233300" y="993275"/>
            <a:ext cx="1928100" cy="0"/>
          </a:xfrm>
          <a:prstGeom prst="straightConnector1">
            <a:avLst/>
          </a:prstGeom>
          <a:noFill/>
          <a:ln cap="flat" cmpd="sng" w="19050">
            <a:solidFill>
              <a:srgbClr val="80CAAD"/>
            </a:solidFill>
            <a:prstDash val="solid"/>
            <a:round/>
            <a:headEnd len="sm" w="sm" type="none"/>
            <a:tailEnd len="sm" w="sm" type="none"/>
          </a:ln>
        </p:spPr>
      </p:cxnSp>
      <p:cxnSp>
        <p:nvCxnSpPr>
          <p:cNvPr id="3473" name="Google Shape;3473;p163"/>
          <p:cNvCxnSpPr/>
          <p:nvPr/>
        </p:nvCxnSpPr>
        <p:spPr>
          <a:xfrm>
            <a:off x="7203600" y="741400"/>
            <a:ext cx="1940400" cy="0"/>
          </a:xfrm>
          <a:prstGeom prst="straightConnector1">
            <a:avLst/>
          </a:prstGeom>
          <a:noFill/>
          <a:ln cap="flat" cmpd="sng" w="19050">
            <a:solidFill>
              <a:srgbClr val="80CAAD"/>
            </a:solidFill>
            <a:prstDash val="solid"/>
            <a:round/>
            <a:headEnd len="sm" w="sm" type="none"/>
            <a:tailEnd len="sm" w="sm" type="none"/>
          </a:ln>
        </p:spPr>
      </p:cxnSp>
      <p:sp>
        <p:nvSpPr>
          <p:cNvPr id="3474" name="Google Shape;3474;p163"/>
          <p:cNvSpPr txBox="1"/>
          <p:nvPr/>
        </p:nvSpPr>
        <p:spPr>
          <a:xfrm>
            <a:off x="222600" y="4580975"/>
            <a:ext cx="541200" cy="26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zh-HK" sz="1000" u="none" cap="none" strike="noStrike">
                <a:solidFill>
                  <a:srgbClr val="FFFFFF"/>
                </a:solidFill>
                <a:latin typeface="Proxima Nova"/>
                <a:ea typeface="Proxima Nova"/>
                <a:cs typeface="Proxima Nova"/>
                <a:sym typeface="Proxima Nova"/>
              </a:rPr>
              <a:t>2011</a:t>
            </a:r>
            <a:endParaRPr b="0" i="0" sz="1000" u="none" cap="none" strike="noStrike">
              <a:solidFill>
                <a:srgbClr val="FFFFFF"/>
              </a:solidFill>
              <a:latin typeface="Proxima Nova"/>
              <a:ea typeface="Proxima Nova"/>
              <a:cs typeface="Proxima Nova"/>
              <a:sym typeface="Proxima Nova"/>
            </a:endParaRPr>
          </a:p>
        </p:txBody>
      </p:sp>
      <p:cxnSp>
        <p:nvCxnSpPr>
          <p:cNvPr id="3475" name="Google Shape;3475;p163"/>
          <p:cNvCxnSpPr/>
          <p:nvPr/>
        </p:nvCxnSpPr>
        <p:spPr>
          <a:xfrm>
            <a:off x="656700" y="4761025"/>
            <a:ext cx="6010500" cy="0"/>
          </a:xfrm>
          <a:prstGeom prst="straightConnector1">
            <a:avLst/>
          </a:prstGeom>
          <a:noFill/>
          <a:ln cap="flat" cmpd="sng" w="19050">
            <a:solidFill>
              <a:srgbClr val="80CAAD"/>
            </a:solidFill>
            <a:prstDash val="solid"/>
            <a:round/>
            <a:headEnd len="sm" w="sm" type="none"/>
            <a:tailEnd len="sm" w="sm" type="none"/>
          </a:ln>
        </p:spPr>
      </p:cxnSp>
      <p:sp>
        <p:nvSpPr>
          <p:cNvPr id="3476" name="Google Shape;3476;p163"/>
          <p:cNvSpPr txBox="1"/>
          <p:nvPr/>
        </p:nvSpPr>
        <p:spPr>
          <a:xfrm>
            <a:off x="6667200" y="4580975"/>
            <a:ext cx="541200" cy="26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zh-HK" sz="1000" u="none" cap="none" strike="noStrike">
                <a:solidFill>
                  <a:srgbClr val="FFFFFF"/>
                </a:solidFill>
                <a:latin typeface="Proxima Nova"/>
                <a:ea typeface="Proxima Nova"/>
                <a:cs typeface="Proxima Nova"/>
                <a:sym typeface="Proxima Nova"/>
              </a:rPr>
              <a:t>2017</a:t>
            </a:r>
            <a:endParaRPr b="0" i="0" sz="1000" u="none" cap="none" strike="noStrike">
              <a:solidFill>
                <a:srgbClr val="FFFFFF"/>
              </a:solidFill>
              <a:latin typeface="Proxima Nova"/>
              <a:ea typeface="Proxima Nova"/>
              <a:cs typeface="Proxima Nova"/>
              <a:sym typeface="Proxima Nova"/>
            </a:endParaRPr>
          </a:p>
        </p:txBody>
      </p:sp>
      <p:sp>
        <p:nvSpPr>
          <p:cNvPr id="3477" name="Google Shape;3477;p163"/>
          <p:cNvSpPr txBox="1"/>
          <p:nvPr/>
        </p:nvSpPr>
        <p:spPr>
          <a:xfrm>
            <a:off x="7903200" y="4627825"/>
            <a:ext cx="541200" cy="26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zh-HK" sz="1000" u="none" cap="none" strike="noStrike">
                <a:solidFill>
                  <a:srgbClr val="003C54"/>
                </a:solidFill>
                <a:latin typeface="Proxima Nova"/>
                <a:ea typeface="Proxima Nova"/>
                <a:cs typeface="Proxima Nova"/>
                <a:sym typeface="Proxima Nova"/>
              </a:rPr>
              <a:t>2018</a:t>
            </a:r>
            <a:endParaRPr b="0" i="0" sz="1000" u="none" cap="none" strike="noStrike">
              <a:solidFill>
                <a:srgbClr val="003C54"/>
              </a:solidFill>
              <a:latin typeface="Arial"/>
              <a:ea typeface="Arial"/>
              <a:cs typeface="Arial"/>
              <a:sym typeface="Arial"/>
            </a:endParaRPr>
          </a:p>
        </p:txBody>
      </p:sp>
      <p:cxnSp>
        <p:nvCxnSpPr>
          <p:cNvPr id="3478" name="Google Shape;3478;p163"/>
          <p:cNvCxnSpPr>
            <a:stCxn id="3477" idx="3"/>
          </p:cNvCxnSpPr>
          <p:nvPr/>
        </p:nvCxnSpPr>
        <p:spPr>
          <a:xfrm>
            <a:off x="8444400" y="4761025"/>
            <a:ext cx="699600" cy="0"/>
          </a:xfrm>
          <a:prstGeom prst="straightConnector1">
            <a:avLst/>
          </a:prstGeom>
          <a:noFill/>
          <a:ln cap="flat" cmpd="sng" w="19050">
            <a:solidFill>
              <a:srgbClr val="80CAAD"/>
            </a:solidFill>
            <a:prstDash val="solid"/>
            <a:round/>
            <a:headEnd len="sm" w="sm" type="none"/>
            <a:tailEnd len="sm" w="sm" type="none"/>
          </a:ln>
        </p:spPr>
      </p:cxnSp>
      <p:cxnSp>
        <p:nvCxnSpPr>
          <p:cNvPr id="3479" name="Google Shape;3479;p163"/>
          <p:cNvCxnSpPr>
            <a:endCxn id="3477" idx="1"/>
          </p:cNvCxnSpPr>
          <p:nvPr/>
        </p:nvCxnSpPr>
        <p:spPr>
          <a:xfrm>
            <a:off x="7233300" y="4761025"/>
            <a:ext cx="669900" cy="0"/>
          </a:xfrm>
          <a:prstGeom prst="straightConnector1">
            <a:avLst/>
          </a:prstGeom>
          <a:noFill/>
          <a:ln cap="flat" cmpd="sng" w="19050">
            <a:solidFill>
              <a:srgbClr val="80CAAD"/>
            </a:solidFill>
            <a:prstDash val="solid"/>
            <a:round/>
            <a:headEnd len="sm" w="sm" type="none"/>
            <a:tailEnd len="sm" w="sm" type="none"/>
          </a:ln>
        </p:spPr>
      </p:cxnSp>
      <p:sp>
        <p:nvSpPr>
          <p:cNvPr id="3480" name="Google Shape;3480;p163"/>
          <p:cNvSpPr/>
          <p:nvPr/>
        </p:nvSpPr>
        <p:spPr>
          <a:xfrm>
            <a:off x="8942751" y="4800378"/>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1" name="Google Shape;3481;p163"/>
          <p:cNvSpPr/>
          <p:nvPr/>
        </p:nvSpPr>
        <p:spPr>
          <a:xfrm>
            <a:off x="8942751" y="4970926"/>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4">
    <p:spTree>
      <p:nvGrpSpPr>
        <p:cNvPr id="117" name="Shape 117"/>
        <p:cNvGrpSpPr/>
        <p:nvPr/>
      </p:nvGrpSpPr>
      <p:grpSpPr>
        <a:xfrm>
          <a:off x="0" y="0"/>
          <a:ext cx="0" cy="0"/>
          <a:chOff x="0" y="0"/>
          <a:chExt cx="0" cy="0"/>
        </a:xfrm>
      </p:grpSpPr>
      <p:pic>
        <p:nvPicPr>
          <p:cNvPr id="118" name="Google Shape;118;p18"/>
          <p:cNvPicPr preferRelativeResize="0"/>
          <p:nvPr/>
        </p:nvPicPr>
        <p:blipFill rotWithShape="1">
          <a:blip r:embed="rId2">
            <a:alphaModFix/>
          </a:blip>
          <a:srcRect b="0" l="0" r="0" t="7287"/>
          <a:stretch/>
        </p:blipFill>
        <p:spPr>
          <a:xfrm>
            <a:off x="0" y="0"/>
            <a:ext cx="435338" cy="431800"/>
          </a:xfrm>
          <a:prstGeom prst="rect">
            <a:avLst/>
          </a:prstGeom>
          <a:noFill/>
          <a:ln>
            <a:noFill/>
          </a:ln>
        </p:spPr>
      </p:pic>
      <p:sp>
        <p:nvSpPr>
          <p:cNvPr id="119" name="Google Shape;119;p18"/>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
        <p:nvSpPr>
          <p:cNvPr id="120" name="Google Shape;120;p18"/>
          <p:cNvSpPr/>
          <p:nvPr/>
        </p:nvSpPr>
        <p:spPr>
          <a:xfrm>
            <a:off x="9018950" y="4540874"/>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8"/>
          <p:cNvSpPr/>
          <p:nvPr/>
        </p:nvSpPr>
        <p:spPr>
          <a:xfrm>
            <a:off x="9018950" y="4857392"/>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loitte Separator">
  <p:cSld name="CUSTOM_1_1">
    <p:spTree>
      <p:nvGrpSpPr>
        <p:cNvPr id="3482" name="Shape 3482"/>
        <p:cNvGrpSpPr/>
        <p:nvPr/>
      </p:nvGrpSpPr>
      <p:grpSpPr>
        <a:xfrm>
          <a:off x="0" y="0"/>
          <a:ext cx="0" cy="0"/>
          <a:chOff x="0" y="0"/>
          <a:chExt cx="0" cy="0"/>
        </a:xfrm>
      </p:grpSpPr>
      <p:pic>
        <p:nvPicPr>
          <p:cNvPr id="3483" name="Google Shape;3483;p164"/>
          <p:cNvPicPr preferRelativeResize="0"/>
          <p:nvPr/>
        </p:nvPicPr>
        <p:blipFill rotWithShape="1">
          <a:blip r:embed="rId2">
            <a:alphaModFix/>
          </a:blip>
          <a:srcRect b="0" l="0" r="0" t="0"/>
          <a:stretch/>
        </p:blipFill>
        <p:spPr>
          <a:xfrm>
            <a:off x="-8" y="0"/>
            <a:ext cx="9262531" cy="5210174"/>
          </a:xfrm>
          <a:prstGeom prst="rect">
            <a:avLst/>
          </a:prstGeom>
          <a:noFill/>
          <a:ln>
            <a:noFill/>
          </a:ln>
        </p:spPr>
      </p:pic>
      <p:pic>
        <p:nvPicPr>
          <p:cNvPr id="3484" name="Google Shape;3484;p164"/>
          <p:cNvPicPr preferRelativeResize="0"/>
          <p:nvPr/>
        </p:nvPicPr>
        <p:blipFill rotWithShape="1">
          <a:blip r:embed="rId3">
            <a:alphaModFix/>
          </a:blip>
          <a:srcRect b="0" l="0" r="0" t="0"/>
          <a:stretch/>
        </p:blipFill>
        <p:spPr>
          <a:xfrm>
            <a:off x="0" y="0"/>
            <a:ext cx="9262526" cy="5210171"/>
          </a:xfrm>
          <a:prstGeom prst="rect">
            <a:avLst/>
          </a:prstGeom>
          <a:noFill/>
          <a:ln>
            <a:noFill/>
          </a:ln>
        </p:spPr>
      </p:pic>
      <p:pic>
        <p:nvPicPr>
          <p:cNvPr id="3485" name="Google Shape;3485;p164"/>
          <p:cNvPicPr preferRelativeResize="0"/>
          <p:nvPr/>
        </p:nvPicPr>
        <p:blipFill rotWithShape="1">
          <a:blip r:embed="rId4">
            <a:alphaModFix/>
          </a:blip>
          <a:srcRect b="0" l="0" r="0" t="0"/>
          <a:stretch/>
        </p:blipFill>
        <p:spPr>
          <a:xfrm>
            <a:off x="0" y="0"/>
            <a:ext cx="9262531" cy="5210174"/>
          </a:xfrm>
          <a:prstGeom prst="rect">
            <a:avLst/>
          </a:prstGeom>
          <a:noFill/>
          <a:ln>
            <a:noFill/>
          </a:ln>
        </p:spPr>
      </p:pic>
      <p:sp>
        <p:nvSpPr>
          <p:cNvPr id="3486" name="Google Shape;3486;p164"/>
          <p:cNvSpPr txBox="1"/>
          <p:nvPr/>
        </p:nvSpPr>
        <p:spPr>
          <a:xfrm>
            <a:off x="1208850" y="1415275"/>
            <a:ext cx="6726300" cy="16980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1910"/>
              <a:buFont typeface="Arial"/>
              <a:buNone/>
            </a:pPr>
            <a:r>
              <a:rPr b="0" i="0" lang="zh-HK" sz="3000" u="none" cap="none" strike="noStrike">
                <a:solidFill>
                  <a:srgbClr val="FFFEFF"/>
                </a:solidFill>
                <a:latin typeface="Proxima Nova"/>
                <a:ea typeface="Proxima Nova"/>
                <a:cs typeface="Proxima Nova"/>
                <a:sym typeface="Proxima Nova"/>
              </a:rPr>
              <a:t>Ranked the fastest growing technology company in Hong Kong, 2017</a:t>
            </a:r>
            <a:endParaRPr b="0" i="0" sz="3000" u="none" cap="none" strike="noStrike">
              <a:solidFill>
                <a:srgbClr val="FFFEFF"/>
              </a:solidFill>
              <a:latin typeface="Proxima Nova"/>
              <a:ea typeface="Proxima Nova"/>
              <a:cs typeface="Proxima Nova"/>
              <a:sym typeface="Proxima Nova"/>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Proxima Nova"/>
              <a:ea typeface="Proxima Nova"/>
              <a:cs typeface="Proxima Nova"/>
              <a:sym typeface="Proxima Nova"/>
            </a:endParaRPr>
          </a:p>
        </p:txBody>
      </p:sp>
      <p:sp>
        <p:nvSpPr>
          <p:cNvPr id="3487" name="Google Shape;3487;p164"/>
          <p:cNvSpPr txBox="1"/>
          <p:nvPr/>
        </p:nvSpPr>
        <p:spPr>
          <a:xfrm>
            <a:off x="3206863" y="4115800"/>
            <a:ext cx="2730300" cy="5142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FFFEFF"/>
              </a:buClr>
              <a:buSzPts val="1139"/>
              <a:buFont typeface="Roboto"/>
              <a:buNone/>
            </a:pPr>
            <a:r>
              <a:rPr b="0" i="0" lang="zh-HK" sz="1139" u="none" cap="none" strike="noStrike">
                <a:solidFill>
                  <a:srgbClr val="FFFFFF"/>
                </a:solidFill>
                <a:latin typeface="Proxima Nova"/>
                <a:ea typeface="Proxima Nova"/>
                <a:cs typeface="Proxima Nova"/>
                <a:sym typeface="Proxima Nova"/>
              </a:rPr>
              <a:t>The Technology FAST 500</a:t>
            </a:r>
            <a:endParaRPr b="0" i="0" sz="1139" u="none" cap="none" strike="noStrike">
              <a:solidFill>
                <a:srgbClr val="FFFFFF"/>
              </a:solidFill>
              <a:latin typeface="Proxima Nova"/>
              <a:ea typeface="Proxima Nova"/>
              <a:cs typeface="Proxima Nova"/>
              <a:sym typeface="Proxima Nova"/>
            </a:endParaRPr>
          </a:p>
          <a:p>
            <a:pPr indent="0" lvl="0" marL="0" marR="0" rtl="0" algn="ctr">
              <a:lnSpc>
                <a:spcPct val="115000"/>
              </a:lnSpc>
              <a:spcBef>
                <a:spcPts val="0"/>
              </a:spcBef>
              <a:spcAft>
                <a:spcPts val="0"/>
              </a:spcAft>
              <a:buClr>
                <a:srgbClr val="FFFEFF"/>
              </a:buClr>
              <a:buSzPts val="1139"/>
              <a:buFont typeface="Roboto"/>
              <a:buNone/>
            </a:pPr>
            <a:r>
              <a:rPr b="0" i="0" lang="zh-HK" sz="1139" u="none" cap="none" strike="noStrike">
                <a:solidFill>
                  <a:srgbClr val="80CAAD"/>
                </a:solidFill>
                <a:latin typeface="Proxima Nova"/>
                <a:ea typeface="Proxima Nova"/>
                <a:cs typeface="Proxima Nova"/>
                <a:sym typeface="Proxima Nova"/>
              </a:rPr>
              <a:t>APAC, 2017</a:t>
            </a:r>
            <a:endParaRPr b="0" i="0" sz="1200" u="none" cap="none" strike="noStrike">
              <a:solidFill>
                <a:srgbClr val="000000"/>
              </a:solidFill>
              <a:latin typeface="Proxima Nova"/>
              <a:ea typeface="Proxima Nova"/>
              <a:cs typeface="Proxima Nova"/>
              <a:sym typeface="Proxima Nova"/>
            </a:endParaRPr>
          </a:p>
        </p:txBody>
      </p:sp>
      <p:cxnSp>
        <p:nvCxnSpPr>
          <p:cNvPr id="3488" name="Google Shape;3488;p164"/>
          <p:cNvCxnSpPr/>
          <p:nvPr/>
        </p:nvCxnSpPr>
        <p:spPr>
          <a:xfrm>
            <a:off x="4275150" y="2913300"/>
            <a:ext cx="593700" cy="0"/>
          </a:xfrm>
          <a:prstGeom prst="straightConnector1">
            <a:avLst/>
          </a:prstGeom>
          <a:noFill/>
          <a:ln cap="flat" cmpd="sng" w="19050">
            <a:solidFill>
              <a:srgbClr val="80CAAD"/>
            </a:solidFill>
            <a:prstDash val="solid"/>
            <a:round/>
            <a:headEnd len="sm" w="sm" type="none"/>
            <a:tailEnd len="sm" w="sm" type="none"/>
          </a:ln>
        </p:spPr>
      </p:cxnSp>
      <p:sp>
        <p:nvSpPr>
          <p:cNvPr id="3489" name="Google Shape;3489;p164"/>
          <p:cNvSpPr txBox="1"/>
          <p:nvPr/>
        </p:nvSpPr>
        <p:spPr>
          <a:xfrm>
            <a:off x="4238475" y="249350"/>
            <a:ext cx="557700" cy="60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600"/>
              <a:buFont typeface="Arial"/>
              <a:buNone/>
            </a:pPr>
            <a:r>
              <a:rPr b="1" i="0" lang="zh-HK" sz="9600" u="none" cap="none" strike="noStrike">
                <a:solidFill>
                  <a:srgbClr val="80CAAD"/>
                </a:solidFill>
                <a:latin typeface="Proxima Nova"/>
                <a:ea typeface="Proxima Nova"/>
                <a:cs typeface="Proxima Nova"/>
                <a:sym typeface="Proxima Nova"/>
              </a:rPr>
              <a:t>*</a:t>
            </a:r>
            <a:endParaRPr b="1" i="0" sz="9600" u="none" cap="none" strike="noStrike">
              <a:solidFill>
                <a:srgbClr val="80CAAD"/>
              </a:solidFill>
              <a:latin typeface="Proxima Nova"/>
              <a:ea typeface="Proxima Nova"/>
              <a:cs typeface="Proxima Nova"/>
              <a:sym typeface="Proxima Nova"/>
            </a:endParaRPr>
          </a:p>
        </p:txBody>
      </p:sp>
      <p:pic>
        <p:nvPicPr>
          <p:cNvPr id="3490" name="Google Shape;3490;p164"/>
          <p:cNvPicPr preferRelativeResize="0"/>
          <p:nvPr/>
        </p:nvPicPr>
        <p:blipFill rotWithShape="1">
          <a:blip r:embed="rId5">
            <a:alphaModFix/>
          </a:blip>
          <a:srcRect b="0" l="0" r="0" t="0"/>
          <a:stretch/>
        </p:blipFill>
        <p:spPr>
          <a:xfrm>
            <a:off x="3518700" y="3352349"/>
            <a:ext cx="2106588" cy="389725"/>
          </a:xfrm>
          <a:prstGeom prst="rect">
            <a:avLst/>
          </a:prstGeom>
          <a:noFill/>
          <a:ln>
            <a:noFill/>
          </a:ln>
        </p:spPr>
      </p:pic>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T Separator ">
  <p:cSld name="CUSTOM_1_1_1">
    <p:spTree>
      <p:nvGrpSpPr>
        <p:cNvPr id="3491" name="Shape 3491"/>
        <p:cNvGrpSpPr/>
        <p:nvPr/>
      </p:nvGrpSpPr>
      <p:grpSpPr>
        <a:xfrm>
          <a:off x="0" y="0"/>
          <a:ext cx="0" cy="0"/>
          <a:chOff x="0" y="0"/>
          <a:chExt cx="0" cy="0"/>
        </a:xfrm>
      </p:grpSpPr>
      <p:pic>
        <p:nvPicPr>
          <p:cNvPr id="3492" name="Google Shape;3492;p165"/>
          <p:cNvPicPr preferRelativeResize="0"/>
          <p:nvPr/>
        </p:nvPicPr>
        <p:blipFill rotWithShape="1">
          <a:blip r:embed="rId2">
            <a:alphaModFix/>
          </a:blip>
          <a:srcRect b="0" l="0" r="0" t="0"/>
          <a:stretch/>
        </p:blipFill>
        <p:spPr>
          <a:xfrm>
            <a:off x="-8" y="0"/>
            <a:ext cx="9262531" cy="5210174"/>
          </a:xfrm>
          <a:prstGeom prst="rect">
            <a:avLst/>
          </a:prstGeom>
          <a:noFill/>
          <a:ln>
            <a:noFill/>
          </a:ln>
        </p:spPr>
      </p:pic>
      <p:pic>
        <p:nvPicPr>
          <p:cNvPr id="3493" name="Google Shape;3493;p165"/>
          <p:cNvPicPr preferRelativeResize="0"/>
          <p:nvPr/>
        </p:nvPicPr>
        <p:blipFill rotWithShape="1">
          <a:blip r:embed="rId3">
            <a:alphaModFix/>
          </a:blip>
          <a:srcRect b="0" l="0" r="0" t="0"/>
          <a:stretch/>
        </p:blipFill>
        <p:spPr>
          <a:xfrm>
            <a:off x="0" y="0"/>
            <a:ext cx="9262526" cy="5210171"/>
          </a:xfrm>
          <a:prstGeom prst="rect">
            <a:avLst/>
          </a:prstGeom>
          <a:noFill/>
          <a:ln>
            <a:noFill/>
          </a:ln>
        </p:spPr>
      </p:pic>
      <p:pic>
        <p:nvPicPr>
          <p:cNvPr id="3494" name="Google Shape;3494;p165"/>
          <p:cNvPicPr preferRelativeResize="0"/>
          <p:nvPr/>
        </p:nvPicPr>
        <p:blipFill rotWithShape="1">
          <a:blip r:embed="rId4">
            <a:alphaModFix/>
          </a:blip>
          <a:srcRect b="0" l="0" r="0" t="0"/>
          <a:stretch/>
        </p:blipFill>
        <p:spPr>
          <a:xfrm>
            <a:off x="0" y="0"/>
            <a:ext cx="9262531" cy="5210174"/>
          </a:xfrm>
          <a:prstGeom prst="rect">
            <a:avLst/>
          </a:prstGeom>
          <a:noFill/>
          <a:ln>
            <a:noFill/>
          </a:ln>
        </p:spPr>
      </p:pic>
      <p:sp>
        <p:nvSpPr>
          <p:cNvPr id="3495" name="Google Shape;3495;p165"/>
          <p:cNvSpPr txBox="1"/>
          <p:nvPr/>
        </p:nvSpPr>
        <p:spPr>
          <a:xfrm>
            <a:off x="1208850" y="1415275"/>
            <a:ext cx="6726300" cy="16980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1910"/>
              <a:buFont typeface="Arial"/>
              <a:buNone/>
            </a:pPr>
            <a:r>
              <a:rPr b="0" i="0" lang="zh-HK" sz="3000" u="none" cap="none" strike="noStrike">
                <a:solidFill>
                  <a:srgbClr val="FFFEFF"/>
                </a:solidFill>
                <a:latin typeface="Proxima Nova"/>
                <a:ea typeface="Proxima Nova"/>
                <a:cs typeface="Proxima Nova"/>
                <a:sym typeface="Proxima Nova"/>
              </a:rPr>
              <a:t>Ranked the 14th fastest growing company in Asia, 2018</a:t>
            </a:r>
            <a:endParaRPr b="0" i="0" sz="3000" u="none" cap="none" strike="noStrike">
              <a:solidFill>
                <a:srgbClr val="FFFEFF"/>
              </a:solidFill>
              <a:latin typeface="Proxima Nova"/>
              <a:ea typeface="Proxima Nova"/>
              <a:cs typeface="Proxima Nova"/>
              <a:sym typeface="Proxima Nova"/>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Proxima Nova"/>
              <a:ea typeface="Proxima Nova"/>
              <a:cs typeface="Proxima Nova"/>
              <a:sym typeface="Proxima Nova"/>
            </a:endParaRPr>
          </a:p>
        </p:txBody>
      </p:sp>
      <p:sp>
        <p:nvSpPr>
          <p:cNvPr id="3496" name="Google Shape;3496;p165"/>
          <p:cNvSpPr txBox="1"/>
          <p:nvPr/>
        </p:nvSpPr>
        <p:spPr>
          <a:xfrm>
            <a:off x="3206863" y="4115800"/>
            <a:ext cx="2730300" cy="5142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FFFEFF"/>
              </a:buClr>
              <a:buSzPts val="1139"/>
              <a:buFont typeface="Roboto"/>
              <a:buNone/>
            </a:pPr>
            <a:r>
              <a:rPr b="0" i="0" lang="zh-HK" sz="1139" u="none" cap="none" strike="noStrike">
                <a:solidFill>
                  <a:srgbClr val="FFFFFF"/>
                </a:solidFill>
                <a:latin typeface="Proxima Nova"/>
                <a:ea typeface="Proxima Nova"/>
                <a:cs typeface="Proxima Nova"/>
                <a:sym typeface="Proxima Nova"/>
              </a:rPr>
              <a:t>FT1000 APAC</a:t>
            </a:r>
            <a:endParaRPr b="0" i="0" sz="1139" u="none" cap="none" strike="noStrike">
              <a:solidFill>
                <a:srgbClr val="FFFFFF"/>
              </a:solidFill>
              <a:latin typeface="Proxima Nova"/>
              <a:ea typeface="Proxima Nova"/>
              <a:cs typeface="Proxima Nova"/>
              <a:sym typeface="Proxima Nova"/>
            </a:endParaRPr>
          </a:p>
          <a:p>
            <a:pPr indent="0" lvl="0" marL="0" marR="0" rtl="0" algn="ctr">
              <a:lnSpc>
                <a:spcPct val="115000"/>
              </a:lnSpc>
              <a:spcBef>
                <a:spcPts val="0"/>
              </a:spcBef>
              <a:spcAft>
                <a:spcPts val="0"/>
              </a:spcAft>
              <a:buClr>
                <a:srgbClr val="FFFEFF"/>
              </a:buClr>
              <a:buSzPts val="1139"/>
              <a:buFont typeface="Roboto"/>
              <a:buNone/>
            </a:pPr>
            <a:r>
              <a:rPr b="0" i="0" lang="zh-HK" sz="1139" u="none" cap="none" strike="noStrike">
                <a:solidFill>
                  <a:srgbClr val="80CAAD"/>
                </a:solidFill>
                <a:latin typeface="Proxima Nova"/>
                <a:ea typeface="Proxima Nova"/>
                <a:cs typeface="Proxima Nova"/>
                <a:sym typeface="Proxima Nova"/>
              </a:rPr>
              <a:t>2018</a:t>
            </a:r>
            <a:endParaRPr b="0" i="0" sz="1200" u="none" cap="none" strike="noStrike">
              <a:solidFill>
                <a:srgbClr val="000000"/>
              </a:solidFill>
              <a:latin typeface="Proxima Nova"/>
              <a:ea typeface="Proxima Nova"/>
              <a:cs typeface="Proxima Nova"/>
              <a:sym typeface="Proxima Nova"/>
            </a:endParaRPr>
          </a:p>
        </p:txBody>
      </p:sp>
      <p:cxnSp>
        <p:nvCxnSpPr>
          <p:cNvPr id="3497" name="Google Shape;3497;p165"/>
          <p:cNvCxnSpPr/>
          <p:nvPr/>
        </p:nvCxnSpPr>
        <p:spPr>
          <a:xfrm>
            <a:off x="4275150" y="2913300"/>
            <a:ext cx="593700" cy="0"/>
          </a:xfrm>
          <a:prstGeom prst="straightConnector1">
            <a:avLst/>
          </a:prstGeom>
          <a:noFill/>
          <a:ln cap="flat" cmpd="sng" w="19050">
            <a:solidFill>
              <a:srgbClr val="80CAAD"/>
            </a:solidFill>
            <a:prstDash val="solid"/>
            <a:round/>
            <a:headEnd len="sm" w="sm" type="none"/>
            <a:tailEnd len="sm" w="sm" type="none"/>
          </a:ln>
        </p:spPr>
      </p:cxnSp>
      <p:sp>
        <p:nvSpPr>
          <p:cNvPr id="3498" name="Google Shape;3498;p165"/>
          <p:cNvSpPr txBox="1"/>
          <p:nvPr/>
        </p:nvSpPr>
        <p:spPr>
          <a:xfrm>
            <a:off x="4238475" y="249350"/>
            <a:ext cx="557700" cy="60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600"/>
              <a:buFont typeface="Arial"/>
              <a:buNone/>
            </a:pPr>
            <a:r>
              <a:rPr b="1" i="0" lang="zh-HK" sz="9600" u="none" cap="none" strike="noStrike">
                <a:solidFill>
                  <a:srgbClr val="80CAAD"/>
                </a:solidFill>
                <a:latin typeface="Proxima Nova"/>
                <a:ea typeface="Proxima Nova"/>
                <a:cs typeface="Proxima Nova"/>
                <a:sym typeface="Proxima Nova"/>
              </a:rPr>
              <a:t>*</a:t>
            </a:r>
            <a:endParaRPr b="1" i="0" sz="9600" u="none" cap="none" strike="noStrike">
              <a:solidFill>
                <a:srgbClr val="80CAAD"/>
              </a:solidFill>
              <a:latin typeface="Proxima Nova"/>
              <a:ea typeface="Proxima Nova"/>
              <a:cs typeface="Proxima Nova"/>
              <a:sym typeface="Proxima Nova"/>
            </a:endParaRPr>
          </a:p>
        </p:txBody>
      </p:sp>
      <p:pic>
        <p:nvPicPr>
          <p:cNvPr id="3499" name="Google Shape;3499;p165"/>
          <p:cNvPicPr preferRelativeResize="0"/>
          <p:nvPr/>
        </p:nvPicPr>
        <p:blipFill rotWithShape="1">
          <a:blip r:embed="rId5">
            <a:alphaModFix/>
          </a:blip>
          <a:srcRect b="0" l="0" r="0" t="0"/>
          <a:stretch/>
        </p:blipFill>
        <p:spPr>
          <a:xfrm>
            <a:off x="3616524" y="3113274"/>
            <a:ext cx="1910968" cy="909350"/>
          </a:xfrm>
          <a:prstGeom prst="rect">
            <a:avLst/>
          </a:prstGeom>
          <a:noFill/>
          <a:ln>
            <a:noFill/>
          </a:ln>
        </p:spPr>
      </p:pic>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ients 1">
  <p:cSld name="CUSTOM_2_1">
    <p:spTree>
      <p:nvGrpSpPr>
        <p:cNvPr id="3500" name="Shape 3500"/>
        <p:cNvGrpSpPr/>
        <p:nvPr/>
      </p:nvGrpSpPr>
      <p:grpSpPr>
        <a:xfrm>
          <a:off x="0" y="0"/>
          <a:ext cx="0" cy="0"/>
          <a:chOff x="0" y="0"/>
          <a:chExt cx="0" cy="0"/>
        </a:xfrm>
      </p:grpSpPr>
      <p:sp>
        <p:nvSpPr>
          <p:cNvPr id="3501" name="Google Shape;3501;p166"/>
          <p:cNvSpPr/>
          <p:nvPr/>
        </p:nvSpPr>
        <p:spPr>
          <a:xfrm>
            <a:off x="4509004" y="1545575"/>
            <a:ext cx="97500" cy="276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zh-HK" sz="14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Calibri"/>
              <a:ea typeface="Calibri"/>
              <a:cs typeface="Calibri"/>
              <a:sym typeface="Calibri"/>
            </a:endParaRPr>
          </a:p>
        </p:txBody>
      </p:sp>
      <p:sp>
        <p:nvSpPr>
          <p:cNvPr id="3502" name="Google Shape;3502;p166"/>
          <p:cNvSpPr/>
          <p:nvPr/>
        </p:nvSpPr>
        <p:spPr>
          <a:xfrm>
            <a:off x="4520624" y="1012176"/>
            <a:ext cx="141000" cy="484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zh-HK" sz="14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Calibri"/>
              <a:ea typeface="Calibri"/>
              <a:cs typeface="Calibri"/>
              <a:sym typeface="Calibri"/>
            </a:endParaRPr>
          </a:p>
        </p:txBody>
      </p:sp>
      <p:pic>
        <p:nvPicPr>
          <p:cNvPr id="3503" name="Google Shape;3503;p166"/>
          <p:cNvPicPr preferRelativeResize="0"/>
          <p:nvPr/>
        </p:nvPicPr>
        <p:blipFill rotWithShape="1">
          <a:blip r:embed="rId2">
            <a:alphaModFix/>
          </a:blip>
          <a:srcRect b="0" l="0" r="0" t="0"/>
          <a:stretch/>
        </p:blipFill>
        <p:spPr>
          <a:xfrm>
            <a:off x="4186015" y="2184035"/>
            <a:ext cx="438030" cy="152306"/>
          </a:xfrm>
          <a:prstGeom prst="rect">
            <a:avLst/>
          </a:prstGeom>
          <a:noFill/>
          <a:ln>
            <a:noFill/>
          </a:ln>
        </p:spPr>
      </p:pic>
      <p:pic>
        <p:nvPicPr>
          <p:cNvPr id="3504" name="Google Shape;3504;p166"/>
          <p:cNvPicPr preferRelativeResize="0"/>
          <p:nvPr/>
        </p:nvPicPr>
        <p:blipFill rotWithShape="1">
          <a:blip r:embed="rId3">
            <a:alphaModFix/>
          </a:blip>
          <a:srcRect b="0" l="0" r="0" t="0"/>
          <a:stretch/>
        </p:blipFill>
        <p:spPr>
          <a:xfrm>
            <a:off x="4063142" y="2573282"/>
            <a:ext cx="456278" cy="168212"/>
          </a:xfrm>
          <a:prstGeom prst="rect">
            <a:avLst/>
          </a:prstGeom>
          <a:noFill/>
          <a:ln>
            <a:noFill/>
          </a:ln>
        </p:spPr>
      </p:pic>
      <p:pic>
        <p:nvPicPr>
          <p:cNvPr id="3505" name="Google Shape;3505;p166"/>
          <p:cNvPicPr preferRelativeResize="0"/>
          <p:nvPr/>
        </p:nvPicPr>
        <p:blipFill rotWithShape="1">
          <a:blip r:embed="rId4">
            <a:alphaModFix/>
          </a:blip>
          <a:srcRect b="0" l="0" r="6463" t="0"/>
          <a:stretch/>
        </p:blipFill>
        <p:spPr>
          <a:xfrm>
            <a:off x="3365563" y="2169062"/>
            <a:ext cx="802817" cy="267469"/>
          </a:xfrm>
          <a:prstGeom prst="rect">
            <a:avLst/>
          </a:prstGeom>
          <a:noFill/>
          <a:ln>
            <a:noFill/>
          </a:ln>
        </p:spPr>
      </p:pic>
      <p:pic>
        <p:nvPicPr>
          <p:cNvPr id="3506" name="Google Shape;3506;p166"/>
          <p:cNvPicPr preferRelativeResize="0"/>
          <p:nvPr/>
        </p:nvPicPr>
        <p:blipFill rotWithShape="1">
          <a:blip r:embed="rId5">
            <a:alphaModFix/>
          </a:blip>
          <a:srcRect b="0" l="0" r="0" t="0"/>
          <a:stretch/>
        </p:blipFill>
        <p:spPr>
          <a:xfrm>
            <a:off x="7732380" y="2483238"/>
            <a:ext cx="518043" cy="235813"/>
          </a:xfrm>
          <a:prstGeom prst="rect">
            <a:avLst/>
          </a:prstGeom>
          <a:noFill/>
          <a:ln>
            <a:noFill/>
          </a:ln>
        </p:spPr>
      </p:pic>
      <p:pic>
        <p:nvPicPr>
          <p:cNvPr id="3507" name="Google Shape;3507;p166"/>
          <p:cNvPicPr preferRelativeResize="0"/>
          <p:nvPr/>
        </p:nvPicPr>
        <p:blipFill rotWithShape="1">
          <a:blip r:embed="rId6">
            <a:alphaModFix/>
          </a:blip>
          <a:srcRect b="0" l="0" r="0" t="0"/>
          <a:stretch/>
        </p:blipFill>
        <p:spPr>
          <a:xfrm>
            <a:off x="6758194" y="3003735"/>
            <a:ext cx="696316" cy="127224"/>
          </a:xfrm>
          <a:prstGeom prst="rect">
            <a:avLst/>
          </a:prstGeom>
          <a:noFill/>
          <a:ln>
            <a:noFill/>
          </a:ln>
        </p:spPr>
      </p:pic>
      <p:pic>
        <p:nvPicPr>
          <p:cNvPr descr="generali.png" id="3508" name="Google Shape;3508;p166"/>
          <p:cNvPicPr preferRelativeResize="0"/>
          <p:nvPr/>
        </p:nvPicPr>
        <p:blipFill rotWithShape="1">
          <a:blip r:embed="rId7">
            <a:alphaModFix/>
          </a:blip>
          <a:srcRect b="0" l="0" r="0" t="0"/>
          <a:stretch/>
        </p:blipFill>
        <p:spPr>
          <a:xfrm>
            <a:off x="4200441" y="3388968"/>
            <a:ext cx="453510" cy="349636"/>
          </a:xfrm>
          <a:prstGeom prst="rect">
            <a:avLst/>
          </a:prstGeom>
          <a:noFill/>
          <a:ln>
            <a:noFill/>
          </a:ln>
        </p:spPr>
      </p:pic>
      <p:pic>
        <p:nvPicPr>
          <p:cNvPr descr="helvetia.png" id="3509" name="Google Shape;3509;p166"/>
          <p:cNvPicPr preferRelativeResize="0"/>
          <p:nvPr/>
        </p:nvPicPr>
        <p:blipFill rotWithShape="1">
          <a:blip r:embed="rId8">
            <a:alphaModFix/>
          </a:blip>
          <a:srcRect b="0" l="0" r="0" t="0"/>
          <a:stretch/>
        </p:blipFill>
        <p:spPr>
          <a:xfrm>
            <a:off x="5400011" y="4072436"/>
            <a:ext cx="525566" cy="159744"/>
          </a:xfrm>
          <a:prstGeom prst="rect">
            <a:avLst/>
          </a:prstGeom>
          <a:noFill/>
          <a:ln>
            <a:noFill/>
          </a:ln>
        </p:spPr>
      </p:pic>
      <p:pic>
        <p:nvPicPr>
          <p:cNvPr id="3510" name="Google Shape;3510;p166"/>
          <p:cNvPicPr preferRelativeResize="0"/>
          <p:nvPr/>
        </p:nvPicPr>
        <p:blipFill rotWithShape="1">
          <a:blip r:embed="rId9">
            <a:alphaModFix/>
          </a:blip>
          <a:srcRect b="0" l="0" r="0" t="0"/>
          <a:stretch/>
        </p:blipFill>
        <p:spPr>
          <a:xfrm>
            <a:off x="1067038" y="2600144"/>
            <a:ext cx="470358" cy="141175"/>
          </a:xfrm>
          <a:prstGeom prst="rect">
            <a:avLst/>
          </a:prstGeom>
          <a:noFill/>
          <a:ln>
            <a:noFill/>
          </a:ln>
        </p:spPr>
      </p:pic>
      <p:pic>
        <p:nvPicPr>
          <p:cNvPr id="3511" name="Google Shape;3511;p166"/>
          <p:cNvPicPr preferRelativeResize="0"/>
          <p:nvPr/>
        </p:nvPicPr>
        <p:blipFill rotWithShape="1">
          <a:blip r:embed="rId10">
            <a:alphaModFix/>
          </a:blip>
          <a:srcRect b="0" l="0" r="0" t="0"/>
          <a:stretch/>
        </p:blipFill>
        <p:spPr>
          <a:xfrm>
            <a:off x="5324229" y="2619969"/>
            <a:ext cx="536563" cy="84439"/>
          </a:xfrm>
          <a:prstGeom prst="rect">
            <a:avLst/>
          </a:prstGeom>
          <a:noFill/>
          <a:ln>
            <a:noFill/>
          </a:ln>
        </p:spPr>
      </p:pic>
      <p:pic>
        <p:nvPicPr>
          <p:cNvPr id="3512" name="Google Shape;3512;p166"/>
          <p:cNvPicPr preferRelativeResize="0"/>
          <p:nvPr/>
        </p:nvPicPr>
        <p:blipFill rotWithShape="1">
          <a:blip r:embed="rId11">
            <a:alphaModFix/>
          </a:blip>
          <a:srcRect b="0" l="0" r="0" t="0"/>
          <a:stretch/>
        </p:blipFill>
        <p:spPr>
          <a:xfrm>
            <a:off x="2315425" y="2184079"/>
            <a:ext cx="724958" cy="167181"/>
          </a:xfrm>
          <a:prstGeom prst="rect">
            <a:avLst/>
          </a:prstGeom>
          <a:noFill/>
          <a:ln>
            <a:noFill/>
          </a:ln>
        </p:spPr>
      </p:pic>
      <p:pic>
        <p:nvPicPr>
          <p:cNvPr id="3513" name="Google Shape;3513;p166"/>
          <p:cNvPicPr preferRelativeResize="0"/>
          <p:nvPr/>
        </p:nvPicPr>
        <p:blipFill rotWithShape="1">
          <a:blip r:embed="rId12">
            <a:alphaModFix/>
          </a:blip>
          <a:srcRect b="0" l="0" r="0" t="0"/>
          <a:stretch/>
        </p:blipFill>
        <p:spPr>
          <a:xfrm>
            <a:off x="3365563" y="2616801"/>
            <a:ext cx="421461" cy="95650"/>
          </a:xfrm>
          <a:prstGeom prst="rect">
            <a:avLst/>
          </a:prstGeom>
          <a:noFill/>
          <a:ln>
            <a:noFill/>
          </a:ln>
        </p:spPr>
      </p:pic>
      <p:pic>
        <p:nvPicPr>
          <p:cNvPr id="3514" name="Google Shape;3514;p166"/>
          <p:cNvPicPr preferRelativeResize="0"/>
          <p:nvPr/>
        </p:nvPicPr>
        <p:blipFill rotWithShape="1">
          <a:blip r:embed="rId13">
            <a:alphaModFix/>
          </a:blip>
          <a:srcRect b="23379" l="5767" r="0" t="29832"/>
          <a:stretch/>
        </p:blipFill>
        <p:spPr>
          <a:xfrm>
            <a:off x="1789605" y="2608422"/>
            <a:ext cx="801705" cy="155113"/>
          </a:xfrm>
          <a:prstGeom prst="rect">
            <a:avLst/>
          </a:prstGeom>
          <a:noFill/>
          <a:ln>
            <a:noFill/>
          </a:ln>
        </p:spPr>
      </p:pic>
      <p:pic>
        <p:nvPicPr>
          <p:cNvPr descr="morningstar.png" id="3515" name="Google Shape;3515;p166"/>
          <p:cNvPicPr preferRelativeResize="0"/>
          <p:nvPr/>
        </p:nvPicPr>
        <p:blipFill rotWithShape="1">
          <a:blip r:embed="rId14">
            <a:alphaModFix/>
          </a:blip>
          <a:srcRect b="0" l="0" r="0" t="0"/>
          <a:stretch/>
        </p:blipFill>
        <p:spPr>
          <a:xfrm>
            <a:off x="7009889" y="4063538"/>
            <a:ext cx="507628" cy="173207"/>
          </a:xfrm>
          <a:prstGeom prst="rect">
            <a:avLst/>
          </a:prstGeom>
          <a:noFill/>
          <a:ln>
            <a:noFill/>
          </a:ln>
        </p:spPr>
      </p:pic>
      <p:pic>
        <p:nvPicPr>
          <p:cNvPr id="3516" name="Google Shape;3516;p166"/>
          <p:cNvPicPr preferRelativeResize="0"/>
          <p:nvPr/>
        </p:nvPicPr>
        <p:blipFill rotWithShape="1">
          <a:blip r:embed="rId15">
            <a:alphaModFix/>
          </a:blip>
          <a:srcRect b="0" l="0" r="0" t="0"/>
          <a:stretch/>
        </p:blipFill>
        <p:spPr>
          <a:xfrm>
            <a:off x="1197008" y="2886277"/>
            <a:ext cx="758110" cy="303410"/>
          </a:xfrm>
          <a:prstGeom prst="rect">
            <a:avLst/>
          </a:prstGeom>
          <a:noFill/>
          <a:ln>
            <a:noFill/>
          </a:ln>
        </p:spPr>
      </p:pic>
      <p:pic>
        <p:nvPicPr>
          <p:cNvPr id="3517" name="Google Shape;3517;p166"/>
          <p:cNvPicPr preferRelativeResize="0"/>
          <p:nvPr/>
        </p:nvPicPr>
        <p:blipFill rotWithShape="1">
          <a:blip r:embed="rId16">
            <a:alphaModFix/>
          </a:blip>
          <a:srcRect b="0" l="0" r="0" t="0"/>
          <a:stretch/>
        </p:blipFill>
        <p:spPr>
          <a:xfrm>
            <a:off x="2661509" y="3438686"/>
            <a:ext cx="371269" cy="274801"/>
          </a:xfrm>
          <a:prstGeom prst="rect">
            <a:avLst/>
          </a:prstGeom>
          <a:noFill/>
          <a:ln>
            <a:noFill/>
          </a:ln>
        </p:spPr>
      </p:pic>
      <p:pic>
        <p:nvPicPr>
          <p:cNvPr id="3518" name="Google Shape;3518;p166"/>
          <p:cNvPicPr preferRelativeResize="0"/>
          <p:nvPr/>
        </p:nvPicPr>
        <p:blipFill rotWithShape="1">
          <a:blip r:embed="rId17">
            <a:alphaModFix/>
          </a:blip>
          <a:srcRect b="0" l="0" r="0" t="0"/>
          <a:stretch/>
        </p:blipFill>
        <p:spPr>
          <a:xfrm>
            <a:off x="6172335" y="2581051"/>
            <a:ext cx="505302" cy="120010"/>
          </a:xfrm>
          <a:prstGeom prst="rect">
            <a:avLst/>
          </a:prstGeom>
          <a:noFill/>
          <a:ln>
            <a:noFill/>
          </a:ln>
        </p:spPr>
      </p:pic>
      <p:pic>
        <p:nvPicPr>
          <p:cNvPr descr="cash.png" id="3519" name="Google Shape;3519;p166"/>
          <p:cNvPicPr preferRelativeResize="0"/>
          <p:nvPr/>
        </p:nvPicPr>
        <p:blipFill rotWithShape="1">
          <a:blip r:embed="rId18">
            <a:alphaModFix/>
          </a:blip>
          <a:srcRect b="0" l="0" r="0" t="0"/>
          <a:stretch/>
        </p:blipFill>
        <p:spPr>
          <a:xfrm>
            <a:off x="1067038" y="2218366"/>
            <a:ext cx="377644" cy="126634"/>
          </a:xfrm>
          <a:prstGeom prst="rect">
            <a:avLst/>
          </a:prstGeom>
          <a:noFill/>
          <a:ln>
            <a:noFill/>
          </a:ln>
        </p:spPr>
      </p:pic>
      <p:pic>
        <p:nvPicPr>
          <p:cNvPr id="3520" name="Google Shape;3520;p166"/>
          <p:cNvPicPr preferRelativeResize="0"/>
          <p:nvPr/>
        </p:nvPicPr>
        <p:blipFill rotWithShape="1">
          <a:blip r:embed="rId19">
            <a:alphaModFix/>
          </a:blip>
          <a:srcRect b="0" l="0" r="0" t="0"/>
          <a:stretch/>
        </p:blipFill>
        <p:spPr>
          <a:xfrm>
            <a:off x="5402565" y="3439826"/>
            <a:ext cx="321541" cy="273091"/>
          </a:xfrm>
          <a:prstGeom prst="rect">
            <a:avLst/>
          </a:prstGeom>
          <a:noFill/>
          <a:ln>
            <a:noFill/>
          </a:ln>
        </p:spPr>
      </p:pic>
      <p:pic>
        <p:nvPicPr>
          <p:cNvPr id="3521" name="Google Shape;3521;p166"/>
          <p:cNvPicPr preferRelativeResize="0"/>
          <p:nvPr/>
        </p:nvPicPr>
        <p:blipFill rotWithShape="1">
          <a:blip r:embed="rId20">
            <a:alphaModFix/>
          </a:blip>
          <a:srcRect b="0" l="0" r="0" t="0"/>
          <a:stretch/>
        </p:blipFill>
        <p:spPr>
          <a:xfrm>
            <a:off x="358796" y="2221349"/>
            <a:ext cx="440138" cy="132131"/>
          </a:xfrm>
          <a:prstGeom prst="rect">
            <a:avLst/>
          </a:prstGeom>
          <a:noFill/>
          <a:ln>
            <a:noFill/>
          </a:ln>
        </p:spPr>
      </p:pic>
      <p:pic>
        <p:nvPicPr>
          <p:cNvPr id="3522" name="Google Shape;3522;p166"/>
          <p:cNvPicPr preferRelativeResize="0"/>
          <p:nvPr/>
        </p:nvPicPr>
        <p:blipFill rotWithShape="1">
          <a:blip r:embed="rId21">
            <a:alphaModFix/>
          </a:blip>
          <a:srcRect b="0" l="0" r="0" t="0"/>
          <a:stretch/>
        </p:blipFill>
        <p:spPr>
          <a:xfrm>
            <a:off x="7375549" y="3373240"/>
            <a:ext cx="547226" cy="372960"/>
          </a:xfrm>
          <a:prstGeom prst="rect">
            <a:avLst/>
          </a:prstGeom>
          <a:noFill/>
          <a:ln>
            <a:noFill/>
          </a:ln>
        </p:spPr>
      </p:pic>
      <p:pic>
        <p:nvPicPr>
          <p:cNvPr id="3523" name="Google Shape;3523;p166"/>
          <p:cNvPicPr preferRelativeResize="0"/>
          <p:nvPr/>
        </p:nvPicPr>
        <p:blipFill rotWithShape="1">
          <a:blip r:embed="rId22">
            <a:alphaModFix/>
          </a:blip>
          <a:srcRect b="11174" l="8625" r="1800" t="14031"/>
          <a:stretch/>
        </p:blipFill>
        <p:spPr>
          <a:xfrm>
            <a:off x="358795" y="2534220"/>
            <a:ext cx="643536" cy="315619"/>
          </a:xfrm>
          <a:prstGeom prst="rect">
            <a:avLst/>
          </a:prstGeom>
          <a:noFill/>
          <a:ln>
            <a:noFill/>
          </a:ln>
        </p:spPr>
      </p:pic>
      <p:pic>
        <p:nvPicPr>
          <p:cNvPr id="3524" name="Google Shape;3524;p166"/>
          <p:cNvPicPr preferRelativeResize="0"/>
          <p:nvPr/>
        </p:nvPicPr>
        <p:blipFill rotWithShape="1">
          <a:blip r:embed="rId23">
            <a:alphaModFix/>
          </a:blip>
          <a:srcRect b="0" l="0" r="0" t="0"/>
          <a:stretch/>
        </p:blipFill>
        <p:spPr>
          <a:xfrm>
            <a:off x="5892836" y="3451754"/>
            <a:ext cx="735843" cy="340529"/>
          </a:xfrm>
          <a:prstGeom prst="rect">
            <a:avLst/>
          </a:prstGeom>
          <a:noFill/>
          <a:ln>
            <a:noFill/>
          </a:ln>
        </p:spPr>
      </p:pic>
      <p:pic>
        <p:nvPicPr>
          <p:cNvPr id="3525" name="Google Shape;3525;p166"/>
          <p:cNvPicPr preferRelativeResize="0"/>
          <p:nvPr/>
        </p:nvPicPr>
        <p:blipFill rotWithShape="1">
          <a:blip r:embed="rId24">
            <a:alphaModFix/>
          </a:blip>
          <a:srcRect b="0" l="0" r="0" t="0"/>
          <a:stretch/>
        </p:blipFill>
        <p:spPr>
          <a:xfrm>
            <a:off x="7784592" y="2979308"/>
            <a:ext cx="679328" cy="163729"/>
          </a:xfrm>
          <a:prstGeom prst="rect">
            <a:avLst/>
          </a:prstGeom>
          <a:noFill/>
          <a:ln>
            <a:noFill/>
          </a:ln>
        </p:spPr>
      </p:pic>
      <p:pic>
        <p:nvPicPr>
          <p:cNvPr id="3526" name="Google Shape;3526;p166"/>
          <p:cNvPicPr preferRelativeResize="0"/>
          <p:nvPr/>
        </p:nvPicPr>
        <p:blipFill rotWithShape="1">
          <a:blip r:embed="rId25">
            <a:alphaModFix/>
          </a:blip>
          <a:srcRect b="0" l="0" r="0" t="0"/>
          <a:stretch/>
        </p:blipFill>
        <p:spPr>
          <a:xfrm>
            <a:off x="3287478" y="2991322"/>
            <a:ext cx="730631" cy="145844"/>
          </a:xfrm>
          <a:prstGeom prst="rect">
            <a:avLst/>
          </a:prstGeom>
          <a:noFill/>
          <a:ln>
            <a:noFill/>
          </a:ln>
        </p:spPr>
      </p:pic>
      <p:pic>
        <p:nvPicPr>
          <p:cNvPr id="3527" name="Google Shape;3527;p166"/>
          <p:cNvPicPr preferRelativeResize="0"/>
          <p:nvPr/>
        </p:nvPicPr>
        <p:blipFill rotWithShape="1">
          <a:blip r:embed="rId26">
            <a:alphaModFix/>
          </a:blip>
          <a:srcRect b="0" l="0" r="0" t="0"/>
          <a:stretch/>
        </p:blipFill>
        <p:spPr>
          <a:xfrm>
            <a:off x="1692410" y="2223602"/>
            <a:ext cx="346757" cy="117331"/>
          </a:xfrm>
          <a:prstGeom prst="rect">
            <a:avLst/>
          </a:prstGeom>
          <a:noFill/>
          <a:ln>
            <a:noFill/>
          </a:ln>
        </p:spPr>
      </p:pic>
      <p:pic>
        <p:nvPicPr>
          <p:cNvPr id="3528" name="Google Shape;3528;p166"/>
          <p:cNvPicPr preferRelativeResize="0"/>
          <p:nvPr/>
        </p:nvPicPr>
        <p:blipFill rotWithShape="1">
          <a:blip r:embed="rId27">
            <a:alphaModFix/>
          </a:blip>
          <a:srcRect b="0" l="0" r="0" t="0"/>
          <a:stretch/>
        </p:blipFill>
        <p:spPr>
          <a:xfrm>
            <a:off x="4134347" y="4120865"/>
            <a:ext cx="411469" cy="87201"/>
          </a:xfrm>
          <a:prstGeom prst="rect">
            <a:avLst/>
          </a:prstGeom>
          <a:noFill/>
          <a:ln>
            <a:noFill/>
          </a:ln>
        </p:spPr>
      </p:pic>
      <p:pic>
        <p:nvPicPr>
          <p:cNvPr id="3529" name="Google Shape;3529;p166"/>
          <p:cNvPicPr preferRelativeResize="0"/>
          <p:nvPr/>
        </p:nvPicPr>
        <p:blipFill rotWithShape="1">
          <a:blip r:embed="rId28">
            <a:alphaModFix/>
          </a:blip>
          <a:srcRect b="21354" l="0" r="0" t="19245"/>
          <a:stretch/>
        </p:blipFill>
        <p:spPr>
          <a:xfrm>
            <a:off x="2542938" y="2534221"/>
            <a:ext cx="682258" cy="304432"/>
          </a:xfrm>
          <a:prstGeom prst="rect">
            <a:avLst/>
          </a:prstGeom>
          <a:noFill/>
          <a:ln>
            <a:noFill/>
          </a:ln>
        </p:spPr>
      </p:pic>
      <p:pic>
        <p:nvPicPr>
          <p:cNvPr descr="220px-Julius_Baer.svg.png" id="3530" name="Google Shape;3530;p166"/>
          <p:cNvPicPr preferRelativeResize="0"/>
          <p:nvPr/>
        </p:nvPicPr>
        <p:blipFill rotWithShape="1">
          <a:blip r:embed="rId29">
            <a:alphaModFix/>
          </a:blip>
          <a:srcRect b="0" l="0" r="0" t="0"/>
          <a:stretch/>
        </p:blipFill>
        <p:spPr>
          <a:xfrm>
            <a:off x="6976468" y="2603164"/>
            <a:ext cx="484916" cy="97055"/>
          </a:xfrm>
          <a:prstGeom prst="rect">
            <a:avLst/>
          </a:prstGeom>
          <a:noFill/>
          <a:ln>
            <a:noFill/>
          </a:ln>
        </p:spPr>
      </p:pic>
      <p:pic>
        <p:nvPicPr>
          <p:cNvPr descr="download.png" id="3531" name="Google Shape;3531;p166"/>
          <p:cNvPicPr preferRelativeResize="0"/>
          <p:nvPr/>
        </p:nvPicPr>
        <p:blipFill rotWithShape="1">
          <a:blip r:embed="rId30">
            <a:alphaModFix/>
          </a:blip>
          <a:srcRect b="0" l="0" r="0" t="0"/>
          <a:stretch/>
        </p:blipFill>
        <p:spPr>
          <a:xfrm>
            <a:off x="4859977" y="3403284"/>
            <a:ext cx="328109" cy="328109"/>
          </a:xfrm>
          <a:prstGeom prst="rect">
            <a:avLst/>
          </a:prstGeom>
          <a:noFill/>
          <a:ln>
            <a:noFill/>
          </a:ln>
        </p:spPr>
      </p:pic>
      <p:pic>
        <p:nvPicPr>
          <p:cNvPr descr="creditsuiss.png" id="3532" name="Google Shape;3532;p166"/>
          <p:cNvPicPr preferRelativeResize="0"/>
          <p:nvPr/>
        </p:nvPicPr>
        <p:blipFill rotWithShape="1">
          <a:blip r:embed="rId31">
            <a:alphaModFix/>
          </a:blip>
          <a:srcRect b="0" l="0" r="0" t="0"/>
          <a:stretch/>
        </p:blipFill>
        <p:spPr>
          <a:xfrm>
            <a:off x="5730306" y="2951188"/>
            <a:ext cx="673658" cy="205967"/>
          </a:xfrm>
          <a:prstGeom prst="rect">
            <a:avLst/>
          </a:prstGeom>
          <a:noFill/>
          <a:ln>
            <a:noFill/>
          </a:ln>
        </p:spPr>
      </p:pic>
      <p:pic>
        <p:nvPicPr>
          <p:cNvPr id="3533" name="Google Shape;3533;p166"/>
          <p:cNvPicPr preferRelativeResize="0"/>
          <p:nvPr/>
        </p:nvPicPr>
        <p:blipFill rotWithShape="1">
          <a:blip r:embed="rId32">
            <a:alphaModFix/>
          </a:blip>
          <a:srcRect b="0" l="0" r="0" t="0"/>
          <a:stretch/>
        </p:blipFill>
        <p:spPr>
          <a:xfrm>
            <a:off x="2086622" y="3426791"/>
            <a:ext cx="351594" cy="292980"/>
          </a:xfrm>
          <a:prstGeom prst="rect">
            <a:avLst/>
          </a:prstGeom>
          <a:noFill/>
          <a:ln>
            <a:noFill/>
          </a:ln>
        </p:spPr>
      </p:pic>
      <p:pic>
        <p:nvPicPr>
          <p:cNvPr id="3534" name="Google Shape;3534;p166"/>
          <p:cNvPicPr preferRelativeResize="0"/>
          <p:nvPr/>
        </p:nvPicPr>
        <p:blipFill rotWithShape="1">
          <a:blip r:embed="rId33">
            <a:alphaModFix/>
          </a:blip>
          <a:srcRect b="0" l="0" r="0" t="0"/>
          <a:stretch/>
        </p:blipFill>
        <p:spPr>
          <a:xfrm>
            <a:off x="3862285" y="3447632"/>
            <a:ext cx="206423" cy="261597"/>
          </a:xfrm>
          <a:prstGeom prst="rect">
            <a:avLst/>
          </a:prstGeom>
          <a:noFill/>
          <a:ln>
            <a:noFill/>
          </a:ln>
        </p:spPr>
      </p:pic>
      <p:pic>
        <p:nvPicPr>
          <p:cNvPr id="3535" name="Google Shape;3535;p166"/>
          <p:cNvPicPr preferRelativeResize="0"/>
          <p:nvPr/>
        </p:nvPicPr>
        <p:blipFill rotWithShape="1">
          <a:blip r:embed="rId34">
            <a:alphaModFix/>
          </a:blip>
          <a:srcRect b="0" l="0" r="0" t="0"/>
          <a:stretch/>
        </p:blipFill>
        <p:spPr>
          <a:xfrm>
            <a:off x="910594" y="3440168"/>
            <a:ext cx="430451" cy="272811"/>
          </a:xfrm>
          <a:prstGeom prst="rect">
            <a:avLst/>
          </a:prstGeom>
          <a:noFill/>
          <a:ln>
            <a:noFill/>
          </a:ln>
        </p:spPr>
      </p:pic>
      <p:pic>
        <p:nvPicPr>
          <p:cNvPr id="3536" name="Google Shape;3536;p166"/>
          <p:cNvPicPr preferRelativeResize="0"/>
          <p:nvPr/>
        </p:nvPicPr>
        <p:blipFill rotWithShape="1">
          <a:blip r:embed="rId35">
            <a:alphaModFix/>
          </a:blip>
          <a:srcRect b="0" l="0" r="0" t="0"/>
          <a:stretch/>
        </p:blipFill>
        <p:spPr>
          <a:xfrm>
            <a:off x="1509511" y="3423251"/>
            <a:ext cx="420023" cy="297857"/>
          </a:xfrm>
          <a:prstGeom prst="rect">
            <a:avLst/>
          </a:prstGeom>
          <a:noFill/>
          <a:ln>
            <a:noFill/>
          </a:ln>
        </p:spPr>
      </p:pic>
      <p:pic>
        <p:nvPicPr>
          <p:cNvPr id="3537" name="Google Shape;3537;p166"/>
          <p:cNvPicPr preferRelativeResize="0"/>
          <p:nvPr/>
        </p:nvPicPr>
        <p:blipFill rotWithShape="1">
          <a:blip r:embed="rId36">
            <a:alphaModFix/>
          </a:blip>
          <a:srcRect b="0" l="0" r="0" t="0"/>
          <a:stretch/>
        </p:blipFill>
        <p:spPr>
          <a:xfrm>
            <a:off x="3402659" y="3462667"/>
            <a:ext cx="299206" cy="317984"/>
          </a:xfrm>
          <a:prstGeom prst="rect">
            <a:avLst/>
          </a:prstGeom>
          <a:noFill/>
          <a:ln>
            <a:noFill/>
          </a:ln>
        </p:spPr>
      </p:pic>
      <p:pic>
        <p:nvPicPr>
          <p:cNvPr id="3538" name="Google Shape;3538;p166"/>
          <p:cNvPicPr preferRelativeResize="0"/>
          <p:nvPr/>
        </p:nvPicPr>
        <p:blipFill rotWithShape="1">
          <a:blip r:embed="rId37">
            <a:alphaModFix/>
          </a:blip>
          <a:srcRect b="0" l="0" r="0" t="0"/>
          <a:stretch/>
        </p:blipFill>
        <p:spPr>
          <a:xfrm>
            <a:off x="2492860" y="4061464"/>
            <a:ext cx="526269" cy="176308"/>
          </a:xfrm>
          <a:prstGeom prst="rect">
            <a:avLst/>
          </a:prstGeom>
          <a:noFill/>
          <a:ln>
            <a:noFill/>
          </a:ln>
        </p:spPr>
      </p:pic>
      <p:pic>
        <p:nvPicPr>
          <p:cNvPr id="3539" name="Google Shape;3539;p166"/>
          <p:cNvPicPr preferRelativeResize="0"/>
          <p:nvPr/>
        </p:nvPicPr>
        <p:blipFill rotWithShape="1">
          <a:blip r:embed="rId38">
            <a:alphaModFix/>
          </a:blip>
          <a:srcRect b="0" l="0" r="0" t="0"/>
          <a:stretch/>
        </p:blipFill>
        <p:spPr>
          <a:xfrm>
            <a:off x="3271315" y="4106161"/>
            <a:ext cx="610836" cy="152792"/>
          </a:xfrm>
          <a:prstGeom prst="rect">
            <a:avLst/>
          </a:prstGeom>
          <a:noFill/>
          <a:ln>
            <a:noFill/>
          </a:ln>
        </p:spPr>
      </p:pic>
      <p:pic>
        <p:nvPicPr>
          <p:cNvPr id="3540" name="Google Shape;3540;p166"/>
          <p:cNvPicPr preferRelativeResize="0"/>
          <p:nvPr/>
        </p:nvPicPr>
        <p:blipFill rotWithShape="1">
          <a:blip r:embed="rId39">
            <a:alphaModFix/>
          </a:blip>
          <a:srcRect b="0" l="0" r="0" t="0"/>
          <a:stretch/>
        </p:blipFill>
        <p:spPr>
          <a:xfrm>
            <a:off x="358795" y="2964735"/>
            <a:ext cx="531182" cy="185650"/>
          </a:xfrm>
          <a:prstGeom prst="rect">
            <a:avLst/>
          </a:prstGeom>
          <a:noFill/>
          <a:ln>
            <a:noFill/>
          </a:ln>
        </p:spPr>
      </p:pic>
      <p:pic>
        <p:nvPicPr>
          <p:cNvPr descr="msci.png" id="3541" name="Google Shape;3541;p166"/>
          <p:cNvPicPr preferRelativeResize="0"/>
          <p:nvPr/>
        </p:nvPicPr>
        <p:blipFill rotWithShape="1">
          <a:blip r:embed="rId40">
            <a:alphaModFix/>
          </a:blip>
          <a:srcRect b="0" l="0" r="0" t="0"/>
          <a:stretch/>
        </p:blipFill>
        <p:spPr>
          <a:xfrm>
            <a:off x="6712885" y="3484367"/>
            <a:ext cx="395277" cy="206409"/>
          </a:xfrm>
          <a:prstGeom prst="rect">
            <a:avLst/>
          </a:prstGeom>
          <a:noFill/>
          <a:ln>
            <a:noFill/>
          </a:ln>
        </p:spPr>
      </p:pic>
      <p:pic>
        <p:nvPicPr>
          <p:cNvPr descr="eurekahedge.png" id="3542" name="Google Shape;3542;p166"/>
          <p:cNvPicPr preferRelativeResize="0"/>
          <p:nvPr/>
        </p:nvPicPr>
        <p:blipFill rotWithShape="1">
          <a:blip r:embed="rId41">
            <a:alphaModFix/>
          </a:blip>
          <a:srcRect b="0" l="0" r="0" t="0"/>
          <a:stretch/>
        </p:blipFill>
        <p:spPr>
          <a:xfrm>
            <a:off x="4753569" y="2573282"/>
            <a:ext cx="329460" cy="129825"/>
          </a:xfrm>
          <a:prstGeom prst="rect">
            <a:avLst/>
          </a:prstGeom>
          <a:noFill/>
          <a:ln>
            <a:noFill/>
          </a:ln>
        </p:spPr>
      </p:pic>
      <p:pic>
        <p:nvPicPr>
          <p:cNvPr descr="yieldbook.jpg" id="3543" name="Google Shape;3543;p166"/>
          <p:cNvPicPr preferRelativeResize="0"/>
          <p:nvPr/>
        </p:nvPicPr>
        <p:blipFill rotWithShape="1">
          <a:blip r:embed="rId42">
            <a:alphaModFix/>
          </a:blip>
          <a:srcRect b="0" l="0" r="0" t="0"/>
          <a:stretch/>
        </p:blipFill>
        <p:spPr>
          <a:xfrm>
            <a:off x="6197939" y="4098533"/>
            <a:ext cx="535798" cy="120683"/>
          </a:xfrm>
          <a:prstGeom prst="rect">
            <a:avLst/>
          </a:prstGeom>
          <a:noFill/>
          <a:ln>
            <a:noFill/>
          </a:ln>
        </p:spPr>
      </p:pic>
      <p:pic>
        <p:nvPicPr>
          <p:cNvPr descr="Logo_Homepage.png" id="3544" name="Google Shape;3544;p166"/>
          <p:cNvPicPr preferRelativeResize="0"/>
          <p:nvPr/>
        </p:nvPicPr>
        <p:blipFill rotWithShape="1">
          <a:blip r:embed="rId43">
            <a:alphaModFix/>
          </a:blip>
          <a:srcRect b="0" l="0" r="0" t="0"/>
          <a:stretch/>
        </p:blipFill>
        <p:spPr>
          <a:xfrm>
            <a:off x="4444988" y="2932247"/>
            <a:ext cx="879216" cy="234457"/>
          </a:xfrm>
          <a:prstGeom prst="rect">
            <a:avLst/>
          </a:prstGeom>
          <a:noFill/>
          <a:ln>
            <a:noFill/>
          </a:ln>
        </p:spPr>
      </p:pic>
      <p:pic>
        <p:nvPicPr>
          <p:cNvPr id="3545" name="Google Shape;3545;p166"/>
          <p:cNvPicPr preferRelativeResize="0"/>
          <p:nvPr/>
        </p:nvPicPr>
        <p:blipFill rotWithShape="1">
          <a:blip r:embed="rId44">
            <a:alphaModFix/>
          </a:blip>
          <a:srcRect b="0" l="0" r="0" t="0"/>
          <a:stretch/>
        </p:blipFill>
        <p:spPr>
          <a:xfrm>
            <a:off x="363092" y="3456660"/>
            <a:ext cx="332018" cy="247967"/>
          </a:xfrm>
          <a:prstGeom prst="rect">
            <a:avLst/>
          </a:prstGeom>
          <a:noFill/>
          <a:ln>
            <a:noFill/>
          </a:ln>
        </p:spPr>
      </p:pic>
      <p:pic>
        <p:nvPicPr>
          <p:cNvPr id="3546" name="Google Shape;3546;p166"/>
          <p:cNvPicPr preferRelativeResize="0"/>
          <p:nvPr/>
        </p:nvPicPr>
        <p:blipFill rotWithShape="1">
          <a:blip r:embed="rId45">
            <a:alphaModFix/>
          </a:blip>
          <a:srcRect b="0" l="0" r="0" t="0"/>
          <a:stretch/>
        </p:blipFill>
        <p:spPr>
          <a:xfrm>
            <a:off x="1432360" y="4059626"/>
            <a:ext cx="840727" cy="238750"/>
          </a:xfrm>
          <a:prstGeom prst="rect">
            <a:avLst/>
          </a:prstGeom>
          <a:noFill/>
          <a:ln>
            <a:noFill/>
          </a:ln>
        </p:spPr>
      </p:pic>
      <p:pic>
        <p:nvPicPr>
          <p:cNvPr id="3547" name="Google Shape;3547;p166"/>
          <p:cNvPicPr preferRelativeResize="0"/>
          <p:nvPr/>
        </p:nvPicPr>
        <p:blipFill rotWithShape="1">
          <a:blip r:embed="rId46">
            <a:alphaModFix/>
          </a:blip>
          <a:srcRect b="0" l="0" r="0" t="0"/>
          <a:stretch/>
        </p:blipFill>
        <p:spPr>
          <a:xfrm>
            <a:off x="4734790" y="4095058"/>
            <a:ext cx="450668" cy="125923"/>
          </a:xfrm>
          <a:prstGeom prst="rect">
            <a:avLst/>
          </a:prstGeom>
          <a:noFill/>
          <a:ln>
            <a:noFill/>
          </a:ln>
        </p:spPr>
      </p:pic>
      <p:pic>
        <p:nvPicPr>
          <p:cNvPr id="3548" name="Google Shape;3548;p166"/>
          <p:cNvPicPr preferRelativeResize="0"/>
          <p:nvPr/>
        </p:nvPicPr>
        <p:blipFill rotWithShape="1">
          <a:blip r:embed="rId47">
            <a:alphaModFix/>
          </a:blip>
          <a:srcRect b="0" l="0" r="0" t="0"/>
          <a:stretch/>
        </p:blipFill>
        <p:spPr>
          <a:xfrm>
            <a:off x="434999" y="4104880"/>
            <a:ext cx="789989" cy="148207"/>
          </a:xfrm>
          <a:prstGeom prst="rect">
            <a:avLst/>
          </a:prstGeom>
          <a:noFill/>
          <a:ln>
            <a:noFill/>
          </a:ln>
        </p:spPr>
      </p:pic>
      <p:pic>
        <p:nvPicPr>
          <p:cNvPr id="3549" name="Google Shape;3549;p166"/>
          <p:cNvPicPr preferRelativeResize="0"/>
          <p:nvPr/>
        </p:nvPicPr>
        <p:blipFill rotWithShape="1">
          <a:blip r:embed="rId12">
            <a:alphaModFix/>
          </a:blip>
          <a:srcRect b="0" l="0" r="0" t="0"/>
          <a:stretch/>
        </p:blipFill>
        <p:spPr>
          <a:xfrm>
            <a:off x="2315425" y="2993693"/>
            <a:ext cx="626674" cy="142224"/>
          </a:xfrm>
          <a:prstGeom prst="rect">
            <a:avLst/>
          </a:prstGeom>
          <a:noFill/>
          <a:ln>
            <a:noFill/>
          </a:ln>
        </p:spPr>
      </p:pic>
      <p:pic>
        <p:nvPicPr>
          <p:cNvPr id="3550" name="Google Shape;3550;p166"/>
          <p:cNvPicPr preferRelativeResize="0"/>
          <p:nvPr/>
        </p:nvPicPr>
        <p:blipFill rotWithShape="1">
          <a:blip r:embed="rId48">
            <a:alphaModFix/>
          </a:blip>
          <a:srcRect b="0" l="0" r="0" t="0"/>
          <a:stretch/>
        </p:blipFill>
        <p:spPr>
          <a:xfrm>
            <a:off x="8241362" y="3513265"/>
            <a:ext cx="423439" cy="163210"/>
          </a:xfrm>
          <a:prstGeom prst="rect">
            <a:avLst/>
          </a:prstGeom>
          <a:noFill/>
          <a:ln>
            <a:noFill/>
          </a:ln>
        </p:spPr>
      </p:pic>
      <p:pic>
        <p:nvPicPr>
          <p:cNvPr id="3551" name="Google Shape;3551;p166"/>
          <p:cNvPicPr preferRelativeResize="0"/>
          <p:nvPr/>
        </p:nvPicPr>
        <p:blipFill rotWithShape="1">
          <a:blip r:embed="rId49">
            <a:alphaModFix/>
          </a:blip>
          <a:srcRect b="0" l="0" r="0" t="0"/>
          <a:stretch/>
        </p:blipFill>
        <p:spPr>
          <a:xfrm>
            <a:off x="331556" y="1778257"/>
            <a:ext cx="415896" cy="178406"/>
          </a:xfrm>
          <a:prstGeom prst="rect">
            <a:avLst/>
          </a:prstGeom>
          <a:noFill/>
          <a:ln>
            <a:noFill/>
          </a:ln>
        </p:spPr>
      </p:pic>
      <p:pic>
        <p:nvPicPr>
          <p:cNvPr id="3552" name="Google Shape;3552;p166"/>
          <p:cNvPicPr preferRelativeResize="0"/>
          <p:nvPr/>
        </p:nvPicPr>
        <p:blipFill rotWithShape="1">
          <a:blip r:embed="rId50">
            <a:alphaModFix/>
          </a:blip>
          <a:srcRect b="0" l="0" r="0" t="0"/>
          <a:stretch/>
        </p:blipFill>
        <p:spPr>
          <a:xfrm>
            <a:off x="2562164" y="1303746"/>
            <a:ext cx="634879" cy="120008"/>
          </a:xfrm>
          <a:prstGeom prst="rect">
            <a:avLst/>
          </a:prstGeom>
          <a:noFill/>
          <a:ln>
            <a:noFill/>
          </a:ln>
        </p:spPr>
      </p:pic>
      <p:pic>
        <p:nvPicPr>
          <p:cNvPr id="3553" name="Google Shape;3553;p166"/>
          <p:cNvPicPr preferRelativeResize="0"/>
          <p:nvPr/>
        </p:nvPicPr>
        <p:blipFill rotWithShape="1">
          <a:blip r:embed="rId51">
            <a:alphaModFix/>
          </a:blip>
          <a:srcRect b="0" l="0" r="0" t="0"/>
          <a:stretch/>
        </p:blipFill>
        <p:spPr>
          <a:xfrm>
            <a:off x="3564271" y="1270927"/>
            <a:ext cx="711523" cy="138721"/>
          </a:xfrm>
          <a:prstGeom prst="rect">
            <a:avLst/>
          </a:prstGeom>
          <a:noFill/>
          <a:ln>
            <a:noFill/>
          </a:ln>
        </p:spPr>
      </p:pic>
      <p:pic>
        <p:nvPicPr>
          <p:cNvPr id="3554" name="Google Shape;3554;p166"/>
          <p:cNvPicPr preferRelativeResize="0"/>
          <p:nvPr/>
        </p:nvPicPr>
        <p:blipFill rotWithShape="1">
          <a:blip r:embed="rId52">
            <a:alphaModFix/>
          </a:blip>
          <a:srcRect b="0" l="0" r="0" t="0"/>
          <a:stretch/>
        </p:blipFill>
        <p:spPr>
          <a:xfrm>
            <a:off x="4671878" y="1251074"/>
            <a:ext cx="506741" cy="109785"/>
          </a:xfrm>
          <a:prstGeom prst="rect">
            <a:avLst/>
          </a:prstGeom>
          <a:noFill/>
          <a:ln>
            <a:noFill/>
          </a:ln>
        </p:spPr>
      </p:pic>
      <p:pic>
        <p:nvPicPr>
          <p:cNvPr id="3555" name="Google Shape;3555;p166"/>
          <p:cNvPicPr preferRelativeResize="0"/>
          <p:nvPr/>
        </p:nvPicPr>
        <p:blipFill rotWithShape="1">
          <a:blip r:embed="rId53">
            <a:alphaModFix/>
          </a:blip>
          <a:srcRect b="0" l="0" r="0" t="0"/>
          <a:stretch/>
        </p:blipFill>
        <p:spPr>
          <a:xfrm>
            <a:off x="1531426" y="1303746"/>
            <a:ext cx="681047" cy="133275"/>
          </a:xfrm>
          <a:prstGeom prst="rect">
            <a:avLst/>
          </a:prstGeom>
          <a:noFill/>
          <a:ln>
            <a:noFill/>
          </a:ln>
        </p:spPr>
      </p:pic>
      <p:pic>
        <p:nvPicPr>
          <p:cNvPr id="3556" name="Google Shape;3556;p166"/>
          <p:cNvPicPr preferRelativeResize="0"/>
          <p:nvPr/>
        </p:nvPicPr>
        <p:blipFill rotWithShape="1">
          <a:blip r:embed="rId54">
            <a:alphaModFix/>
          </a:blip>
          <a:srcRect b="0" l="0" r="0" t="0"/>
          <a:stretch/>
        </p:blipFill>
        <p:spPr>
          <a:xfrm>
            <a:off x="313714" y="1213022"/>
            <a:ext cx="852260" cy="238756"/>
          </a:xfrm>
          <a:prstGeom prst="rect">
            <a:avLst/>
          </a:prstGeom>
          <a:noFill/>
          <a:ln>
            <a:noFill/>
          </a:ln>
        </p:spPr>
      </p:pic>
      <p:pic>
        <p:nvPicPr>
          <p:cNvPr id="3557" name="Google Shape;3557;p166"/>
          <p:cNvPicPr preferRelativeResize="0"/>
          <p:nvPr/>
        </p:nvPicPr>
        <p:blipFill rotWithShape="1">
          <a:blip r:embed="rId55">
            <a:alphaModFix/>
          </a:blip>
          <a:srcRect b="0" l="0" r="0" t="0"/>
          <a:stretch/>
        </p:blipFill>
        <p:spPr>
          <a:xfrm>
            <a:off x="5261740" y="1660260"/>
            <a:ext cx="339707" cy="274456"/>
          </a:xfrm>
          <a:prstGeom prst="rect">
            <a:avLst/>
          </a:prstGeom>
          <a:noFill/>
          <a:ln>
            <a:noFill/>
          </a:ln>
        </p:spPr>
      </p:pic>
      <p:pic>
        <p:nvPicPr>
          <p:cNvPr id="3558" name="Google Shape;3558;p166"/>
          <p:cNvPicPr preferRelativeResize="0"/>
          <p:nvPr/>
        </p:nvPicPr>
        <p:blipFill rotWithShape="1">
          <a:blip r:embed="rId56">
            <a:alphaModFix/>
          </a:blip>
          <a:srcRect b="0" l="0" r="0" t="0"/>
          <a:stretch/>
        </p:blipFill>
        <p:spPr>
          <a:xfrm>
            <a:off x="6701507" y="1773086"/>
            <a:ext cx="481838" cy="109511"/>
          </a:xfrm>
          <a:prstGeom prst="rect">
            <a:avLst/>
          </a:prstGeom>
          <a:noFill/>
          <a:ln>
            <a:noFill/>
          </a:ln>
        </p:spPr>
      </p:pic>
      <p:pic>
        <p:nvPicPr>
          <p:cNvPr id="3559" name="Google Shape;3559;p166"/>
          <p:cNvPicPr preferRelativeResize="0"/>
          <p:nvPr/>
        </p:nvPicPr>
        <p:blipFill rotWithShape="1">
          <a:blip r:embed="rId57">
            <a:alphaModFix/>
          </a:blip>
          <a:srcRect b="0" l="0" r="0" t="0"/>
          <a:stretch/>
        </p:blipFill>
        <p:spPr>
          <a:xfrm>
            <a:off x="4468835" y="1706276"/>
            <a:ext cx="472328" cy="209292"/>
          </a:xfrm>
          <a:prstGeom prst="rect">
            <a:avLst/>
          </a:prstGeom>
          <a:noFill/>
          <a:ln>
            <a:noFill/>
          </a:ln>
        </p:spPr>
      </p:pic>
      <p:pic>
        <p:nvPicPr>
          <p:cNvPr id="3560" name="Google Shape;3560;p166"/>
          <p:cNvPicPr preferRelativeResize="0"/>
          <p:nvPr/>
        </p:nvPicPr>
        <p:blipFill rotWithShape="1">
          <a:blip r:embed="rId58">
            <a:alphaModFix/>
          </a:blip>
          <a:srcRect b="0" l="0" r="0" t="0"/>
          <a:stretch/>
        </p:blipFill>
        <p:spPr>
          <a:xfrm>
            <a:off x="2517662" y="1690659"/>
            <a:ext cx="475130" cy="224331"/>
          </a:xfrm>
          <a:prstGeom prst="rect">
            <a:avLst/>
          </a:prstGeom>
          <a:noFill/>
          <a:ln>
            <a:noFill/>
          </a:ln>
        </p:spPr>
      </p:pic>
      <p:pic>
        <p:nvPicPr>
          <p:cNvPr id="3561" name="Google Shape;3561;p166"/>
          <p:cNvPicPr preferRelativeResize="0"/>
          <p:nvPr/>
        </p:nvPicPr>
        <p:blipFill rotWithShape="1">
          <a:blip r:embed="rId59">
            <a:alphaModFix/>
          </a:blip>
          <a:srcRect b="0" l="0" r="0" t="0"/>
          <a:stretch/>
        </p:blipFill>
        <p:spPr>
          <a:xfrm>
            <a:off x="3820598" y="1698958"/>
            <a:ext cx="372881" cy="231695"/>
          </a:xfrm>
          <a:prstGeom prst="rect">
            <a:avLst/>
          </a:prstGeom>
          <a:noFill/>
          <a:ln>
            <a:noFill/>
          </a:ln>
        </p:spPr>
      </p:pic>
      <p:pic>
        <p:nvPicPr>
          <p:cNvPr id="3562" name="Google Shape;3562;p166"/>
          <p:cNvPicPr preferRelativeResize="0"/>
          <p:nvPr/>
        </p:nvPicPr>
        <p:blipFill rotWithShape="1">
          <a:blip r:embed="rId60">
            <a:alphaModFix/>
          </a:blip>
          <a:srcRect b="0" l="0" r="0" t="0"/>
          <a:stretch/>
        </p:blipFill>
        <p:spPr>
          <a:xfrm>
            <a:off x="5866329" y="1660260"/>
            <a:ext cx="512441" cy="230565"/>
          </a:xfrm>
          <a:prstGeom prst="rect">
            <a:avLst/>
          </a:prstGeom>
          <a:noFill/>
          <a:ln>
            <a:noFill/>
          </a:ln>
        </p:spPr>
      </p:pic>
      <p:pic>
        <p:nvPicPr>
          <p:cNvPr id="3563" name="Google Shape;3563;p166"/>
          <p:cNvPicPr preferRelativeResize="0"/>
          <p:nvPr/>
        </p:nvPicPr>
        <p:blipFill rotWithShape="1">
          <a:blip r:embed="rId61">
            <a:alphaModFix/>
          </a:blip>
          <a:srcRect b="0" l="0" r="0" t="0"/>
          <a:stretch/>
        </p:blipFill>
        <p:spPr>
          <a:xfrm>
            <a:off x="7732896" y="2165678"/>
            <a:ext cx="538059" cy="159689"/>
          </a:xfrm>
          <a:prstGeom prst="rect">
            <a:avLst/>
          </a:prstGeom>
          <a:noFill/>
          <a:ln>
            <a:noFill/>
          </a:ln>
        </p:spPr>
      </p:pic>
      <p:pic>
        <p:nvPicPr>
          <p:cNvPr id="3564" name="Google Shape;3564;p166"/>
          <p:cNvPicPr preferRelativeResize="0"/>
          <p:nvPr/>
        </p:nvPicPr>
        <p:blipFill rotWithShape="1">
          <a:blip r:embed="rId62">
            <a:alphaModFix/>
          </a:blip>
          <a:srcRect b="0" l="0" r="0" t="0"/>
          <a:stretch/>
        </p:blipFill>
        <p:spPr>
          <a:xfrm>
            <a:off x="6688757" y="2157107"/>
            <a:ext cx="585122" cy="121969"/>
          </a:xfrm>
          <a:prstGeom prst="rect">
            <a:avLst/>
          </a:prstGeom>
          <a:noFill/>
          <a:ln>
            <a:noFill/>
          </a:ln>
        </p:spPr>
      </p:pic>
      <p:pic>
        <p:nvPicPr>
          <p:cNvPr id="3565" name="Google Shape;3565;p166"/>
          <p:cNvPicPr preferRelativeResize="0"/>
          <p:nvPr/>
        </p:nvPicPr>
        <p:blipFill rotWithShape="1">
          <a:blip r:embed="rId63">
            <a:alphaModFix/>
          </a:blip>
          <a:srcRect b="0" l="0" r="0" t="0"/>
          <a:stretch/>
        </p:blipFill>
        <p:spPr>
          <a:xfrm>
            <a:off x="5879348" y="2101003"/>
            <a:ext cx="596145" cy="200296"/>
          </a:xfrm>
          <a:prstGeom prst="rect">
            <a:avLst/>
          </a:prstGeom>
          <a:noFill/>
          <a:ln>
            <a:noFill/>
          </a:ln>
        </p:spPr>
      </p:pic>
      <p:pic>
        <p:nvPicPr>
          <p:cNvPr id="3566" name="Google Shape;3566;p166"/>
          <p:cNvPicPr preferRelativeResize="0"/>
          <p:nvPr/>
        </p:nvPicPr>
        <p:blipFill rotWithShape="1">
          <a:blip r:embed="rId64">
            <a:alphaModFix/>
          </a:blip>
          <a:srcRect b="0" l="0" r="0" t="0"/>
          <a:stretch/>
        </p:blipFill>
        <p:spPr>
          <a:xfrm>
            <a:off x="1781751" y="1621101"/>
            <a:ext cx="492522" cy="303620"/>
          </a:xfrm>
          <a:prstGeom prst="rect">
            <a:avLst/>
          </a:prstGeom>
          <a:noFill/>
          <a:ln>
            <a:noFill/>
          </a:ln>
        </p:spPr>
      </p:pic>
      <p:pic>
        <p:nvPicPr>
          <p:cNvPr id="3567" name="Google Shape;3567;p166"/>
          <p:cNvPicPr preferRelativeResize="0"/>
          <p:nvPr/>
        </p:nvPicPr>
        <p:blipFill rotWithShape="1">
          <a:blip r:embed="rId65">
            <a:alphaModFix/>
          </a:blip>
          <a:srcRect b="0" l="0" r="0" t="0"/>
          <a:stretch/>
        </p:blipFill>
        <p:spPr>
          <a:xfrm>
            <a:off x="3274701" y="1666983"/>
            <a:ext cx="352106" cy="250795"/>
          </a:xfrm>
          <a:prstGeom prst="rect">
            <a:avLst/>
          </a:prstGeom>
          <a:noFill/>
          <a:ln>
            <a:noFill/>
          </a:ln>
        </p:spPr>
      </p:pic>
      <p:pic>
        <p:nvPicPr>
          <p:cNvPr id="3568" name="Google Shape;3568;p166"/>
          <p:cNvPicPr preferRelativeResize="0"/>
          <p:nvPr/>
        </p:nvPicPr>
        <p:blipFill rotWithShape="1">
          <a:blip r:embed="rId66">
            <a:alphaModFix/>
          </a:blip>
          <a:srcRect b="0" l="0" r="0" t="0"/>
          <a:stretch/>
        </p:blipFill>
        <p:spPr>
          <a:xfrm>
            <a:off x="1034234" y="1662962"/>
            <a:ext cx="493631" cy="273945"/>
          </a:xfrm>
          <a:prstGeom prst="rect">
            <a:avLst/>
          </a:prstGeom>
          <a:noFill/>
          <a:ln>
            <a:noFill/>
          </a:ln>
        </p:spPr>
      </p:pic>
      <p:pic>
        <p:nvPicPr>
          <p:cNvPr id="3569" name="Google Shape;3569;p166"/>
          <p:cNvPicPr preferRelativeResize="0"/>
          <p:nvPr/>
        </p:nvPicPr>
        <p:blipFill rotWithShape="1">
          <a:blip r:embed="rId67">
            <a:alphaModFix/>
          </a:blip>
          <a:srcRect b="0" l="0" r="0" t="0"/>
          <a:stretch/>
        </p:blipFill>
        <p:spPr>
          <a:xfrm>
            <a:off x="4862960" y="2182075"/>
            <a:ext cx="650160" cy="135131"/>
          </a:xfrm>
          <a:prstGeom prst="rect">
            <a:avLst/>
          </a:prstGeom>
          <a:noFill/>
          <a:ln>
            <a:noFill/>
          </a:ln>
        </p:spPr>
      </p:pic>
      <p:pic>
        <p:nvPicPr>
          <p:cNvPr id="3570" name="Google Shape;3570;p166"/>
          <p:cNvPicPr preferRelativeResize="0"/>
          <p:nvPr/>
        </p:nvPicPr>
        <p:blipFill rotWithShape="1">
          <a:blip r:embed="rId68">
            <a:alphaModFix/>
          </a:blip>
          <a:srcRect b="0" l="0" r="0" t="0"/>
          <a:stretch/>
        </p:blipFill>
        <p:spPr>
          <a:xfrm>
            <a:off x="7493882" y="1567435"/>
            <a:ext cx="557217" cy="350412"/>
          </a:xfrm>
          <a:prstGeom prst="rect">
            <a:avLst/>
          </a:prstGeom>
          <a:noFill/>
          <a:ln>
            <a:noFill/>
          </a:ln>
        </p:spPr>
      </p:pic>
      <p:pic>
        <p:nvPicPr>
          <p:cNvPr id="3571" name="Google Shape;3571;p166"/>
          <p:cNvPicPr preferRelativeResize="0"/>
          <p:nvPr/>
        </p:nvPicPr>
        <p:blipFill rotWithShape="1">
          <a:blip r:embed="rId69">
            <a:alphaModFix/>
          </a:blip>
          <a:srcRect b="0" l="0" r="0" t="0"/>
          <a:stretch/>
        </p:blipFill>
        <p:spPr>
          <a:xfrm>
            <a:off x="5498788" y="1219820"/>
            <a:ext cx="594755" cy="182935"/>
          </a:xfrm>
          <a:prstGeom prst="rect">
            <a:avLst/>
          </a:prstGeom>
          <a:noFill/>
          <a:ln>
            <a:noFill/>
          </a:ln>
        </p:spPr>
      </p:pic>
      <p:pic>
        <p:nvPicPr>
          <p:cNvPr id="3572" name="Google Shape;3572;p166"/>
          <p:cNvPicPr preferRelativeResize="0"/>
          <p:nvPr/>
        </p:nvPicPr>
        <p:blipFill rotWithShape="1">
          <a:blip r:embed="rId70">
            <a:alphaModFix/>
          </a:blip>
          <a:srcRect b="0" l="0" r="0" t="0"/>
          <a:stretch/>
        </p:blipFill>
        <p:spPr>
          <a:xfrm>
            <a:off x="6346437" y="1109999"/>
            <a:ext cx="513352" cy="332624"/>
          </a:xfrm>
          <a:prstGeom prst="rect">
            <a:avLst/>
          </a:prstGeom>
          <a:noFill/>
          <a:ln>
            <a:noFill/>
          </a:ln>
        </p:spPr>
      </p:pic>
      <p:pic>
        <p:nvPicPr>
          <p:cNvPr id="3573" name="Google Shape;3573;p166"/>
          <p:cNvPicPr preferRelativeResize="0"/>
          <p:nvPr/>
        </p:nvPicPr>
        <p:blipFill rotWithShape="1">
          <a:blip r:embed="rId71">
            <a:alphaModFix/>
          </a:blip>
          <a:srcRect b="0" l="0" r="0" t="0"/>
          <a:stretch/>
        </p:blipFill>
        <p:spPr>
          <a:xfrm>
            <a:off x="7089316" y="1197765"/>
            <a:ext cx="663065" cy="185279"/>
          </a:xfrm>
          <a:prstGeom prst="rect">
            <a:avLst/>
          </a:prstGeom>
          <a:noFill/>
          <a:ln>
            <a:noFill/>
          </a:ln>
        </p:spPr>
      </p:pic>
      <p:pic>
        <p:nvPicPr>
          <p:cNvPr id="3574" name="Google Shape;3574;p166"/>
          <p:cNvPicPr preferRelativeResize="0"/>
          <p:nvPr/>
        </p:nvPicPr>
        <p:blipFill rotWithShape="1">
          <a:blip r:embed="rId72">
            <a:alphaModFix/>
          </a:blip>
          <a:srcRect b="0" l="0" r="0" t="0"/>
          <a:stretch/>
        </p:blipFill>
        <p:spPr>
          <a:xfrm>
            <a:off x="8150643" y="1187876"/>
            <a:ext cx="454968" cy="200092"/>
          </a:xfrm>
          <a:prstGeom prst="rect">
            <a:avLst/>
          </a:prstGeom>
          <a:noFill/>
          <a:ln>
            <a:noFill/>
          </a:ln>
        </p:spPr>
      </p:pic>
      <p:pic>
        <p:nvPicPr>
          <p:cNvPr id="3575" name="Google Shape;3575;p166"/>
          <p:cNvPicPr preferRelativeResize="0"/>
          <p:nvPr/>
        </p:nvPicPr>
        <p:blipFill rotWithShape="1">
          <a:blip r:embed="rId73">
            <a:alphaModFix/>
          </a:blip>
          <a:srcRect b="0" l="0" r="0" t="0"/>
          <a:stretch/>
        </p:blipFill>
        <p:spPr>
          <a:xfrm>
            <a:off x="8325798" y="1711131"/>
            <a:ext cx="408709" cy="131438"/>
          </a:xfrm>
          <a:prstGeom prst="rect">
            <a:avLst/>
          </a:prstGeom>
          <a:noFill/>
          <a:ln>
            <a:noFill/>
          </a:ln>
        </p:spPr>
      </p:pic>
      <p:sp>
        <p:nvSpPr>
          <p:cNvPr id="3576" name="Google Shape;3576;p166"/>
          <p:cNvSpPr txBox="1"/>
          <p:nvPr/>
        </p:nvSpPr>
        <p:spPr>
          <a:xfrm>
            <a:off x="-100" y="390875"/>
            <a:ext cx="9144000" cy="5727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4000"/>
              <a:buFont typeface="Arial"/>
              <a:buNone/>
            </a:pPr>
            <a:r>
              <a:rPr b="0" i="0" lang="zh-HK" sz="2800" u="none" cap="none" strike="noStrike">
                <a:solidFill>
                  <a:srgbClr val="FFFFFF"/>
                </a:solidFill>
                <a:latin typeface="Proxima Nova"/>
                <a:ea typeface="Proxima Nova"/>
                <a:cs typeface="Proxima Nova"/>
                <a:sym typeface="Proxima Nova"/>
              </a:rPr>
              <a:t>OUR </a:t>
            </a:r>
            <a:r>
              <a:rPr b="1" i="0" lang="zh-HK" sz="2800" u="none" cap="none" strike="noStrike">
                <a:solidFill>
                  <a:srgbClr val="FFFFFF"/>
                </a:solidFill>
                <a:latin typeface="Proxima Nova"/>
                <a:ea typeface="Proxima Nova"/>
                <a:cs typeface="Proxima Nova"/>
                <a:sym typeface="Proxima Nova"/>
              </a:rPr>
              <a:t>CLIENTS</a:t>
            </a:r>
            <a:endParaRPr b="1" i="0" sz="2800" u="none" cap="none" strike="noStrike">
              <a:solidFill>
                <a:srgbClr val="FFFFFF"/>
              </a:solidFill>
              <a:latin typeface="Proxima Nova"/>
              <a:ea typeface="Proxima Nova"/>
              <a:cs typeface="Proxima Nova"/>
              <a:sym typeface="Proxima Nova"/>
            </a:endParaRPr>
          </a:p>
        </p:txBody>
      </p:sp>
      <p:pic>
        <p:nvPicPr>
          <p:cNvPr id="3577" name="Google Shape;3577;p166"/>
          <p:cNvPicPr preferRelativeResize="0"/>
          <p:nvPr/>
        </p:nvPicPr>
        <p:blipFill rotWithShape="1">
          <a:blip r:embed="rId74">
            <a:alphaModFix/>
          </a:blip>
          <a:srcRect b="0" l="0" r="0" t="0"/>
          <a:stretch/>
        </p:blipFill>
        <p:spPr>
          <a:xfrm>
            <a:off x="7746225" y="4046722"/>
            <a:ext cx="696300" cy="222116"/>
          </a:xfrm>
          <a:prstGeom prst="rect">
            <a:avLst/>
          </a:prstGeom>
          <a:noFill/>
          <a:ln>
            <a:noFill/>
          </a:ln>
        </p:spPr>
      </p:pic>
      <p:pic>
        <p:nvPicPr>
          <p:cNvPr id="3578" name="Google Shape;3578;p166"/>
          <p:cNvPicPr preferRelativeResize="0"/>
          <p:nvPr/>
        </p:nvPicPr>
        <p:blipFill rotWithShape="1">
          <a:blip r:embed="rId75">
            <a:alphaModFix/>
          </a:blip>
          <a:srcRect b="0" l="0" r="0" t="0"/>
          <a:stretch/>
        </p:blipFill>
        <p:spPr>
          <a:xfrm>
            <a:off x="0" y="0"/>
            <a:ext cx="9262531" cy="5210174"/>
          </a:xfrm>
          <a:prstGeom prst="rect">
            <a:avLst/>
          </a:prstGeom>
          <a:noFill/>
          <a:ln>
            <a:noFill/>
          </a:ln>
        </p:spPr>
      </p:pic>
      <p:sp>
        <p:nvSpPr>
          <p:cNvPr id="3579" name="Google Shape;3579;p166"/>
          <p:cNvSpPr txBox="1"/>
          <p:nvPr/>
        </p:nvSpPr>
        <p:spPr>
          <a:xfrm>
            <a:off x="-100" y="390875"/>
            <a:ext cx="9144000" cy="5727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4000"/>
              <a:buFont typeface="Arial"/>
              <a:buNone/>
            </a:pPr>
            <a:r>
              <a:rPr b="0" i="0" lang="zh-HK" sz="2800" u="none" cap="none" strike="noStrike">
                <a:solidFill>
                  <a:srgbClr val="FFFFFF"/>
                </a:solidFill>
                <a:latin typeface="Proxima Nova"/>
                <a:ea typeface="Proxima Nova"/>
                <a:cs typeface="Proxima Nova"/>
                <a:sym typeface="Proxima Nova"/>
              </a:rPr>
              <a:t>OUR </a:t>
            </a:r>
            <a:r>
              <a:rPr b="1" i="0" lang="zh-HK" sz="2800" u="none" cap="none" strike="noStrike">
                <a:solidFill>
                  <a:srgbClr val="FFFFFF"/>
                </a:solidFill>
                <a:latin typeface="Proxima Nova"/>
                <a:ea typeface="Proxima Nova"/>
                <a:cs typeface="Proxima Nova"/>
                <a:sym typeface="Proxima Nova"/>
              </a:rPr>
              <a:t>CLIENTS</a:t>
            </a:r>
            <a:endParaRPr b="1" i="0" sz="2800" u="none" cap="none" strike="noStrike">
              <a:solidFill>
                <a:srgbClr val="FFFFFF"/>
              </a:solidFill>
              <a:latin typeface="Proxima Nova"/>
              <a:ea typeface="Proxima Nova"/>
              <a:cs typeface="Proxima Nova"/>
              <a:sym typeface="Proxima Nova"/>
            </a:endParaRPr>
          </a:p>
        </p:txBody>
      </p:sp>
      <p:cxnSp>
        <p:nvCxnSpPr>
          <p:cNvPr id="3580" name="Google Shape;3580;p166"/>
          <p:cNvCxnSpPr/>
          <p:nvPr/>
        </p:nvCxnSpPr>
        <p:spPr>
          <a:xfrm>
            <a:off x="4275150" y="907550"/>
            <a:ext cx="593700" cy="0"/>
          </a:xfrm>
          <a:prstGeom prst="straightConnector1">
            <a:avLst/>
          </a:prstGeom>
          <a:noFill/>
          <a:ln cap="flat" cmpd="sng" w="19050">
            <a:solidFill>
              <a:srgbClr val="80CAAD"/>
            </a:solidFill>
            <a:prstDash val="solid"/>
            <a:round/>
            <a:headEnd len="sm" w="sm" type="none"/>
            <a:tailEnd len="sm" w="sm" type="none"/>
          </a:ln>
        </p:spPr>
      </p:cxnSp>
      <p:sp>
        <p:nvSpPr>
          <p:cNvPr id="3581" name="Google Shape;3581;p166"/>
          <p:cNvSpPr/>
          <p:nvPr/>
        </p:nvSpPr>
        <p:spPr>
          <a:xfrm>
            <a:off x="2613000" y="2031100"/>
            <a:ext cx="3889500" cy="1238400"/>
          </a:xfrm>
          <a:prstGeom prst="rect">
            <a:avLst/>
          </a:prstGeom>
          <a:solidFill>
            <a:srgbClr val="003C54"/>
          </a:solidFill>
          <a:ln cap="flat" cmpd="sng" w="19050">
            <a:solidFill>
              <a:srgbClr val="FFFE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2" name="Google Shape;3582;p166"/>
          <p:cNvSpPr txBox="1"/>
          <p:nvPr/>
        </p:nvSpPr>
        <p:spPr>
          <a:xfrm>
            <a:off x="2662275" y="2052600"/>
            <a:ext cx="276000" cy="10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zh-HK" sz="1200" u="none" cap="none" strike="noStrike">
                <a:solidFill>
                  <a:srgbClr val="80CAAD"/>
                </a:solidFill>
                <a:latin typeface="Arial"/>
                <a:ea typeface="Arial"/>
                <a:cs typeface="Arial"/>
                <a:sym typeface="Arial"/>
              </a:rPr>
              <a:t>O</a:t>
            </a:r>
            <a:endParaRPr b="0" i="0" sz="1200" u="none" cap="none" strike="noStrike">
              <a:solidFill>
                <a:srgbClr val="80CAAD"/>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zh-HK" sz="1200" u="none" cap="none" strike="noStrike">
                <a:solidFill>
                  <a:srgbClr val="80CAAD"/>
                </a:solidFill>
                <a:latin typeface="Arial"/>
                <a:ea typeface="Arial"/>
                <a:cs typeface="Arial"/>
                <a:sym typeface="Arial"/>
              </a:rPr>
              <a:t>V</a:t>
            </a:r>
            <a:endParaRPr b="0" i="0" sz="1200" u="none" cap="none" strike="noStrike">
              <a:solidFill>
                <a:srgbClr val="80CAAD"/>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zh-HK" sz="1200" u="none" cap="none" strike="noStrike">
                <a:solidFill>
                  <a:srgbClr val="80CAAD"/>
                </a:solidFill>
                <a:latin typeface="Arial"/>
                <a:ea typeface="Arial"/>
                <a:cs typeface="Arial"/>
                <a:sym typeface="Arial"/>
              </a:rPr>
              <a:t>E</a:t>
            </a:r>
            <a:endParaRPr b="0" i="0" sz="1200" u="none" cap="none" strike="noStrike">
              <a:solidFill>
                <a:srgbClr val="80CAAD"/>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zh-HK" sz="1200" u="none" cap="none" strike="noStrike">
                <a:solidFill>
                  <a:srgbClr val="80CAAD"/>
                </a:solidFill>
                <a:latin typeface="Arial"/>
                <a:ea typeface="Arial"/>
                <a:cs typeface="Arial"/>
                <a:sym typeface="Arial"/>
              </a:rPr>
              <a:t>R</a:t>
            </a:r>
            <a:endParaRPr b="0" i="0" sz="1200" u="none" cap="none" strike="noStrike">
              <a:solidFill>
                <a:srgbClr val="80CAAD"/>
              </a:solidFill>
              <a:latin typeface="Arial"/>
              <a:ea typeface="Arial"/>
              <a:cs typeface="Arial"/>
              <a:sym typeface="Arial"/>
            </a:endParaRPr>
          </a:p>
        </p:txBody>
      </p:sp>
      <p:sp>
        <p:nvSpPr>
          <p:cNvPr id="3583" name="Google Shape;3583;p166"/>
          <p:cNvSpPr txBox="1"/>
          <p:nvPr/>
        </p:nvSpPr>
        <p:spPr>
          <a:xfrm>
            <a:off x="2926663" y="1789563"/>
            <a:ext cx="2065200" cy="49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500"/>
              <a:buFont typeface="Arial"/>
              <a:buNone/>
            </a:pPr>
            <a:r>
              <a:rPr b="1" i="0" lang="zh-HK" sz="7500" u="none" cap="none" strike="noStrike">
                <a:solidFill>
                  <a:srgbClr val="80CAAD"/>
                </a:solidFill>
                <a:latin typeface="Proxima Nova"/>
                <a:ea typeface="Proxima Nova"/>
                <a:cs typeface="Proxima Nova"/>
                <a:sym typeface="Proxima Nova"/>
              </a:rPr>
              <a:t>60</a:t>
            </a:r>
            <a:endParaRPr b="1" i="0" sz="7500" u="none" cap="none" strike="noStrike">
              <a:solidFill>
                <a:srgbClr val="80CAAD"/>
              </a:solidFill>
              <a:latin typeface="Proxima Nova"/>
              <a:ea typeface="Proxima Nova"/>
              <a:cs typeface="Proxima Nova"/>
              <a:sym typeface="Proxima Nova"/>
            </a:endParaRPr>
          </a:p>
        </p:txBody>
      </p:sp>
      <p:sp>
        <p:nvSpPr>
          <p:cNvPr id="3584" name="Google Shape;3584;p166"/>
          <p:cNvSpPr txBox="1"/>
          <p:nvPr/>
        </p:nvSpPr>
        <p:spPr>
          <a:xfrm>
            <a:off x="2648288" y="2956038"/>
            <a:ext cx="4034100" cy="49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zh-HK" sz="1100" u="none" cap="none" strike="noStrike">
                <a:solidFill>
                  <a:srgbClr val="FFFFFF"/>
                </a:solidFill>
                <a:latin typeface="Arial"/>
                <a:ea typeface="Arial"/>
                <a:cs typeface="Arial"/>
                <a:sym typeface="Arial"/>
              </a:rPr>
              <a:t>Using our solutions across Asia, Europe &amp; North America</a:t>
            </a:r>
            <a:endParaRPr b="0" i="0" sz="1100" u="none" cap="none" strike="noStrike">
              <a:solidFill>
                <a:srgbClr val="FFFFFF"/>
              </a:solidFill>
              <a:latin typeface="Arial"/>
              <a:ea typeface="Arial"/>
              <a:cs typeface="Arial"/>
              <a:sym typeface="Arial"/>
            </a:endParaRPr>
          </a:p>
        </p:txBody>
      </p:sp>
      <p:cxnSp>
        <p:nvCxnSpPr>
          <p:cNvPr id="3585" name="Google Shape;3585;p166"/>
          <p:cNvCxnSpPr/>
          <p:nvPr/>
        </p:nvCxnSpPr>
        <p:spPr>
          <a:xfrm>
            <a:off x="2608275" y="3002800"/>
            <a:ext cx="3908700" cy="0"/>
          </a:xfrm>
          <a:prstGeom prst="straightConnector1">
            <a:avLst/>
          </a:prstGeom>
          <a:noFill/>
          <a:ln cap="flat" cmpd="sng" w="19050">
            <a:solidFill>
              <a:srgbClr val="FFFFFF"/>
            </a:solidFill>
            <a:prstDash val="solid"/>
            <a:round/>
            <a:headEnd len="sm" w="sm" type="none"/>
            <a:tailEnd len="sm" w="sm" type="none"/>
          </a:ln>
        </p:spPr>
      </p:cxnSp>
      <p:sp>
        <p:nvSpPr>
          <p:cNvPr id="3586" name="Google Shape;3586;p166"/>
          <p:cNvSpPr txBox="1"/>
          <p:nvPr/>
        </p:nvSpPr>
        <p:spPr>
          <a:xfrm>
            <a:off x="4255525" y="2089150"/>
            <a:ext cx="4208400" cy="49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1" i="0" lang="zh-HK" sz="2100" u="none" cap="none" strike="noStrike">
                <a:solidFill>
                  <a:srgbClr val="80CAAD"/>
                </a:solidFill>
                <a:latin typeface="Arial"/>
                <a:ea typeface="Arial"/>
                <a:cs typeface="Arial"/>
                <a:sym typeface="Arial"/>
              </a:rPr>
              <a:t>INSTITUTIONAL</a:t>
            </a:r>
            <a:endParaRPr b="1" i="0" sz="2100" u="none" cap="none" strike="noStrike">
              <a:solidFill>
                <a:srgbClr val="80CAAD"/>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rPr b="1" i="0" lang="zh-HK" sz="2100" u="none" cap="none" strike="noStrike">
                <a:solidFill>
                  <a:srgbClr val="80CAAD"/>
                </a:solidFill>
                <a:latin typeface="Arial"/>
                <a:ea typeface="Arial"/>
                <a:cs typeface="Arial"/>
                <a:sym typeface="Arial"/>
              </a:rPr>
              <a:t>CLIENTS</a:t>
            </a:r>
            <a:endParaRPr b="1" i="0" sz="2100" u="none" cap="none" strike="noStrike">
              <a:solidFill>
                <a:srgbClr val="80CAAD"/>
              </a:solidFill>
              <a:latin typeface="Arial"/>
              <a:ea typeface="Arial"/>
              <a:cs typeface="Arial"/>
              <a:sym typeface="Arial"/>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l V1">
  <p:cSld name="CUSTOM_3">
    <p:spTree>
      <p:nvGrpSpPr>
        <p:cNvPr id="3587" name="Shape 3587"/>
        <p:cNvGrpSpPr/>
        <p:nvPr/>
      </p:nvGrpSpPr>
      <p:grpSpPr>
        <a:xfrm>
          <a:off x="0" y="0"/>
          <a:ext cx="0" cy="0"/>
          <a:chOff x="0" y="0"/>
          <a:chExt cx="0" cy="0"/>
        </a:xfrm>
      </p:grpSpPr>
      <p:pic>
        <p:nvPicPr>
          <p:cNvPr id="3588" name="Google Shape;3588;p167"/>
          <p:cNvPicPr preferRelativeResize="0"/>
          <p:nvPr/>
        </p:nvPicPr>
        <p:blipFill rotWithShape="1">
          <a:blip r:embed="rId2">
            <a:alphaModFix/>
          </a:blip>
          <a:srcRect b="0" l="0" r="0" t="0"/>
          <a:stretch/>
        </p:blipFill>
        <p:spPr>
          <a:xfrm>
            <a:off x="0" y="0"/>
            <a:ext cx="9144000" cy="5143511"/>
          </a:xfrm>
          <a:prstGeom prst="rect">
            <a:avLst/>
          </a:prstGeom>
          <a:noFill/>
          <a:ln>
            <a:noFill/>
          </a:ln>
        </p:spPr>
      </p:pic>
      <p:pic>
        <p:nvPicPr>
          <p:cNvPr id="3589" name="Google Shape;3589;p167"/>
          <p:cNvPicPr preferRelativeResize="0"/>
          <p:nvPr/>
        </p:nvPicPr>
        <p:blipFill rotWithShape="1">
          <a:blip r:embed="rId3">
            <a:alphaModFix/>
          </a:blip>
          <a:srcRect b="0" l="0" r="0" t="0"/>
          <a:stretch/>
        </p:blipFill>
        <p:spPr>
          <a:xfrm>
            <a:off x="0" y="-5"/>
            <a:ext cx="9144000" cy="5143505"/>
          </a:xfrm>
          <a:prstGeom prst="rect">
            <a:avLst/>
          </a:prstGeom>
          <a:noFill/>
          <a:ln>
            <a:noFill/>
          </a:ln>
        </p:spPr>
      </p:pic>
      <p:sp>
        <p:nvSpPr>
          <p:cNvPr id="3590" name="Google Shape;3590;p167"/>
          <p:cNvSpPr txBox="1"/>
          <p:nvPr/>
        </p:nvSpPr>
        <p:spPr>
          <a:xfrm>
            <a:off x="1959300" y="296575"/>
            <a:ext cx="5481300" cy="2019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zh-HK" sz="4800" u="none" cap="none" strike="noStrike">
                <a:solidFill>
                  <a:srgbClr val="FFFFFF"/>
                </a:solidFill>
                <a:latin typeface="Proxima Nova"/>
                <a:ea typeface="Proxima Nova"/>
                <a:cs typeface="Proxima Nova"/>
                <a:sym typeface="Proxima Nova"/>
              </a:rPr>
              <a:t>What do you think? </a:t>
            </a:r>
            <a:endParaRPr b="0" i="0" sz="4800" u="none" cap="none" strike="noStrike">
              <a:solidFill>
                <a:srgbClr val="FFFFFF"/>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4800"/>
              <a:buFont typeface="Arial"/>
              <a:buNone/>
            </a:pPr>
            <a:r>
              <a:rPr b="1" i="0" lang="zh-HK" sz="4800" u="none" cap="none" strike="noStrike">
                <a:solidFill>
                  <a:srgbClr val="7FC9AC"/>
                </a:solidFill>
                <a:latin typeface="Proxima Nova"/>
                <a:ea typeface="Proxima Nova"/>
                <a:cs typeface="Proxima Nova"/>
                <a:sym typeface="Proxima Nova"/>
              </a:rPr>
              <a:t>Let’s talk.</a:t>
            </a:r>
            <a:endParaRPr b="1" i="0" sz="4800" u="none" cap="none" strike="noStrike">
              <a:solidFill>
                <a:srgbClr val="7FC9AC"/>
              </a:solidFill>
              <a:latin typeface="Proxima Nova"/>
              <a:ea typeface="Proxima Nova"/>
              <a:cs typeface="Proxima Nova"/>
              <a:sym typeface="Proxima Nova"/>
            </a:endParaRPr>
          </a:p>
        </p:txBody>
      </p:sp>
      <p:pic>
        <p:nvPicPr>
          <p:cNvPr id="3591" name="Google Shape;3591;p167"/>
          <p:cNvPicPr preferRelativeResize="0"/>
          <p:nvPr/>
        </p:nvPicPr>
        <p:blipFill rotWithShape="1">
          <a:blip r:embed="rId4">
            <a:alphaModFix/>
          </a:blip>
          <a:srcRect b="0" l="0" r="0" t="0"/>
          <a:stretch/>
        </p:blipFill>
        <p:spPr>
          <a:xfrm>
            <a:off x="4045987" y="4431800"/>
            <a:ext cx="1052025" cy="459000"/>
          </a:xfrm>
          <a:prstGeom prst="rect">
            <a:avLst/>
          </a:prstGeom>
          <a:noFill/>
          <a:ln>
            <a:noFill/>
          </a:ln>
        </p:spPr>
      </p:pic>
      <p:pic>
        <p:nvPicPr>
          <p:cNvPr id="3592" name="Google Shape;3592;p167"/>
          <p:cNvPicPr preferRelativeResize="0"/>
          <p:nvPr/>
        </p:nvPicPr>
        <p:blipFill rotWithShape="1">
          <a:blip r:embed="rId5">
            <a:alphaModFix/>
          </a:blip>
          <a:srcRect b="0" l="0" r="0" t="0"/>
          <a:stretch/>
        </p:blipFill>
        <p:spPr>
          <a:xfrm>
            <a:off x="0" y="2144394"/>
            <a:ext cx="9144000" cy="2043113"/>
          </a:xfrm>
          <a:prstGeom prst="rect">
            <a:avLst/>
          </a:prstGeom>
          <a:noFill/>
          <a:ln>
            <a:noFill/>
          </a:ln>
        </p:spPr>
      </p:pic>
      <p:cxnSp>
        <p:nvCxnSpPr>
          <p:cNvPr id="3593" name="Google Shape;3593;p167"/>
          <p:cNvCxnSpPr/>
          <p:nvPr/>
        </p:nvCxnSpPr>
        <p:spPr>
          <a:xfrm>
            <a:off x="4572000" y="2357300"/>
            <a:ext cx="0" cy="1617300"/>
          </a:xfrm>
          <a:prstGeom prst="straightConnector1">
            <a:avLst/>
          </a:prstGeom>
          <a:noFill/>
          <a:ln cap="flat" cmpd="sng" w="9525">
            <a:solidFill>
              <a:srgbClr val="FFFFFF"/>
            </a:solidFill>
            <a:prstDash val="solid"/>
            <a:round/>
            <a:headEnd len="sm" w="sm" type="none"/>
            <a:tailEnd len="sm" w="sm" type="none"/>
          </a:ln>
        </p:spPr>
      </p:cxnSp>
      <p:sp>
        <p:nvSpPr>
          <p:cNvPr id="3594" name="Google Shape;3594;p167"/>
          <p:cNvSpPr txBox="1"/>
          <p:nvPr>
            <p:ph type="title"/>
          </p:nvPr>
        </p:nvSpPr>
        <p:spPr>
          <a:xfrm>
            <a:off x="1198050" y="2331000"/>
            <a:ext cx="3200100" cy="16173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FFFFFF"/>
              </a:buClr>
              <a:buSzPts val="1200"/>
              <a:buFont typeface="Proxima Nova"/>
              <a:buNone/>
              <a:defRPr sz="12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595" name="Google Shape;3595;p167"/>
          <p:cNvSpPr txBox="1"/>
          <p:nvPr>
            <p:ph idx="2" type="title"/>
          </p:nvPr>
        </p:nvSpPr>
        <p:spPr>
          <a:xfrm>
            <a:off x="4745850" y="2316175"/>
            <a:ext cx="3200100" cy="1617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1200"/>
              <a:buFont typeface="Proxima Nova"/>
              <a:buNone/>
              <a:defRPr sz="12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claimer">
  <p:cSld name="TITLE_2">
    <p:spTree>
      <p:nvGrpSpPr>
        <p:cNvPr id="3596" name="Shape 3596"/>
        <p:cNvGrpSpPr/>
        <p:nvPr/>
      </p:nvGrpSpPr>
      <p:grpSpPr>
        <a:xfrm>
          <a:off x="0" y="0"/>
          <a:ext cx="0" cy="0"/>
          <a:chOff x="0" y="0"/>
          <a:chExt cx="0" cy="0"/>
        </a:xfrm>
      </p:grpSpPr>
      <p:sp>
        <p:nvSpPr>
          <p:cNvPr id="3597" name="Google Shape;3597;p168"/>
          <p:cNvSpPr txBox="1"/>
          <p:nvPr/>
        </p:nvSpPr>
        <p:spPr>
          <a:xfrm>
            <a:off x="224288" y="760948"/>
            <a:ext cx="8695500" cy="4251000"/>
          </a:xfrm>
          <a:prstGeom prst="rect">
            <a:avLst/>
          </a:prstGeom>
          <a:noFill/>
          <a:ln>
            <a:noFill/>
          </a:ln>
        </p:spPr>
        <p:txBody>
          <a:bodyPr anchorCtr="0" anchor="t" bIns="72825" lIns="72825" spcFirstLastPara="1" rIns="72825" wrap="square" tIns="72825">
            <a:noAutofit/>
          </a:bodyPr>
          <a:lstStyle/>
          <a:p>
            <a:pPr indent="0" lvl="0" marL="0" marR="0" rtl="0" algn="just">
              <a:lnSpc>
                <a:spcPct val="100000"/>
              </a:lnSpc>
              <a:spcBef>
                <a:spcPts val="0"/>
              </a:spcBef>
              <a:spcAft>
                <a:spcPts val="0"/>
              </a:spcAft>
              <a:buClr>
                <a:srgbClr val="013857"/>
              </a:buClr>
              <a:buSzPts val="800"/>
              <a:buFont typeface="Arial"/>
              <a:buNone/>
            </a:pPr>
            <a:r>
              <a:rPr b="0" i="0" lang="zh-HK" sz="800" u="none" cap="none" strike="noStrike">
                <a:solidFill>
                  <a:srgbClr val="013857"/>
                </a:solidFill>
                <a:latin typeface="Proxima Nova"/>
                <a:ea typeface="Proxima Nova"/>
                <a:cs typeface="Proxima Nova"/>
                <a:sym typeface="Proxima Nova"/>
              </a:rPr>
              <a:t>This presentation has been issued by Privé Holdings Limited (“PHL”) and prepared for the purpose of introducing the online platform of Privé Managers and Privé Financial Limited, which is a subsidiary of PHL licensed by the Securities and Futures Commission of Hong Kong (the “SFC”) to conduct Type 1 (dealing in securities) regulated activity.</a:t>
            </a:r>
            <a:endParaRPr b="0" i="0" sz="1100" u="none" cap="none" strike="noStrike">
              <a:solidFill>
                <a:srgbClr val="000000"/>
              </a:solidFill>
              <a:latin typeface="Proxima Nova"/>
              <a:ea typeface="Proxima Nova"/>
              <a:cs typeface="Proxima Nova"/>
              <a:sym typeface="Proxima Nova"/>
            </a:endParaRPr>
          </a:p>
          <a:p>
            <a:pPr indent="0" lvl="0" marL="0" marR="0" rtl="0" algn="just">
              <a:lnSpc>
                <a:spcPct val="100000"/>
              </a:lnSpc>
              <a:spcBef>
                <a:spcPts val="0"/>
              </a:spcBef>
              <a:spcAft>
                <a:spcPts val="0"/>
              </a:spcAft>
              <a:buClr>
                <a:srgbClr val="000000"/>
              </a:buClr>
              <a:buSzPts val="800"/>
              <a:buFont typeface="Arial"/>
              <a:buNone/>
            </a:pPr>
            <a:r>
              <a:t/>
            </a:r>
            <a:endParaRPr b="0" i="0" sz="800" u="none" cap="none" strike="noStrike">
              <a:solidFill>
                <a:srgbClr val="013857"/>
              </a:solidFill>
              <a:latin typeface="Proxima Nova"/>
              <a:ea typeface="Proxima Nova"/>
              <a:cs typeface="Proxima Nova"/>
              <a:sym typeface="Proxima Nova"/>
            </a:endParaRPr>
          </a:p>
          <a:p>
            <a:pPr indent="0" lvl="0" marL="0" marR="0" rtl="0" algn="just">
              <a:lnSpc>
                <a:spcPct val="100000"/>
              </a:lnSpc>
              <a:spcBef>
                <a:spcPts val="0"/>
              </a:spcBef>
              <a:spcAft>
                <a:spcPts val="0"/>
              </a:spcAft>
              <a:buClr>
                <a:srgbClr val="013857"/>
              </a:buClr>
              <a:buSzPts val="800"/>
              <a:buFont typeface="Arial"/>
              <a:buNone/>
            </a:pPr>
            <a:r>
              <a:rPr b="0" i="0" lang="zh-HK" sz="800" u="none" cap="none" strike="noStrike">
                <a:solidFill>
                  <a:srgbClr val="013857"/>
                </a:solidFill>
                <a:latin typeface="Proxima Nova"/>
                <a:ea typeface="Proxima Nova"/>
                <a:cs typeface="Proxima Nova"/>
                <a:sym typeface="Proxima Nova"/>
              </a:rPr>
              <a:t>All or any part of this presentation shall not be reproduced or further transmitted, nor should it be distributed or disclosed to any third party without prior written consent from PHL.  This presentation and its content are not intended and shall not in any way be construed as an offer or solicitation to the public for the purchase or sale of any financial products or services or a recommendation to adopt any hedging, trading or </a:t>
            </a:r>
            <a:r>
              <a:rPr b="0" i="0" lang="zh-HK" sz="800" u="none" cap="none" strike="noStrike">
                <a:solidFill>
                  <a:srgbClr val="1C405D"/>
                </a:solidFill>
                <a:latin typeface="Proxima Nova"/>
                <a:ea typeface="Proxima Nova"/>
                <a:cs typeface="Proxima Nova"/>
                <a:sym typeface="Proxima Nova"/>
              </a:rPr>
              <a:t>investment strategy, nor is it intended to constitute a representation as to future movements in rates or prices or that any such future movements will not exceed those shown in any illustration. By accepting this presentation, you are agreeing to maintain absolute confidentiality regarding the information disclosed in this document and to be bound by the limitations described herein.</a:t>
            </a:r>
            <a:endParaRPr b="0" i="0" sz="1100" u="none" cap="none" strike="noStrike">
              <a:solidFill>
                <a:srgbClr val="000000"/>
              </a:solidFill>
              <a:latin typeface="Proxima Nova"/>
              <a:ea typeface="Proxima Nova"/>
              <a:cs typeface="Proxima Nova"/>
              <a:sym typeface="Proxima Nova"/>
            </a:endParaRPr>
          </a:p>
          <a:p>
            <a:pPr indent="0" lvl="0" marL="0" marR="0" rtl="0" algn="just">
              <a:lnSpc>
                <a:spcPct val="100000"/>
              </a:lnSpc>
              <a:spcBef>
                <a:spcPts val="0"/>
              </a:spcBef>
              <a:spcAft>
                <a:spcPts val="0"/>
              </a:spcAft>
              <a:buClr>
                <a:srgbClr val="000000"/>
              </a:buClr>
              <a:buSzPts val="800"/>
              <a:buFont typeface="Arial"/>
              <a:buNone/>
            </a:pPr>
            <a:r>
              <a:t/>
            </a:r>
            <a:endParaRPr b="0" i="0" sz="800" u="none" cap="none" strike="noStrike">
              <a:solidFill>
                <a:srgbClr val="013857"/>
              </a:solidFill>
              <a:latin typeface="Proxima Nova"/>
              <a:ea typeface="Proxima Nova"/>
              <a:cs typeface="Proxima Nova"/>
              <a:sym typeface="Proxima Nova"/>
            </a:endParaRPr>
          </a:p>
          <a:p>
            <a:pPr indent="0" lvl="0" marL="0" marR="0" rtl="0" algn="just">
              <a:lnSpc>
                <a:spcPct val="100000"/>
              </a:lnSpc>
              <a:spcBef>
                <a:spcPts val="0"/>
              </a:spcBef>
              <a:spcAft>
                <a:spcPts val="0"/>
              </a:spcAft>
              <a:buClr>
                <a:srgbClr val="013857"/>
              </a:buClr>
              <a:buSzPts val="800"/>
              <a:buFont typeface="Arial"/>
              <a:buNone/>
            </a:pPr>
            <a:r>
              <a:rPr b="0" i="0" lang="zh-HK" sz="800" u="none" cap="none" strike="noStrike">
                <a:solidFill>
                  <a:srgbClr val="013857"/>
                </a:solidFill>
                <a:latin typeface="Proxima Nova"/>
                <a:ea typeface="Proxima Nova"/>
                <a:cs typeface="Proxima Nova"/>
                <a:sym typeface="Proxima Nova"/>
              </a:rPr>
              <a:t>Products mentioned herein or </a:t>
            </a:r>
            <a:r>
              <a:rPr b="0" i="0" lang="zh-HK" sz="800" u="none" cap="none" strike="noStrike">
                <a:solidFill>
                  <a:srgbClr val="1C405D"/>
                </a:solidFill>
                <a:latin typeface="Proxima Nova"/>
                <a:ea typeface="Proxima Nova"/>
                <a:cs typeface="Proxima Nova"/>
                <a:sym typeface="Proxima Nova"/>
              </a:rPr>
              <a:t>on Privé Managers may not have been authorized by the SFC or other regulatory authorities in Hong Kong and the contents and/or distribution of this presentation may be restricted by law, and persons into whose possession this presentation comes should inform themselves about, and observe, any such restrictions. Any failure to comply with these restrictions may constitute a violation of applicable securities laws or other regulations. Accordingly, potential investors are advised to find out if they are qualified to subscribe to those products by themselves as those products may not have the benefit of protection from the securities laws and other relevant </a:t>
            </a:r>
            <a:r>
              <a:rPr b="0" i="0" lang="zh-HK" sz="800" u="none" cap="none" strike="noStrike">
                <a:solidFill>
                  <a:srgbClr val="013857"/>
                </a:solidFill>
                <a:latin typeface="Proxima Nova"/>
                <a:ea typeface="Proxima Nova"/>
                <a:cs typeface="Proxima Nova"/>
                <a:sym typeface="Proxima Nova"/>
              </a:rPr>
              <a:t>laws and regulations of Hong Kong. </a:t>
            </a:r>
            <a:endParaRPr b="0" i="0" sz="1100" u="none" cap="none" strike="noStrike">
              <a:solidFill>
                <a:srgbClr val="000000"/>
              </a:solidFill>
              <a:latin typeface="Proxima Nova"/>
              <a:ea typeface="Proxima Nova"/>
              <a:cs typeface="Proxima Nova"/>
              <a:sym typeface="Proxima Nova"/>
            </a:endParaRPr>
          </a:p>
          <a:p>
            <a:pPr indent="0" lvl="0" marL="0" marR="0" rtl="0" algn="just">
              <a:lnSpc>
                <a:spcPct val="100000"/>
              </a:lnSpc>
              <a:spcBef>
                <a:spcPts val="0"/>
              </a:spcBef>
              <a:spcAft>
                <a:spcPts val="0"/>
              </a:spcAft>
              <a:buClr>
                <a:srgbClr val="000000"/>
              </a:buClr>
              <a:buSzPts val="800"/>
              <a:buFont typeface="Arial"/>
              <a:buNone/>
            </a:pPr>
            <a:r>
              <a:t/>
            </a:r>
            <a:endParaRPr b="0" i="0" sz="800" u="none" cap="none" strike="noStrike">
              <a:solidFill>
                <a:srgbClr val="013857"/>
              </a:solidFill>
              <a:latin typeface="Proxima Nova"/>
              <a:ea typeface="Proxima Nova"/>
              <a:cs typeface="Proxima Nova"/>
              <a:sym typeface="Proxima Nova"/>
            </a:endParaRPr>
          </a:p>
          <a:p>
            <a:pPr indent="0" lvl="0" marL="0" marR="0" rtl="0" algn="just">
              <a:lnSpc>
                <a:spcPct val="100000"/>
              </a:lnSpc>
              <a:spcBef>
                <a:spcPts val="0"/>
              </a:spcBef>
              <a:spcAft>
                <a:spcPts val="0"/>
              </a:spcAft>
              <a:buClr>
                <a:srgbClr val="013857"/>
              </a:buClr>
              <a:buSzPts val="800"/>
              <a:buFont typeface="Arial"/>
              <a:buNone/>
            </a:pPr>
            <a:r>
              <a:rPr b="0" i="0" lang="zh-HK" sz="800" u="none" cap="none" strike="noStrike">
                <a:solidFill>
                  <a:srgbClr val="013857"/>
                </a:solidFill>
                <a:latin typeface="Proxima Nova"/>
                <a:ea typeface="Proxima Nova"/>
                <a:cs typeface="Proxima Nova"/>
                <a:sym typeface="Proxima Nova"/>
              </a:rPr>
              <a:t>PHL accepts no responsibility for the correctness or otherwise of the content set out herein and no representation or warranty, express or implied, is being made or given as to the accuracy or completeness of the information set out herein.  In all circumstances, PHL is not providing, nor should anything contained in this presentation be construed as, financial or investment advice.  Potential investors are strongly advised to consult lawyers, certified public accountants and/or professional financial advisors in connection with any investment decision.</a:t>
            </a:r>
            <a:endParaRPr b="0" i="0" sz="1100" u="none" cap="none" strike="noStrike">
              <a:solidFill>
                <a:srgbClr val="000000"/>
              </a:solidFill>
              <a:latin typeface="Proxima Nova"/>
              <a:ea typeface="Proxima Nova"/>
              <a:cs typeface="Proxima Nova"/>
              <a:sym typeface="Proxima Nova"/>
            </a:endParaRPr>
          </a:p>
          <a:p>
            <a:pPr indent="0" lvl="0" marL="0" marR="0" rtl="0" algn="just">
              <a:lnSpc>
                <a:spcPct val="100000"/>
              </a:lnSpc>
              <a:spcBef>
                <a:spcPts val="0"/>
              </a:spcBef>
              <a:spcAft>
                <a:spcPts val="0"/>
              </a:spcAft>
              <a:buClr>
                <a:srgbClr val="000000"/>
              </a:buClr>
              <a:buSzPts val="800"/>
              <a:buFont typeface="Arial"/>
              <a:buNone/>
            </a:pPr>
            <a:r>
              <a:t/>
            </a:r>
            <a:endParaRPr b="0" i="0" sz="800" u="none" cap="none" strike="noStrike">
              <a:solidFill>
                <a:srgbClr val="013857"/>
              </a:solidFill>
              <a:latin typeface="Proxima Nova"/>
              <a:ea typeface="Proxima Nova"/>
              <a:cs typeface="Proxima Nova"/>
              <a:sym typeface="Proxima Nova"/>
            </a:endParaRPr>
          </a:p>
          <a:p>
            <a:pPr indent="0" lvl="0" marL="0" marR="0" rtl="0" algn="just">
              <a:lnSpc>
                <a:spcPct val="100000"/>
              </a:lnSpc>
              <a:spcBef>
                <a:spcPts val="0"/>
              </a:spcBef>
              <a:spcAft>
                <a:spcPts val="0"/>
              </a:spcAft>
              <a:buClr>
                <a:srgbClr val="013857"/>
              </a:buClr>
              <a:buSzPts val="800"/>
              <a:buFont typeface="Arial"/>
              <a:buNone/>
            </a:pPr>
            <a:r>
              <a:rPr b="0" i="0" lang="zh-HK" sz="800" u="none" cap="none" strike="noStrike">
                <a:solidFill>
                  <a:srgbClr val="013857"/>
                </a:solidFill>
                <a:latin typeface="Proxima Nova"/>
                <a:ea typeface="Proxima Nova"/>
                <a:cs typeface="Proxima Nova"/>
                <a:sym typeface="Proxima Nova"/>
              </a:rPr>
              <a:t>The information contained herein is subject to completion, revision, verification and amendment without prior notice and without liability to compensate or reimburse any party.</a:t>
            </a:r>
            <a:endParaRPr b="0" i="0" sz="1100" u="none" cap="none" strike="noStrike">
              <a:solidFill>
                <a:srgbClr val="000000"/>
              </a:solidFill>
              <a:latin typeface="Proxima Nova"/>
              <a:ea typeface="Proxima Nova"/>
              <a:cs typeface="Proxima Nova"/>
              <a:sym typeface="Proxima Nova"/>
            </a:endParaRPr>
          </a:p>
          <a:p>
            <a:pPr indent="0" lvl="0" marL="0" marR="0" rtl="0" algn="just">
              <a:lnSpc>
                <a:spcPct val="100000"/>
              </a:lnSpc>
              <a:spcBef>
                <a:spcPts val="0"/>
              </a:spcBef>
              <a:spcAft>
                <a:spcPts val="0"/>
              </a:spcAft>
              <a:buClr>
                <a:srgbClr val="000000"/>
              </a:buClr>
              <a:buSzPts val="800"/>
              <a:buFont typeface="Arial"/>
              <a:buNone/>
            </a:pPr>
            <a:r>
              <a:t/>
            </a:r>
            <a:endParaRPr b="0" i="0" sz="800" u="none" cap="none" strike="noStrike">
              <a:solidFill>
                <a:srgbClr val="013857"/>
              </a:solidFill>
              <a:latin typeface="Proxima Nova"/>
              <a:ea typeface="Proxima Nova"/>
              <a:cs typeface="Proxima Nova"/>
              <a:sym typeface="Proxima Nova"/>
            </a:endParaRPr>
          </a:p>
          <a:p>
            <a:pPr indent="0" lvl="0" marL="0" marR="0" rtl="0" algn="just">
              <a:lnSpc>
                <a:spcPct val="100000"/>
              </a:lnSpc>
              <a:spcBef>
                <a:spcPts val="0"/>
              </a:spcBef>
              <a:spcAft>
                <a:spcPts val="0"/>
              </a:spcAft>
              <a:buClr>
                <a:srgbClr val="013857"/>
              </a:buClr>
              <a:buSzPts val="800"/>
              <a:buFont typeface="Arial"/>
              <a:buNone/>
            </a:pPr>
            <a:r>
              <a:rPr b="0" i="0" lang="zh-HK" sz="800" u="none" cap="none" strike="noStrike">
                <a:solidFill>
                  <a:srgbClr val="013857"/>
                </a:solidFill>
                <a:latin typeface="Proxima Nova"/>
                <a:ea typeface="Proxima Nova"/>
                <a:cs typeface="Proxima Nova"/>
                <a:sym typeface="Proxima Nova"/>
              </a:rPr>
              <a:t>No representation or warranty, express or implied is or will be given by PHL or its directors, partners, employees or advisors or any other person as to the accuracy, completeness or fairness of this presentation and, so far as permitted by law, no responsibility or liability whatsoever is accepted for the accuracy or sufficiency thereof or for any errors, omissions or misstatements.</a:t>
            </a:r>
            <a:endParaRPr b="0" i="0" sz="1100" u="none" cap="none" strike="noStrike">
              <a:solidFill>
                <a:srgbClr val="000000"/>
              </a:solidFill>
              <a:latin typeface="Proxima Nova"/>
              <a:ea typeface="Proxima Nova"/>
              <a:cs typeface="Proxima Nova"/>
              <a:sym typeface="Proxima Nova"/>
            </a:endParaRPr>
          </a:p>
          <a:p>
            <a:pPr indent="0" lvl="0" marL="0" marR="0" rtl="0" algn="just">
              <a:lnSpc>
                <a:spcPct val="100000"/>
              </a:lnSpc>
              <a:spcBef>
                <a:spcPts val="0"/>
              </a:spcBef>
              <a:spcAft>
                <a:spcPts val="0"/>
              </a:spcAft>
              <a:buClr>
                <a:srgbClr val="000000"/>
              </a:buClr>
              <a:buSzPts val="800"/>
              <a:buFont typeface="Arial"/>
              <a:buNone/>
            </a:pPr>
            <a:r>
              <a:t/>
            </a:r>
            <a:endParaRPr b="0" i="0" sz="800" u="none" cap="none" strike="noStrike">
              <a:solidFill>
                <a:srgbClr val="013857"/>
              </a:solidFill>
              <a:latin typeface="Proxima Nova"/>
              <a:ea typeface="Proxima Nova"/>
              <a:cs typeface="Proxima Nova"/>
              <a:sym typeface="Proxima Nova"/>
            </a:endParaRPr>
          </a:p>
          <a:p>
            <a:pPr indent="0" lvl="0" marL="0" marR="0" rtl="0" algn="just">
              <a:lnSpc>
                <a:spcPct val="100000"/>
              </a:lnSpc>
              <a:spcBef>
                <a:spcPts val="0"/>
              </a:spcBef>
              <a:spcAft>
                <a:spcPts val="0"/>
              </a:spcAft>
              <a:buClr>
                <a:srgbClr val="013857"/>
              </a:buClr>
              <a:buSzPts val="800"/>
              <a:buFont typeface="Arial"/>
              <a:buNone/>
            </a:pPr>
            <a:r>
              <a:rPr b="0" i="0" lang="zh-HK" sz="800" u="none" cap="none" strike="noStrike">
                <a:solidFill>
                  <a:srgbClr val="013857"/>
                </a:solidFill>
                <a:latin typeface="Proxima Nova"/>
                <a:ea typeface="Proxima Nova"/>
                <a:cs typeface="Proxima Nova"/>
                <a:sym typeface="Proxima Nova"/>
              </a:rPr>
              <a:t>This presentation may include certain statements, estimates, targets, forecasts and projections provided by PHL with respect to its anticipated future performance. Such statements, estimates, targets, forecasts and projections reflect significant assumptions and subjective judgments and analysis by PHL's management concerning anticipated results which may or may not prove to be correct and there can be no assurance that any estimates, targets, forecasts or projections are attainable or will be realized. Nothing contained in this presentation is, or shall be relied upon as, a promise or representation, whether as to the past or the future. Accordingly, neither PHL nor its directors, partners, employees or advisors nor any other person, shall be liable for any direct, indirect or consequential loss or damage suffered by any person as a result of relying on any statement in or omission from this presentation and any such liability is expressly disclaimed. In particular, but without limitation, no representation or warranty is given as to the achievement or reasonableness of, and no reliance should be placed on, any estimates, targets, forecasts or projections contained in this presentation (or otherwise provided by or on behalf of PHL with respect to the subject matter of this presentation). In all cases, addresses should conduct their own investigation and analysis of PHL and the information contained in this presentation.</a:t>
            </a:r>
            <a:endParaRPr b="0" i="0" sz="1100" u="none" cap="none" strike="noStrike">
              <a:solidFill>
                <a:srgbClr val="000000"/>
              </a:solidFill>
              <a:latin typeface="Proxima Nova"/>
              <a:ea typeface="Proxima Nova"/>
              <a:cs typeface="Proxima Nova"/>
              <a:sym typeface="Proxima Nova"/>
            </a:endParaRPr>
          </a:p>
          <a:p>
            <a:pPr indent="0" lvl="0" marL="0" marR="0" rtl="0" algn="just">
              <a:lnSpc>
                <a:spcPct val="100000"/>
              </a:lnSpc>
              <a:spcBef>
                <a:spcPts val="0"/>
              </a:spcBef>
              <a:spcAft>
                <a:spcPts val="0"/>
              </a:spcAft>
              <a:buClr>
                <a:srgbClr val="000000"/>
              </a:buClr>
              <a:buSzPts val="800"/>
              <a:buFont typeface="Arial"/>
              <a:buNone/>
            </a:pPr>
            <a:r>
              <a:t/>
            </a:r>
            <a:endParaRPr b="0" i="0" sz="800" u="none" cap="none" strike="noStrike">
              <a:solidFill>
                <a:srgbClr val="013857"/>
              </a:solidFill>
              <a:latin typeface="Proxima Nova"/>
              <a:ea typeface="Proxima Nova"/>
              <a:cs typeface="Proxima Nova"/>
              <a:sym typeface="Proxima Nova"/>
            </a:endParaRPr>
          </a:p>
          <a:p>
            <a:pPr indent="0" lvl="0" marL="0" marR="0" rtl="0" algn="just">
              <a:lnSpc>
                <a:spcPct val="100000"/>
              </a:lnSpc>
              <a:spcBef>
                <a:spcPts val="0"/>
              </a:spcBef>
              <a:spcAft>
                <a:spcPts val="0"/>
              </a:spcAft>
              <a:buClr>
                <a:srgbClr val="013857"/>
              </a:buClr>
              <a:buSzPts val="800"/>
              <a:buFont typeface="Arial"/>
              <a:buNone/>
            </a:pPr>
            <a:r>
              <a:rPr b="0" i="0" lang="zh-HK" sz="800" u="none" cap="none" strike="noStrike">
                <a:solidFill>
                  <a:srgbClr val="013857"/>
                </a:solidFill>
                <a:latin typeface="Proxima Nova"/>
                <a:ea typeface="Proxima Nova"/>
                <a:cs typeface="Proxima Nova"/>
                <a:sym typeface="Proxima Nova"/>
              </a:rPr>
              <a:t>The contents hereof have not been reviewed by the SFC or any regulatory authorities (whether in Hong Kong or overseas).</a:t>
            </a:r>
            <a:endParaRPr b="0" i="0" sz="1100" u="none" cap="none" strike="noStrike">
              <a:solidFill>
                <a:srgbClr val="000000"/>
              </a:solidFill>
              <a:latin typeface="Proxima Nova"/>
              <a:ea typeface="Proxima Nova"/>
              <a:cs typeface="Proxima Nova"/>
              <a:sym typeface="Proxima Nova"/>
            </a:endParaRPr>
          </a:p>
        </p:txBody>
      </p:sp>
      <p:sp>
        <p:nvSpPr>
          <p:cNvPr id="3598" name="Google Shape;3598;p168"/>
          <p:cNvSpPr txBox="1"/>
          <p:nvPr/>
        </p:nvSpPr>
        <p:spPr>
          <a:xfrm>
            <a:off x="0" y="93475"/>
            <a:ext cx="9144000" cy="5727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4000"/>
              <a:buFont typeface="Arial"/>
              <a:buNone/>
            </a:pPr>
            <a:r>
              <a:rPr b="1" i="0" lang="zh-HK" sz="2800" u="none" cap="none" strike="noStrike">
                <a:solidFill>
                  <a:srgbClr val="002838"/>
                </a:solidFill>
                <a:latin typeface="Proxima Nova"/>
                <a:ea typeface="Proxima Nova"/>
                <a:cs typeface="Proxima Nova"/>
                <a:sym typeface="Proxima Nova"/>
              </a:rPr>
              <a:t>Disclaimer</a:t>
            </a:r>
            <a:endParaRPr b="1" i="0" sz="2800" u="none" cap="none" strike="noStrike">
              <a:solidFill>
                <a:srgbClr val="002838"/>
              </a:solidFill>
              <a:latin typeface="Proxima Nova"/>
              <a:ea typeface="Proxima Nova"/>
              <a:cs typeface="Proxima Nova"/>
              <a:sym typeface="Proxima Nova"/>
            </a:endParaRPr>
          </a:p>
        </p:txBody>
      </p:sp>
      <p:cxnSp>
        <p:nvCxnSpPr>
          <p:cNvPr id="3599" name="Google Shape;3599;p168"/>
          <p:cNvCxnSpPr/>
          <p:nvPr/>
        </p:nvCxnSpPr>
        <p:spPr>
          <a:xfrm>
            <a:off x="4275250" y="610150"/>
            <a:ext cx="593700" cy="0"/>
          </a:xfrm>
          <a:prstGeom prst="straightConnector1">
            <a:avLst/>
          </a:prstGeom>
          <a:noFill/>
          <a:ln cap="flat" cmpd="sng" w="19050">
            <a:solidFill>
              <a:srgbClr val="80CAAD"/>
            </a:solidFill>
            <a:prstDash val="solid"/>
            <a:round/>
            <a:headEnd len="sm" w="sm" type="none"/>
            <a:tailEnd len="sm" w="sm" type="none"/>
          </a:ln>
        </p:spPr>
      </p:cxnSp>
      <p:pic>
        <p:nvPicPr>
          <p:cNvPr id="3600" name="Google Shape;3600;p168"/>
          <p:cNvPicPr preferRelativeResize="0"/>
          <p:nvPr/>
        </p:nvPicPr>
        <p:blipFill rotWithShape="1">
          <a:blip r:embed="rId2">
            <a:alphaModFix/>
          </a:blip>
          <a:srcRect b="0" l="0" r="0" t="7287"/>
          <a:stretch/>
        </p:blipFill>
        <p:spPr>
          <a:xfrm>
            <a:off x="0" y="0"/>
            <a:ext cx="435338" cy="431800"/>
          </a:xfrm>
          <a:prstGeom prst="rect">
            <a:avLst/>
          </a:prstGeom>
          <a:noFill/>
          <a:ln>
            <a:noFill/>
          </a:ln>
        </p:spPr>
      </p:pic>
      <p:sp>
        <p:nvSpPr>
          <p:cNvPr id="3601" name="Google Shape;3601;p168"/>
          <p:cNvSpPr/>
          <p:nvPr/>
        </p:nvSpPr>
        <p:spPr>
          <a:xfrm>
            <a:off x="8942751" y="4800378"/>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2" name="Google Shape;3602;p168"/>
          <p:cNvSpPr/>
          <p:nvPr/>
        </p:nvSpPr>
        <p:spPr>
          <a:xfrm>
            <a:off x="8942751" y="4970926"/>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3" name="Google Shape;3603;p168"/>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2_1">
    <p:spTree>
      <p:nvGrpSpPr>
        <p:cNvPr id="3604" name="Shape 3604"/>
        <p:cNvGrpSpPr/>
        <p:nvPr/>
      </p:nvGrpSpPr>
      <p:grpSpPr>
        <a:xfrm>
          <a:off x="0" y="0"/>
          <a:ext cx="0" cy="0"/>
          <a:chOff x="0" y="0"/>
          <a:chExt cx="0" cy="0"/>
        </a:xfrm>
      </p:grpSpPr>
      <p:sp>
        <p:nvSpPr>
          <p:cNvPr id="3605" name="Google Shape;3605;p1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zh-HK"/>
              <a:t>‹#›</a:t>
            </a:fld>
            <a:endParaRPr/>
          </a:p>
        </p:txBody>
      </p:sp>
      <p:pic>
        <p:nvPicPr>
          <p:cNvPr id="3606" name="Google Shape;3606;p16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607" name="Google Shape;3607;p169"/>
          <p:cNvSpPr txBox="1"/>
          <p:nvPr/>
        </p:nvSpPr>
        <p:spPr>
          <a:xfrm>
            <a:off x="1646250" y="1092900"/>
            <a:ext cx="6236400" cy="45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200"/>
              <a:buFont typeface="Arial"/>
              <a:buNone/>
            </a:pPr>
            <a:r>
              <a:rPr b="1" i="0" lang="zh-HK" sz="7200" u="none" cap="none" strike="noStrike">
                <a:solidFill>
                  <a:srgbClr val="FFFFFF"/>
                </a:solidFill>
                <a:latin typeface="Proxima Nova"/>
                <a:ea typeface="Proxima Nova"/>
                <a:cs typeface="Proxima Nova"/>
                <a:sym typeface="Proxima Nova"/>
              </a:rPr>
              <a:t>Thank You</a:t>
            </a:r>
            <a:r>
              <a:rPr b="1" i="0" lang="zh-HK" sz="10000" u="none" cap="none" strike="noStrike">
                <a:solidFill>
                  <a:srgbClr val="FFFFFF"/>
                </a:solidFill>
                <a:latin typeface="Proxima Nova"/>
                <a:ea typeface="Proxima Nova"/>
                <a:cs typeface="Proxima Nova"/>
                <a:sym typeface="Proxima Nova"/>
              </a:rPr>
              <a:t> </a:t>
            </a:r>
            <a:endParaRPr b="1" i="0" sz="10000" u="none" cap="none" strike="noStrike">
              <a:solidFill>
                <a:srgbClr val="FFFFFF"/>
              </a:solidFill>
              <a:latin typeface="Proxima Nova"/>
              <a:ea typeface="Proxima Nova"/>
              <a:cs typeface="Proxima Nova"/>
              <a:sym typeface="Proxima Nova"/>
            </a:endParaRPr>
          </a:p>
        </p:txBody>
      </p:sp>
      <p:sp>
        <p:nvSpPr>
          <p:cNvPr id="3608" name="Google Shape;3608;p169"/>
          <p:cNvSpPr txBox="1"/>
          <p:nvPr>
            <p:ph type="title"/>
          </p:nvPr>
        </p:nvSpPr>
        <p:spPr>
          <a:xfrm>
            <a:off x="2782650" y="2790400"/>
            <a:ext cx="3963600" cy="641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400"/>
              <a:buFont typeface="Proxima Nova"/>
              <a:buNone/>
              <a:defRPr sz="14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2_2">
    <p:spTree>
      <p:nvGrpSpPr>
        <p:cNvPr id="3609" name="Shape 3609"/>
        <p:cNvGrpSpPr/>
        <p:nvPr/>
      </p:nvGrpSpPr>
      <p:grpSpPr>
        <a:xfrm>
          <a:off x="0" y="0"/>
          <a:ext cx="0" cy="0"/>
          <a:chOff x="0" y="0"/>
          <a:chExt cx="0" cy="0"/>
        </a:xfrm>
      </p:grpSpPr>
      <p:sp>
        <p:nvSpPr>
          <p:cNvPr id="3610" name="Google Shape;3610;p17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1pPr>
            <a:lvl2pPr lvl="1" rtl="0" algn="ctr">
              <a:lnSpc>
                <a:spcPct val="100000"/>
              </a:lnSpc>
              <a:spcBef>
                <a:spcPts val="0"/>
              </a:spcBef>
              <a:spcAft>
                <a:spcPts val="0"/>
              </a:spcAft>
              <a:buClr>
                <a:schemeClr val="dk1"/>
              </a:buClr>
              <a:buSzPts val="5200"/>
              <a:buFont typeface="Arial"/>
              <a:buNone/>
              <a:defRPr sz="5200">
                <a:solidFill>
                  <a:schemeClr val="dk1"/>
                </a:solidFill>
              </a:defRPr>
            </a:lvl2pPr>
            <a:lvl3pPr lvl="2" rtl="0" algn="ctr">
              <a:lnSpc>
                <a:spcPct val="100000"/>
              </a:lnSpc>
              <a:spcBef>
                <a:spcPts val="0"/>
              </a:spcBef>
              <a:spcAft>
                <a:spcPts val="0"/>
              </a:spcAft>
              <a:buClr>
                <a:schemeClr val="dk1"/>
              </a:buClr>
              <a:buSzPts val="5200"/>
              <a:buFont typeface="Arial"/>
              <a:buNone/>
              <a:defRPr sz="5200">
                <a:solidFill>
                  <a:schemeClr val="dk1"/>
                </a:solidFill>
              </a:defRPr>
            </a:lvl3pPr>
            <a:lvl4pPr lvl="3" rtl="0" algn="ctr">
              <a:lnSpc>
                <a:spcPct val="100000"/>
              </a:lnSpc>
              <a:spcBef>
                <a:spcPts val="0"/>
              </a:spcBef>
              <a:spcAft>
                <a:spcPts val="0"/>
              </a:spcAft>
              <a:buClr>
                <a:schemeClr val="dk1"/>
              </a:buClr>
              <a:buSzPts val="5200"/>
              <a:buFont typeface="Arial"/>
              <a:buNone/>
              <a:defRPr sz="5200">
                <a:solidFill>
                  <a:schemeClr val="dk1"/>
                </a:solidFill>
              </a:defRPr>
            </a:lvl4pPr>
            <a:lvl5pPr lvl="4" rtl="0" algn="ctr">
              <a:lnSpc>
                <a:spcPct val="100000"/>
              </a:lnSpc>
              <a:spcBef>
                <a:spcPts val="0"/>
              </a:spcBef>
              <a:spcAft>
                <a:spcPts val="0"/>
              </a:spcAft>
              <a:buClr>
                <a:schemeClr val="dk1"/>
              </a:buClr>
              <a:buSzPts val="5200"/>
              <a:buFont typeface="Arial"/>
              <a:buNone/>
              <a:defRPr sz="5200">
                <a:solidFill>
                  <a:schemeClr val="dk1"/>
                </a:solidFill>
              </a:defRPr>
            </a:lvl5pPr>
            <a:lvl6pPr lvl="5" rtl="0" algn="ctr">
              <a:lnSpc>
                <a:spcPct val="100000"/>
              </a:lnSpc>
              <a:spcBef>
                <a:spcPts val="0"/>
              </a:spcBef>
              <a:spcAft>
                <a:spcPts val="0"/>
              </a:spcAft>
              <a:buClr>
                <a:schemeClr val="dk1"/>
              </a:buClr>
              <a:buSzPts val="5200"/>
              <a:buFont typeface="Arial"/>
              <a:buNone/>
              <a:defRPr sz="5200">
                <a:solidFill>
                  <a:schemeClr val="dk1"/>
                </a:solidFill>
              </a:defRPr>
            </a:lvl6pPr>
            <a:lvl7pPr lvl="6" rtl="0" algn="ctr">
              <a:lnSpc>
                <a:spcPct val="100000"/>
              </a:lnSpc>
              <a:spcBef>
                <a:spcPts val="0"/>
              </a:spcBef>
              <a:spcAft>
                <a:spcPts val="0"/>
              </a:spcAft>
              <a:buClr>
                <a:schemeClr val="dk1"/>
              </a:buClr>
              <a:buSzPts val="5200"/>
              <a:buFont typeface="Arial"/>
              <a:buNone/>
              <a:defRPr sz="5200">
                <a:solidFill>
                  <a:schemeClr val="dk1"/>
                </a:solidFill>
              </a:defRPr>
            </a:lvl7pPr>
            <a:lvl8pPr lvl="7" rtl="0" algn="ctr">
              <a:lnSpc>
                <a:spcPct val="100000"/>
              </a:lnSpc>
              <a:spcBef>
                <a:spcPts val="0"/>
              </a:spcBef>
              <a:spcAft>
                <a:spcPts val="0"/>
              </a:spcAft>
              <a:buClr>
                <a:schemeClr val="dk1"/>
              </a:buClr>
              <a:buSzPts val="5200"/>
              <a:buFont typeface="Arial"/>
              <a:buNone/>
              <a:defRPr sz="5200">
                <a:solidFill>
                  <a:schemeClr val="dk1"/>
                </a:solidFill>
              </a:defRPr>
            </a:lvl8pPr>
            <a:lvl9pPr lvl="8" rtl="0" algn="ctr">
              <a:lnSpc>
                <a:spcPct val="100000"/>
              </a:lnSpc>
              <a:spcBef>
                <a:spcPts val="0"/>
              </a:spcBef>
              <a:spcAft>
                <a:spcPts val="0"/>
              </a:spcAft>
              <a:buClr>
                <a:schemeClr val="dk1"/>
              </a:buClr>
              <a:buSzPts val="5200"/>
              <a:buFont typeface="Arial"/>
              <a:buNone/>
              <a:defRPr sz="5200">
                <a:solidFill>
                  <a:schemeClr val="dk1"/>
                </a:solidFill>
              </a:defRPr>
            </a:lvl9pPr>
          </a:lstStyle>
          <a:p/>
        </p:txBody>
      </p:sp>
      <p:sp>
        <p:nvSpPr>
          <p:cNvPr id="3611" name="Google Shape;3611;p17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9pPr>
          </a:lstStyle>
          <a:p/>
        </p:txBody>
      </p:sp>
      <p:sp>
        <p:nvSpPr>
          <p:cNvPr id="3612" name="Google Shape;3612;p1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617" name="Shape 3617"/>
        <p:cNvGrpSpPr/>
        <p:nvPr/>
      </p:nvGrpSpPr>
      <p:grpSpPr>
        <a:xfrm>
          <a:off x="0" y="0"/>
          <a:ext cx="0" cy="0"/>
          <a:chOff x="0" y="0"/>
          <a:chExt cx="0" cy="0"/>
        </a:xfrm>
      </p:grpSpPr>
      <p:pic>
        <p:nvPicPr>
          <p:cNvPr id="3618" name="Google Shape;3618;p172"/>
          <p:cNvPicPr preferRelativeResize="0"/>
          <p:nvPr/>
        </p:nvPicPr>
        <p:blipFill rotWithShape="1">
          <a:blip r:embed="rId2">
            <a:alphaModFix/>
          </a:blip>
          <a:srcRect b="0" l="0" r="0" t="7287"/>
          <a:stretch/>
        </p:blipFill>
        <p:spPr>
          <a:xfrm>
            <a:off x="0" y="0"/>
            <a:ext cx="435338" cy="431800"/>
          </a:xfrm>
          <a:prstGeom prst="rect">
            <a:avLst/>
          </a:prstGeom>
          <a:noFill/>
          <a:ln>
            <a:noFill/>
          </a:ln>
        </p:spPr>
      </p:pic>
      <p:sp>
        <p:nvSpPr>
          <p:cNvPr id="3619" name="Google Shape;3619;p172"/>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
        <p:nvSpPr>
          <p:cNvPr id="3620" name="Google Shape;3620;p172"/>
          <p:cNvSpPr/>
          <p:nvPr/>
        </p:nvSpPr>
        <p:spPr>
          <a:xfrm>
            <a:off x="9018950" y="4540874"/>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1" name="Google Shape;3621;p172"/>
          <p:cNvSpPr/>
          <p:nvPr/>
        </p:nvSpPr>
        <p:spPr>
          <a:xfrm>
            <a:off x="9018950" y="4857392"/>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3622" name="Shape 3622"/>
        <p:cNvGrpSpPr/>
        <p:nvPr/>
      </p:nvGrpSpPr>
      <p:grpSpPr>
        <a:xfrm>
          <a:off x="0" y="0"/>
          <a:ext cx="0" cy="0"/>
          <a:chOff x="0" y="0"/>
          <a:chExt cx="0" cy="0"/>
        </a:xfrm>
      </p:grpSpPr>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wards">
  <p:cSld name="CUSTOM_1">
    <p:spTree>
      <p:nvGrpSpPr>
        <p:cNvPr id="3623" name="Shape 3623"/>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5">
    <p:spTree>
      <p:nvGrpSpPr>
        <p:cNvPr id="122" name="Shape 122"/>
        <p:cNvGrpSpPr/>
        <p:nvPr/>
      </p:nvGrpSpPr>
      <p:grpSpPr>
        <a:xfrm>
          <a:off x="0" y="0"/>
          <a:ext cx="0" cy="0"/>
          <a:chOff x="0" y="0"/>
          <a:chExt cx="0" cy="0"/>
        </a:xfrm>
      </p:grpSpPr>
      <p:sp>
        <p:nvSpPr>
          <p:cNvPr id="123" name="Google Shape;123;p1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1pPr>
            <a:lvl2pPr lvl="1" rtl="0" algn="ctr">
              <a:lnSpc>
                <a:spcPct val="100000"/>
              </a:lnSpc>
              <a:spcBef>
                <a:spcPts val="0"/>
              </a:spcBef>
              <a:spcAft>
                <a:spcPts val="0"/>
              </a:spcAft>
              <a:buClr>
                <a:schemeClr val="dk1"/>
              </a:buClr>
              <a:buSzPts val="5200"/>
              <a:buFont typeface="Arial"/>
              <a:buNone/>
              <a:defRPr sz="5200">
                <a:solidFill>
                  <a:schemeClr val="dk1"/>
                </a:solidFill>
              </a:defRPr>
            </a:lvl2pPr>
            <a:lvl3pPr lvl="2" rtl="0" algn="ctr">
              <a:lnSpc>
                <a:spcPct val="100000"/>
              </a:lnSpc>
              <a:spcBef>
                <a:spcPts val="0"/>
              </a:spcBef>
              <a:spcAft>
                <a:spcPts val="0"/>
              </a:spcAft>
              <a:buClr>
                <a:schemeClr val="dk1"/>
              </a:buClr>
              <a:buSzPts val="5200"/>
              <a:buFont typeface="Arial"/>
              <a:buNone/>
              <a:defRPr sz="5200">
                <a:solidFill>
                  <a:schemeClr val="dk1"/>
                </a:solidFill>
              </a:defRPr>
            </a:lvl3pPr>
            <a:lvl4pPr lvl="3" rtl="0" algn="ctr">
              <a:lnSpc>
                <a:spcPct val="100000"/>
              </a:lnSpc>
              <a:spcBef>
                <a:spcPts val="0"/>
              </a:spcBef>
              <a:spcAft>
                <a:spcPts val="0"/>
              </a:spcAft>
              <a:buClr>
                <a:schemeClr val="dk1"/>
              </a:buClr>
              <a:buSzPts val="5200"/>
              <a:buFont typeface="Arial"/>
              <a:buNone/>
              <a:defRPr sz="5200">
                <a:solidFill>
                  <a:schemeClr val="dk1"/>
                </a:solidFill>
              </a:defRPr>
            </a:lvl4pPr>
            <a:lvl5pPr lvl="4" rtl="0" algn="ctr">
              <a:lnSpc>
                <a:spcPct val="100000"/>
              </a:lnSpc>
              <a:spcBef>
                <a:spcPts val="0"/>
              </a:spcBef>
              <a:spcAft>
                <a:spcPts val="0"/>
              </a:spcAft>
              <a:buClr>
                <a:schemeClr val="dk1"/>
              </a:buClr>
              <a:buSzPts val="5200"/>
              <a:buFont typeface="Arial"/>
              <a:buNone/>
              <a:defRPr sz="5200">
                <a:solidFill>
                  <a:schemeClr val="dk1"/>
                </a:solidFill>
              </a:defRPr>
            </a:lvl5pPr>
            <a:lvl6pPr lvl="5" rtl="0" algn="ctr">
              <a:lnSpc>
                <a:spcPct val="100000"/>
              </a:lnSpc>
              <a:spcBef>
                <a:spcPts val="0"/>
              </a:spcBef>
              <a:spcAft>
                <a:spcPts val="0"/>
              </a:spcAft>
              <a:buClr>
                <a:schemeClr val="dk1"/>
              </a:buClr>
              <a:buSzPts val="5200"/>
              <a:buFont typeface="Arial"/>
              <a:buNone/>
              <a:defRPr sz="5200">
                <a:solidFill>
                  <a:schemeClr val="dk1"/>
                </a:solidFill>
              </a:defRPr>
            </a:lvl6pPr>
            <a:lvl7pPr lvl="6" rtl="0" algn="ctr">
              <a:lnSpc>
                <a:spcPct val="100000"/>
              </a:lnSpc>
              <a:spcBef>
                <a:spcPts val="0"/>
              </a:spcBef>
              <a:spcAft>
                <a:spcPts val="0"/>
              </a:spcAft>
              <a:buClr>
                <a:schemeClr val="dk1"/>
              </a:buClr>
              <a:buSzPts val="5200"/>
              <a:buFont typeface="Arial"/>
              <a:buNone/>
              <a:defRPr sz="5200">
                <a:solidFill>
                  <a:schemeClr val="dk1"/>
                </a:solidFill>
              </a:defRPr>
            </a:lvl7pPr>
            <a:lvl8pPr lvl="7" rtl="0" algn="ctr">
              <a:lnSpc>
                <a:spcPct val="100000"/>
              </a:lnSpc>
              <a:spcBef>
                <a:spcPts val="0"/>
              </a:spcBef>
              <a:spcAft>
                <a:spcPts val="0"/>
              </a:spcAft>
              <a:buClr>
                <a:schemeClr val="dk1"/>
              </a:buClr>
              <a:buSzPts val="5200"/>
              <a:buFont typeface="Arial"/>
              <a:buNone/>
              <a:defRPr sz="5200">
                <a:solidFill>
                  <a:schemeClr val="dk1"/>
                </a:solidFill>
              </a:defRPr>
            </a:lvl8pPr>
            <a:lvl9pPr lvl="8" rtl="0" algn="ctr">
              <a:lnSpc>
                <a:spcPct val="100000"/>
              </a:lnSpc>
              <a:spcBef>
                <a:spcPts val="0"/>
              </a:spcBef>
              <a:spcAft>
                <a:spcPts val="0"/>
              </a:spcAft>
              <a:buClr>
                <a:schemeClr val="dk1"/>
              </a:buClr>
              <a:buSzPts val="5200"/>
              <a:buFont typeface="Arial"/>
              <a:buNone/>
              <a:defRPr sz="5200">
                <a:solidFill>
                  <a:schemeClr val="dk1"/>
                </a:solidFill>
              </a:defRPr>
            </a:lvl9pPr>
          </a:lstStyle>
          <a:p/>
        </p:txBody>
      </p:sp>
      <p:sp>
        <p:nvSpPr>
          <p:cNvPr id="124" name="Google Shape;124;p1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9pPr>
          </a:lstStyle>
          <a:p/>
        </p:txBody>
      </p:sp>
      <p:sp>
        <p:nvSpPr>
          <p:cNvPr id="125" name="Google Shape;125;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3624" name="Shape 3624"/>
        <p:cNvGrpSpPr/>
        <p:nvPr/>
      </p:nvGrpSpPr>
      <p:grpSpPr>
        <a:xfrm>
          <a:off x="0" y="0"/>
          <a:ext cx="0" cy="0"/>
          <a:chOff x="0" y="0"/>
          <a:chExt cx="0" cy="0"/>
        </a:xfrm>
      </p:grpSpPr>
      <p:sp>
        <p:nvSpPr>
          <p:cNvPr id="3625" name="Google Shape;3625;p175"/>
          <p:cNvSpPr/>
          <p:nvPr/>
        </p:nvSpPr>
        <p:spPr>
          <a:xfrm>
            <a:off x="9018950" y="4540874"/>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6" name="Google Shape;3626;p175"/>
          <p:cNvSpPr/>
          <p:nvPr/>
        </p:nvSpPr>
        <p:spPr>
          <a:xfrm>
            <a:off x="9018950" y="4857392"/>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HK)">
  <p:cSld name="MAIN_POINT_1">
    <p:spTree>
      <p:nvGrpSpPr>
        <p:cNvPr id="3627" name="Shape 3627"/>
        <p:cNvGrpSpPr/>
        <p:nvPr/>
      </p:nvGrpSpPr>
      <p:grpSpPr>
        <a:xfrm>
          <a:off x="0" y="0"/>
          <a:ext cx="0" cy="0"/>
          <a:chOff x="0" y="0"/>
          <a:chExt cx="0" cy="0"/>
        </a:xfrm>
      </p:grpSpPr>
      <p:pic>
        <p:nvPicPr>
          <p:cNvPr id="3628" name="Google Shape;3628;p176"/>
          <p:cNvPicPr preferRelativeResize="0"/>
          <p:nvPr/>
        </p:nvPicPr>
        <p:blipFill rotWithShape="1">
          <a:blip r:embed="rId2">
            <a:alphaModFix/>
          </a:blip>
          <a:srcRect b="7813" l="0" r="0" t="7813"/>
          <a:stretch/>
        </p:blipFill>
        <p:spPr>
          <a:xfrm>
            <a:off x="0" y="0"/>
            <a:ext cx="9144000" cy="5143499"/>
          </a:xfrm>
          <a:prstGeom prst="rect">
            <a:avLst/>
          </a:prstGeom>
          <a:noFill/>
          <a:ln>
            <a:noFill/>
          </a:ln>
        </p:spPr>
      </p:pic>
      <p:pic>
        <p:nvPicPr>
          <p:cNvPr id="3629" name="Google Shape;3629;p176"/>
          <p:cNvPicPr preferRelativeResize="0"/>
          <p:nvPr/>
        </p:nvPicPr>
        <p:blipFill rotWithShape="1">
          <a:blip r:embed="rId3">
            <a:alphaModFix/>
          </a:blip>
          <a:srcRect b="0" l="0" r="0" t="0"/>
          <a:stretch/>
        </p:blipFill>
        <p:spPr>
          <a:xfrm>
            <a:off x="-59275" y="-33337"/>
            <a:ext cx="9262531" cy="5210174"/>
          </a:xfrm>
          <a:prstGeom prst="rect">
            <a:avLst/>
          </a:prstGeom>
          <a:noFill/>
          <a:ln>
            <a:noFill/>
          </a:ln>
        </p:spPr>
      </p:pic>
      <p:pic>
        <p:nvPicPr>
          <p:cNvPr id="3630" name="Google Shape;3630;p176"/>
          <p:cNvPicPr preferRelativeResize="0"/>
          <p:nvPr/>
        </p:nvPicPr>
        <p:blipFill rotWithShape="1">
          <a:blip r:embed="rId4">
            <a:alphaModFix/>
          </a:blip>
          <a:srcRect b="0" l="0" r="0" t="0"/>
          <a:stretch/>
        </p:blipFill>
        <p:spPr>
          <a:xfrm rot="10800000">
            <a:off x="2642212" y="1680350"/>
            <a:ext cx="3859575" cy="2117525"/>
          </a:xfrm>
          <a:prstGeom prst="rect">
            <a:avLst/>
          </a:prstGeom>
          <a:noFill/>
          <a:ln>
            <a:noFill/>
          </a:ln>
        </p:spPr>
      </p:pic>
      <p:sp>
        <p:nvSpPr>
          <p:cNvPr id="3631" name="Google Shape;3631;p176"/>
          <p:cNvSpPr txBox="1"/>
          <p:nvPr>
            <p:ph type="title"/>
          </p:nvPr>
        </p:nvSpPr>
        <p:spPr>
          <a:xfrm>
            <a:off x="2775300" y="2043050"/>
            <a:ext cx="3183600" cy="3936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FFFFFF"/>
              </a:buClr>
              <a:buSzPts val="1800"/>
              <a:buFont typeface="Proxima Nova Semibold"/>
              <a:buNone/>
              <a:defRPr b="0" i="0" sz="1800" u="none" cap="none" strike="noStrike">
                <a:solidFill>
                  <a:srgbClr val="FFFFFF"/>
                </a:solidFill>
                <a:latin typeface="Proxima Nova Semibold"/>
                <a:ea typeface="Proxima Nova Semibold"/>
                <a:cs typeface="Proxima Nova Semibold"/>
                <a:sym typeface="Proxima Nova Semibold"/>
              </a:defRPr>
            </a:lvl1pPr>
            <a:lvl2pPr lvl="1"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9pPr>
          </a:lstStyle>
          <a:p/>
        </p:txBody>
      </p:sp>
      <p:sp>
        <p:nvSpPr>
          <p:cNvPr id="3632" name="Google Shape;3632;p176"/>
          <p:cNvSpPr txBox="1"/>
          <p:nvPr>
            <p:ph idx="2" type="title"/>
          </p:nvPr>
        </p:nvSpPr>
        <p:spPr>
          <a:xfrm>
            <a:off x="3252775" y="2466100"/>
            <a:ext cx="2473200" cy="1104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FFFFFF"/>
              </a:buClr>
              <a:buSzPts val="1200"/>
              <a:buFont typeface="Proxima Nova"/>
              <a:buNone/>
              <a:defRPr b="0" i="0" sz="1200" u="none" cap="none" strike="noStrike">
                <a:solidFill>
                  <a:srgbClr val="FFFFFF"/>
                </a:solidFill>
                <a:latin typeface="Proxima Nova"/>
                <a:ea typeface="Proxima Nova"/>
                <a:cs typeface="Proxima Nova"/>
                <a:sym typeface="Proxima Nova"/>
              </a:defRPr>
            </a:lvl1pPr>
            <a:lvl2pPr lvl="1"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are">
  <p:cSld name="TITLE_3">
    <p:spTree>
      <p:nvGrpSpPr>
        <p:cNvPr id="3633" name="Shape 3633"/>
        <p:cNvGrpSpPr/>
        <p:nvPr/>
      </p:nvGrpSpPr>
      <p:grpSpPr>
        <a:xfrm>
          <a:off x="0" y="0"/>
          <a:ext cx="0" cy="0"/>
          <a:chOff x="0" y="0"/>
          <a:chExt cx="0" cy="0"/>
        </a:xfrm>
      </p:grpSpPr>
      <p:sp>
        <p:nvSpPr>
          <p:cNvPr id="3634" name="Google Shape;3634;p17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9pPr>
          </a:lstStyle>
          <a:p/>
        </p:txBody>
      </p:sp>
      <p:sp>
        <p:nvSpPr>
          <p:cNvPr id="3635" name="Google Shape;3635;p17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4">
    <p:spTree>
      <p:nvGrpSpPr>
        <p:cNvPr id="3636" name="Shape 3636"/>
        <p:cNvGrpSpPr/>
        <p:nvPr/>
      </p:nvGrpSpPr>
      <p:grpSpPr>
        <a:xfrm>
          <a:off x="0" y="0"/>
          <a:ext cx="0" cy="0"/>
          <a:chOff x="0" y="0"/>
          <a:chExt cx="0" cy="0"/>
        </a:xfrm>
      </p:grpSpPr>
      <p:sp>
        <p:nvSpPr>
          <p:cNvPr id="3637" name="Google Shape;3637;p17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9pPr>
          </a:lstStyle>
          <a:p/>
        </p:txBody>
      </p:sp>
      <p:sp>
        <p:nvSpPr>
          <p:cNvPr id="3638" name="Google Shape;3638;p17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9pPr>
          </a:lstStyle>
          <a:p/>
        </p:txBody>
      </p:sp>
      <p:sp>
        <p:nvSpPr>
          <p:cNvPr id="3639" name="Google Shape;3639;p1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640" name="Shape 3640"/>
        <p:cNvGrpSpPr/>
        <p:nvPr/>
      </p:nvGrpSpPr>
      <p:grpSpPr>
        <a:xfrm>
          <a:off x="0" y="0"/>
          <a:ext cx="0" cy="0"/>
          <a:chOff x="0" y="0"/>
          <a:chExt cx="0" cy="0"/>
        </a:xfrm>
      </p:grpSpPr>
      <p:sp>
        <p:nvSpPr>
          <p:cNvPr id="3641" name="Google Shape;3641;p179"/>
          <p:cNvSpPr txBox="1"/>
          <p:nvPr>
            <p:ph type="title"/>
          </p:nvPr>
        </p:nvSpPr>
        <p:spPr>
          <a:xfrm>
            <a:off x="628650" y="273844"/>
            <a:ext cx="7886700" cy="994200"/>
          </a:xfrm>
          <a:prstGeom prst="rect">
            <a:avLst/>
          </a:prstGeom>
          <a:noFill/>
          <a:ln>
            <a:noFill/>
          </a:ln>
        </p:spPr>
        <p:txBody>
          <a:bodyPr anchorCtr="0" anchor="t" bIns="68575" lIns="68575" spcFirstLastPara="1" rIns="68575" wrap="square" tIns="685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642" name="Google Shape;3642;p179"/>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16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1600"/>
              </a:spcBef>
              <a:spcAft>
                <a:spcPts val="160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643" name="Google Shape;3643;p179"/>
          <p:cNvSpPr txBox="1"/>
          <p:nvPr>
            <p:ph idx="10" type="dt"/>
          </p:nvPr>
        </p:nvSpPr>
        <p:spPr>
          <a:xfrm>
            <a:off x="628650" y="4767263"/>
            <a:ext cx="2057400" cy="273900"/>
          </a:xfrm>
          <a:prstGeom prst="rect">
            <a:avLst/>
          </a:prstGeom>
          <a:noFill/>
          <a:ln>
            <a:noFill/>
          </a:ln>
        </p:spPr>
        <p:txBody>
          <a:bodyPr anchorCtr="0" anchor="t" bIns="68575" lIns="68575" spcFirstLastPara="1" rIns="68575" wrap="square" tIns="685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3644" name="Google Shape;3644;p179"/>
          <p:cNvSpPr txBox="1"/>
          <p:nvPr>
            <p:ph idx="11" type="ftr"/>
          </p:nvPr>
        </p:nvSpPr>
        <p:spPr>
          <a:xfrm>
            <a:off x="3028950" y="4767263"/>
            <a:ext cx="3086100" cy="273900"/>
          </a:xfrm>
          <a:prstGeom prst="rect">
            <a:avLst/>
          </a:prstGeom>
          <a:noFill/>
          <a:ln>
            <a:noFill/>
          </a:ln>
        </p:spPr>
        <p:txBody>
          <a:bodyPr anchorCtr="0" anchor="t" bIns="68575" lIns="68575" spcFirstLastPara="1" rIns="68575" wrap="square" tIns="685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3645" name="Google Shape;3645;p179"/>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V1" type="title">
  <p:cSld name="TITLE">
    <p:spTree>
      <p:nvGrpSpPr>
        <p:cNvPr id="126" name="Shape 126"/>
        <p:cNvGrpSpPr/>
        <p:nvPr/>
      </p:nvGrpSpPr>
      <p:grpSpPr>
        <a:xfrm>
          <a:off x="0" y="0"/>
          <a:ext cx="0" cy="0"/>
          <a:chOff x="0" y="0"/>
          <a:chExt cx="0" cy="0"/>
        </a:xfrm>
      </p:grpSpPr>
      <p:pic>
        <p:nvPicPr>
          <p:cNvPr id="127" name="Google Shape;127;p20"/>
          <p:cNvPicPr preferRelativeResize="0"/>
          <p:nvPr/>
        </p:nvPicPr>
        <p:blipFill rotWithShape="1">
          <a:blip r:embed="rId2">
            <a:alphaModFix/>
          </a:blip>
          <a:srcRect b="0" l="0" r="0" t="0"/>
          <a:stretch/>
        </p:blipFill>
        <p:spPr>
          <a:xfrm>
            <a:off x="0" y="0"/>
            <a:ext cx="9144000" cy="5148067"/>
          </a:xfrm>
          <a:prstGeom prst="rect">
            <a:avLst/>
          </a:prstGeom>
          <a:noFill/>
          <a:ln>
            <a:noFill/>
          </a:ln>
        </p:spPr>
      </p:pic>
      <p:sp>
        <p:nvSpPr>
          <p:cNvPr id="128" name="Google Shape;128;p20"/>
          <p:cNvSpPr txBox="1"/>
          <p:nvPr>
            <p:ph type="ctrTitle"/>
          </p:nvPr>
        </p:nvSpPr>
        <p:spPr>
          <a:xfrm>
            <a:off x="419300" y="985700"/>
            <a:ext cx="5889300" cy="716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00C79F"/>
              </a:buClr>
              <a:buSzPts val="3200"/>
              <a:buFont typeface="Proxima Nova"/>
              <a:buNone/>
              <a:defRPr b="1" sz="3200">
                <a:solidFill>
                  <a:srgbClr val="00C79F"/>
                </a:solidFill>
                <a:latin typeface="Proxima Nova"/>
                <a:ea typeface="Proxima Nova"/>
                <a:cs typeface="Proxima Nova"/>
                <a:sym typeface="Proxima Nova"/>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29" name="Google Shape;129;p20"/>
          <p:cNvSpPr txBox="1"/>
          <p:nvPr>
            <p:ph idx="1" type="subTitle"/>
          </p:nvPr>
        </p:nvSpPr>
        <p:spPr>
          <a:xfrm>
            <a:off x="419300" y="1597550"/>
            <a:ext cx="5889300" cy="490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1900"/>
              <a:buFont typeface="Proxima Nova"/>
              <a:buNone/>
              <a:defRPr sz="1900">
                <a:solidFill>
                  <a:srgbClr val="FFFFFF"/>
                </a:solidFill>
                <a:latin typeface="Proxima Nova"/>
                <a:ea typeface="Proxima Nova"/>
                <a:cs typeface="Proxima Nova"/>
                <a:sym typeface="Proxima Nova"/>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130" name="Google Shape;130;p20"/>
          <p:cNvCxnSpPr/>
          <p:nvPr/>
        </p:nvCxnSpPr>
        <p:spPr>
          <a:xfrm>
            <a:off x="496000" y="2977600"/>
            <a:ext cx="0" cy="551700"/>
          </a:xfrm>
          <a:prstGeom prst="straightConnector1">
            <a:avLst/>
          </a:prstGeom>
          <a:noFill/>
          <a:ln cap="flat" cmpd="sng" w="28575">
            <a:solidFill>
              <a:srgbClr val="7FC9AC"/>
            </a:solidFill>
            <a:prstDash val="solid"/>
            <a:round/>
            <a:headEnd len="sm" w="sm" type="none"/>
            <a:tailEnd len="sm" w="sm" type="none"/>
          </a:ln>
        </p:spPr>
      </p:cxnSp>
      <p:sp>
        <p:nvSpPr>
          <p:cNvPr id="131" name="Google Shape;131;p20"/>
          <p:cNvSpPr txBox="1"/>
          <p:nvPr>
            <p:ph idx="2" type="subTitle"/>
          </p:nvPr>
        </p:nvSpPr>
        <p:spPr>
          <a:xfrm>
            <a:off x="549775" y="2861100"/>
            <a:ext cx="3285600" cy="490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1600"/>
              <a:buFont typeface="Proxima Nova"/>
              <a:buNone/>
              <a:defRPr sz="1600">
                <a:solidFill>
                  <a:srgbClr val="FFFFFF"/>
                </a:solidFill>
                <a:latin typeface="Proxima Nova"/>
                <a:ea typeface="Proxima Nova"/>
                <a:cs typeface="Proxima Nova"/>
                <a:sym typeface="Proxima Nova"/>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2" name="Google Shape;132;p20"/>
          <p:cNvSpPr txBox="1"/>
          <p:nvPr>
            <p:ph idx="3" type="subTitle"/>
          </p:nvPr>
        </p:nvSpPr>
        <p:spPr>
          <a:xfrm>
            <a:off x="549775" y="3179300"/>
            <a:ext cx="3285600" cy="490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7FC9AC"/>
              </a:buClr>
              <a:buSzPts val="1600"/>
              <a:buFont typeface="Proxima Nova"/>
              <a:buNone/>
              <a:defRPr b="1" sz="1600">
                <a:solidFill>
                  <a:srgbClr val="7FC9AC"/>
                </a:solidFill>
                <a:latin typeface="Proxima Nova"/>
                <a:ea typeface="Proxima Nova"/>
                <a:cs typeface="Proxima Nova"/>
                <a:sym typeface="Proxima Nova"/>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V2">
  <p:cSld name="TITLE_1">
    <p:spTree>
      <p:nvGrpSpPr>
        <p:cNvPr id="133" name="Shape 133"/>
        <p:cNvGrpSpPr/>
        <p:nvPr/>
      </p:nvGrpSpPr>
      <p:grpSpPr>
        <a:xfrm>
          <a:off x="0" y="0"/>
          <a:ext cx="0" cy="0"/>
          <a:chOff x="0" y="0"/>
          <a:chExt cx="0" cy="0"/>
        </a:xfrm>
      </p:grpSpPr>
      <p:pic>
        <p:nvPicPr>
          <p:cNvPr id="134" name="Google Shape;134;p21"/>
          <p:cNvPicPr preferRelativeResize="0"/>
          <p:nvPr/>
        </p:nvPicPr>
        <p:blipFill rotWithShape="1">
          <a:blip r:embed="rId2">
            <a:alphaModFix/>
          </a:blip>
          <a:srcRect b="0" l="0" r="0" t="0"/>
          <a:stretch/>
        </p:blipFill>
        <p:spPr>
          <a:xfrm>
            <a:off x="0" y="0"/>
            <a:ext cx="9144000" cy="5145030"/>
          </a:xfrm>
          <a:prstGeom prst="rect">
            <a:avLst/>
          </a:prstGeom>
          <a:noFill/>
          <a:ln>
            <a:noFill/>
          </a:ln>
        </p:spPr>
      </p:pic>
      <p:sp>
        <p:nvSpPr>
          <p:cNvPr id="135" name="Google Shape;135;p21"/>
          <p:cNvSpPr txBox="1"/>
          <p:nvPr>
            <p:ph type="ctrTitle"/>
          </p:nvPr>
        </p:nvSpPr>
        <p:spPr>
          <a:xfrm>
            <a:off x="419300" y="985700"/>
            <a:ext cx="5889300" cy="716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FFFFFF"/>
              </a:buClr>
              <a:buSzPts val="3200"/>
              <a:buFont typeface="Proxima Nova"/>
              <a:buNone/>
              <a:defRPr b="1" sz="3200">
                <a:solidFill>
                  <a:srgbClr val="FFFFFF"/>
                </a:solidFill>
                <a:latin typeface="Proxima Nova"/>
                <a:ea typeface="Proxima Nova"/>
                <a:cs typeface="Proxima Nova"/>
                <a:sym typeface="Proxima Nova"/>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36" name="Google Shape;136;p21"/>
          <p:cNvSpPr txBox="1"/>
          <p:nvPr>
            <p:ph idx="1" type="subTitle"/>
          </p:nvPr>
        </p:nvSpPr>
        <p:spPr>
          <a:xfrm>
            <a:off x="419300" y="1597550"/>
            <a:ext cx="5889300" cy="490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1900"/>
              <a:buFont typeface="Proxima Nova"/>
              <a:buNone/>
              <a:defRPr sz="1900">
                <a:solidFill>
                  <a:srgbClr val="FFFFFF"/>
                </a:solidFill>
                <a:latin typeface="Proxima Nova"/>
                <a:ea typeface="Proxima Nova"/>
                <a:cs typeface="Proxima Nova"/>
                <a:sym typeface="Proxima Nova"/>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137" name="Google Shape;137;p21"/>
          <p:cNvCxnSpPr/>
          <p:nvPr/>
        </p:nvCxnSpPr>
        <p:spPr>
          <a:xfrm>
            <a:off x="496000" y="2977600"/>
            <a:ext cx="0" cy="551700"/>
          </a:xfrm>
          <a:prstGeom prst="straightConnector1">
            <a:avLst/>
          </a:prstGeom>
          <a:noFill/>
          <a:ln cap="flat" cmpd="sng" w="28575">
            <a:solidFill>
              <a:srgbClr val="7FC9AC"/>
            </a:solidFill>
            <a:prstDash val="solid"/>
            <a:round/>
            <a:headEnd len="sm" w="sm" type="none"/>
            <a:tailEnd len="sm" w="sm" type="none"/>
          </a:ln>
        </p:spPr>
      </p:cxnSp>
      <p:sp>
        <p:nvSpPr>
          <p:cNvPr id="138" name="Google Shape;138;p21"/>
          <p:cNvSpPr txBox="1"/>
          <p:nvPr>
            <p:ph idx="2" type="subTitle"/>
          </p:nvPr>
        </p:nvSpPr>
        <p:spPr>
          <a:xfrm>
            <a:off x="549775" y="2861100"/>
            <a:ext cx="3285600" cy="490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1600"/>
              <a:buFont typeface="Proxima Nova"/>
              <a:buNone/>
              <a:defRPr sz="1600">
                <a:solidFill>
                  <a:srgbClr val="FFFFFF"/>
                </a:solidFill>
                <a:latin typeface="Proxima Nova"/>
                <a:ea typeface="Proxima Nova"/>
                <a:cs typeface="Proxima Nova"/>
                <a:sym typeface="Proxima Nova"/>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9" name="Google Shape;139;p21"/>
          <p:cNvSpPr txBox="1"/>
          <p:nvPr>
            <p:ph idx="3" type="subTitle"/>
          </p:nvPr>
        </p:nvSpPr>
        <p:spPr>
          <a:xfrm>
            <a:off x="549775" y="3179300"/>
            <a:ext cx="3285600" cy="490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1600"/>
              <a:buFont typeface="Proxima Nova"/>
              <a:buNone/>
              <a:defRPr b="1" sz="1600">
                <a:solidFill>
                  <a:srgbClr val="FFFFFF"/>
                </a:solidFill>
                <a:latin typeface="Proxima Nova"/>
                <a:ea typeface="Proxima Nova"/>
                <a:cs typeface="Proxima Nova"/>
                <a:sym typeface="Proxima Nova"/>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type="secHead">
  <p:cSld name="SECTION_HEADER">
    <p:spTree>
      <p:nvGrpSpPr>
        <p:cNvPr id="140" name="Shape 140"/>
        <p:cNvGrpSpPr/>
        <p:nvPr/>
      </p:nvGrpSpPr>
      <p:grpSpPr>
        <a:xfrm>
          <a:off x="0" y="0"/>
          <a:ext cx="0" cy="0"/>
          <a:chOff x="0" y="0"/>
          <a:chExt cx="0" cy="0"/>
        </a:xfrm>
      </p:grpSpPr>
      <p:pic>
        <p:nvPicPr>
          <p:cNvPr id="141" name="Google Shape;141;p22"/>
          <p:cNvPicPr preferRelativeResize="0"/>
          <p:nvPr/>
        </p:nvPicPr>
        <p:blipFill rotWithShape="1">
          <a:blip r:embed="rId2">
            <a:alphaModFix/>
          </a:blip>
          <a:srcRect b="0" l="0" r="0" t="0"/>
          <a:stretch/>
        </p:blipFill>
        <p:spPr>
          <a:xfrm>
            <a:off x="0" y="0"/>
            <a:ext cx="2590800" cy="5143500"/>
          </a:xfrm>
          <a:prstGeom prst="rect">
            <a:avLst/>
          </a:prstGeom>
          <a:noFill/>
          <a:ln>
            <a:noFill/>
          </a:ln>
        </p:spPr>
      </p:pic>
      <p:sp>
        <p:nvSpPr>
          <p:cNvPr id="142" name="Google Shape;142;p22"/>
          <p:cNvSpPr txBox="1"/>
          <p:nvPr>
            <p:ph type="title"/>
          </p:nvPr>
        </p:nvSpPr>
        <p:spPr>
          <a:xfrm>
            <a:off x="370950" y="483100"/>
            <a:ext cx="2102100" cy="8190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FFFFFF"/>
              </a:buClr>
              <a:buSzPts val="2500"/>
              <a:buFont typeface="Proxima Nova"/>
              <a:buNone/>
              <a:defRPr b="1" sz="2500">
                <a:solidFill>
                  <a:srgbClr val="FFFFFF"/>
                </a:solidFill>
                <a:latin typeface="Proxima Nova"/>
                <a:ea typeface="Proxima Nova"/>
                <a:cs typeface="Proxima Nova"/>
                <a:sym typeface="Proxima Nova"/>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43" name="Google Shape;143;p22"/>
          <p:cNvSpPr txBox="1"/>
          <p:nvPr>
            <p:ph idx="1" type="subTitle"/>
          </p:nvPr>
        </p:nvSpPr>
        <p:spPr>
          <a:xfrm>
            <a:off x="405401" y="1620775"/>
            <a:ext cx="1917600" cy="3936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sz="1500">
                <a:solidFill>
                  <a:srgbClr val="7FC9AC"/>
                </a:solidFill>
                <a:latin typeface="Proxima Nova"/>
                <a:ea typeface="Proxima Nova"/>
                <a:cs typeface="Proxima Nova"/>
                <a:sym typeface="Proxima Nova"/>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144" name="Google Shape;144;p22"/>
          <p:cNvSpPr txBox="1"/>
          <p:nvPr>
            <p:ph idx="2" type="subTitle"/>
          </p:nvPr>
        </p:nvSpPr>
        <p:spPr>
          <a:xfrm>
            <a:off x="405401" y="1897825"/>
            <a:ext cx="1917600" cy="3936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sz="900">
                <a:solidFill>
                  <a:srgbClr val="FFFFFF"/>
                </a:solidFill>
                <a:latin typeface="Proxima Nova"/>
                <a:ea typeface="Proxima Nova"/>
                <a:cs typeface="Proxima Nova"/>
                <a:sym typeface="Proxima Nova"/>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145" name="Google Shape;145;p22"/>
          <p:cNvSpPr/>
          <p:nvPr/>
        </p:nvSpPr>
        <p:spPr>
          <a:xfrm>
            <a:off x="3268588" y="1620775"/>
            <a:ext cx="212700" cy="106800"/>
          </a:xfrm>
          <a:prstGeom prst="rightArrow">
            <a:avLst>
              <a:gd fmla="val 42087" name="adj1"/>
              <a:gd fmla="val 74075" name="adj2"/>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22"/>
          <p:cNvSpPr/>
          <p:nvPr/>
        </p:nvSpPr>
        <p:spPr>
          <a:xfrm>
            <a:off x="3268575" y="1924625"/>
            <a:ext cx="212700" cy="106800"/>
          </a:xfrm>
          <a:prstGeom prst="rightArrow">
            <a:avLst>
              <a:gd fmla="val 42087" name="adj1"/>
              <a:gd fmla="val 74075" name="adj2"/>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2"/>
          <p:cNvSpPr/>
          <p:nvPr/>
        </p:nvSpPr>
        <p:spPr>
          <a:xfrm>
            <a:off x="3268563" y="2242975"/>
            <a:ext cx="212700" cy="106800"/>
          </a:xfrm>
          <a:prstGeom prst="rightArrow">
            <a:avLst>
              <a:gd fmla="val 42087" name="adj1"/>
              <a:gd fmla="val 74075" name="adj2"/>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2"/>
          <p:cNvSpPr/>
          <p:nvPr/>
        </p:nvSpPr>
        <p:spPr>
          <a:xfrm>
            <a:off x="3268575" y="2561325"/>
            <a:ext cx="212700" cy="106800"/>
          </a:xfrm>
          <a:prstGeom prst="rightArrow">
            <a:avLst>
              <a:gd fmla="val 42087" name="adj1"/>
              <a:gd fmla="val 74075" name="adj2"/>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2"/>
          <p:cNvSpPr/>
          <p:nvPr/>
        </p:nvSpPr>
        <p:spPr>
          <a:xfrm>
            <a:off x="3268575" y="2879675"/>
            <a:ext cx="212700" cy="106800"/>
          </a:xfrm>
          <a:prstGeom prst="rightArrow">
            <a:avLst>
              <a:gd fmla="val 42087" name="adj1"/>
              <a:gd fmla="val 74075" name="adj2"/>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2"/>
          <p:cNvSpPr/>
          <p:nvPr/>
        </p:nvSpPr>
        <p:spPr>
          <a:xfrm>
            <a:off x="3268575" y="3198025"/>
            <a:ext cx="212700" cy="106800"/>
          </a:xfrm>
          <a:prstGeom prst="rightArrow">
            <a:avLst>
              <a:gd fmla="val 42087" name="adj1"/>
              <a:gd fmla="val 74075" name="adj2"/>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2"/>
          <p:cNvSpPr/>
          <p:nvPr/>
        </p:nvSpPr>
        <p:spPr>
          <a:xfrm>
            <a:off x="3268575" y="3516375"/>
            <a:ext cx="212700" cy="106800"/>
          </a:xfrm>
          <a:prstGeom prst="rightArrow">
            <a:avLst>
              <a:gd fmla="val 42087" name="adj1"/>
              <a:gd fmla="val 74075" name="adj2"/>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2"/>
          <p:cNvSpPr/>
          <p:nvPr/>
        </p:nvSpPr>
        <p:spPr>
          <a:xfrm>
            <a:off x="3268563" y="3834725"/>
            <a:ext cx="212700" cy="106800"/>
          </a:xfrm>
          <a:prstGeom prst="rightArrow">
            <a:avLst>
              <a:gd fmla="val 42087" name="adj1"/>
              <a:gd fmla="val 74075" name="adj2"/>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2"/>
          <p:cNvSpPr/>
          <p:nvPr/>
        </p:nvSpPr>
        <p:spPr>
          <a:xfrm>
            <a:off x="3268563" y="4153075"/>
            <a:ext cx="212700" cy="106800"/>
          </a:xfrm>
          <a:prstGeom prst="rightArrow">
            <a:avLst>
              <a:gd fmla="val 42087" name="adj1"/>
              <a:gd fmla="val 74075" name="adj2"/>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2"/>
          <p:cNvSpPr txBox="1"/>
          <p:nvPr>
            <p:ph idx="3" type="title"/>
          </p:nvPr>
        </p:nvSpPr>
        <p:spPr>
          <a:xfrm>
            <a:off x="3071475" y="612725"/>
            <a:ext cx="5212800" cy="555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000000"/>
              </a:buClr>
              <a:buSzPts val="2500"/>
              <a:buFont typeface="Proxima Nova"/>
              <a:buNone/>
              <a:defRPr b="1" sz="2500">
                <a:solidFill>
                  <a:srgbClr val="000000"/>
                </a:solidFill>
                <a:latin typeface="Proxima Nova"/>
                <a:ea typeface="Proxima Nova"/>
                <a:cs typeface="Proxima Nova"/>
                <a:sym typeface="Proxima Nova"/>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55" name="Google Shape;155;p22"/>
          <p:cNvSpPr txBox="1"/>
          <p:nvPr>
            <p:ph idx="4" type="subTitle"/>
          </p:nvPr>
        </p:nvSpPr>
        <p:spPr>
          <a:xfrm>
            <a:off x="370950" y="2579625"/>
            <a:ext cx="1917600" cy="3936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sz="1500">
                <a:solidFill>
                  <a:srgbClr val="7FC9AC"/>
                </a:solidFill>
                <a:latin typeface="Proxima Nova"/>
                <a:ea typeface="Proxima Nova"/>
                <a:cs typeface="Proxima Nova"/>
                <a:sym typeface="Proxima Nova"/>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156" name="Google Shape;156;p22"/>
          <p:cNvSpPr txBox="1"/>
          <p:nvPr>
            <p:ph idx="5" type="subTitle"/>
          </p:nvPr>
        </p:nvSpPr>
        <p:spPr>
          <a:xfrm>
            <a:off x="370950" y="2856675"/>
            <a:ext cx="1917600" cy="3936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sz="900">
                <a:solidFill>
                  <a:srgbClr val="FFFFFF"/>
                </a:solidFill>
                <a:latin typeface="Proxima Nova"/>
                <a:ea typeface="Proxima Nova"/>
                <a:cs typeface="Proxima Nova"/>
                <a:sym typeface="Proxima Nova"/>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157" name="Google Shape;157;p22"/>
          <p:cNvSpPr txBox="1"/>
          <p:nvPr>
            <p:ph idx="6" type="subTitle"/>
          </p:nvPr>
        </p:nvSpPr>
        <p:spPr>
          <a:xfrm>
            <a:off x="370950" y="3555075"/>
            <a:ext cx="1917600" cy="3936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sz="1500">
                <a:solidFill>
                  <a:srgbClr val="7FC9AC"/>
                </a:solidFill>
                <a:latin typeface="Proxima Nova"/>
                <a:ea typeface="Proxima Nova"/>
                <a:cs typeface="Proxima Nova"/>
                <a:sym typeface="Proxima Nova"/>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158" name="Google Shape;158;p22"/>
          <p:cNvSpPr txBox="1"/>
          <p:nvPr>
            <p:ph idx="7" type="subTitle"/>
          </p:nvPr>
        </p:nvSpPr>
        <p:spPr>
          <a:xfrm>
            <a:off x="370950" y="3832125"/>
            <a:ext cx="1917600" cy="3936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sz="900">
                <a:solidFill>
                  <a:srgbClr val="FFFFFF"/>
                </a:solidFill>
                <a:latin typeface="Proxima Nova"/>
                <a:ea typeface="Proxima Nova"/>
                <a:cs typeface="Proxima Nova"/>
                <a:sym typeface="Proxima Nova"/>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159" name="Google Shape;159;p22"/>
          <p:cNvSpPr txBox="1"/>
          <p:nvPr>
            <p:ph idx="8" type="subTitle"/>
          </p:nvPr>
        </p:nvSpPr>
        <p:spPr>
          <a:xfrm>
            <a:off x="3532725" y="1550225"/>
            <a:ext cx="2102100" cy="2535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sz="900">
                <a:solidFill>
                  <a:srgbClr val="555555"/>
                </a:solidFill>
                <a:latin typeface="Proxima Nova"/>
                <a:ea typeface="Proxima Nova"/>
                <a:cs typeface="Proxima Nova"/>
                <a:sym typeface="Proxima Nova"/>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160" name="Google Shape;160;p22"/>
          <p:cNvSpPr txBox="1"/>
          <p:nvPr>
            <p:ph idx="9" type="subTitle"/>
          </p:nvPr>
        </p:nvSpPr>
        <p:spPr>
          <a:xfrm>
            <a:off x="3532725" y="1885200"/>
            <a:ext cx="2102100" cy="2535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sz="900">
                <a:solidFill>
                  <a:srgbClr val="555555"/>
                </a:solidFill>
                <a:latin typeface="Proxima Nova"/>
                <a:ea typeface="Proxima Nova"/>
                <a:cs typeface="Proxima Nova"/>
                <a:sym typeface="Proxima Nova"/>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cxnSp>
        <p:nvCxnSpPr>
          <p:cNvPr id="161" name="Google Shape;161;p22"/>
          <p:cNvCxnSpPr/>
          <p:nvPr/>
        </p:nvCxnSpPr>
        <p:spPr>
          <a:xfrm>
            <a:off x="5757375" y="1647375"/>
            <a:ext cx="2889300" cy="0"/>
          </a:xfrm>
          <a:prstGeom prst="straightConnector1">
            <a:avLst/>
          </a:prstGeom>
          <a:noFill/>
          <a:ln cap="flat" cmpd="sng" w="9525">
            <a:solidFill>
              <a:srgbClr val="999999"/>
            </a:solidFill>
            <a:prstDash val="solid"/>
            <a:round/>
            <a:headEnd len="sm" w="sm" type="none"/>
            <a:tailEnd len="sm" w="sm" type="none"/>
          </a:ln>
        </p:spPr>
      </p:cxnSp>
      <p:cxnSp>
        <p:nvCxnSpPr>
          <p:cNvPr id="162" name="Google Shape;162;p22"/>
          <p:cNvCxnSpPr/>
          <p:nvPr/>
        </p:nvCxnSpPr>
        <p:spPr>
          <a:xfrm>
            <a:off x="5757375" y="1951575"/>
            <a:ext cx="2889300" cy="0"/>
          </a:xfrm>
          <a:prstGeom prst="straightConnector1">
            <a:avLst/>
          </a:prstGeom>
          <a:noFill/>
          <a:ln cap="flat" cmpd="sng" w="9525">
            <a:solidFill>
              <a:srgbClr val="999999"/>
            </a:solidFill>
            <a:prstDash val="solid"/>
            <a:round/>
            <a:headEnd len="sm" w="sm" type="none"/>
            <a:tailEnd len="sm" w="sm" type="none"/>
          </a:ln>
        </p:spPr>
      </p:cxnSp>
      <p:cxnSp>
        <p:nvCxnSpPr>
          <p:cNvPr id="163" name="Google Shape;163;p22"/>
          <p:cNvCxnSpPr/>
          <p:nvPr/>
        </p:nvCxnSpPr>
        <p:spPr>
          <a:xfrm>
            <a:off x="5757375" y="2246025"/>
            <a:ext cx="2889300" cy="0"/>
          </a:xfrm>
          <a:prstGeom prst="straightConnector1">
            <a:avLst/>
          </a:prstGeom>
          <a:noFill/>
          <a:ln cap="flat" cmpd="sng" w="9525">
            <a:solidFill>
              <a:srgbClr val="999999"/>
            </a:solidFill>
            <a:prstDash val="solid"/>
            <a:round/>
            <a:headEnd len="sm" w="sm" type="none"/>
            <a:tailEnd len="sm" w="sm" type="none"/>
          </a:ln>
        </p:spPr>
      </p:cxnSp>
      <p:cxnSp>
        <p:nvCxnSpPr>
          <p:cNvPr id="164" name="Google Shape;164;p22"/>
          <p:cNvCxnSpPr/>
          <p:nvPr/>
        </p:nvCxnSpPr>
        <p:spPr>
          <a:xfrm>
            <a:off x="5757375" y="2586475"/>
            <a:ext cx="2889300" cy="0"/>
          </a:xfrm>
          <a:prstGeom prst="straightConnector1">
            <a:avLst/>
          </a:prstGeom>
          <a:noFill/>
          <a:ln cap="flat" cmpd="sng" w="9525">
            <a:solidFill>
              <a:srgbClr val="999999"/>
            </a:solidFill>
            <a:prstDash val="solid"/>
            <a:round/>
            <a:headEnd len="sm" w="sm" type="none"/>
            <a:tailEnd len="sm" w="sm" type="none"/>
          </a:ln>
        </p:spPr>
      </p:cxnSp>
      <p:sp>
        <p:nvSpPr>
          <p:cNvPr id="165" name="Google Shape;165;p22"/>
          <p:cNvSpPr txBox="1"/>
          <p:nvPr>
            <p:ph idx="13" type="subTitle"/>
          </p:nvPr>
        </p:nvSpPr>
        <p:spPr>
          <a:xfrm>
            <a:off x="3532725" y="2205725"/>
            <a:ext cx="2102100" cy="2535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sz="900">
                <a:solidFill>
                  <a:srgbClr val="555555"/>
                </a:solidFill>
                <a:latin typeface="Proxima Nova"/>
                <a:ea typeface="Proxima Nova"/>
                <a:cs typeface="Proxima Nova"/>
                <a:sym typeface="Proxima Nova"/>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166" name="Google Shape;166;p22"/>
          <p:cNvSpPr txBox="1"/>
          <p:nvPr>
            <p:ph idx="14" type="subTitle"/>
          </p:nvPr>
        </p:nvSpPr>
        <p:spPr>
          <a:xfrm>
            <a:off x="3532725" y="2482350"/>
            <a:ext cx="2102100" cy="2535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sz="900">
                <a:solidFill>
                  <a:srgbClr val="555555"/>
                </a:solidFill>
                <a:latin typeface="Proxima Nova"/>
                <a:ea typeface="Proxima Nova"/>
                <a:cs typeface="Proxima Nova"/>
                <a:sym typeface="Proxima Nova"/>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167" name="Google Shape;167;p22"/>
          <p:cNvSpPr txBox="1"/>
          <p:nvPr>
            <p:ph idx="15" type="subTitle"/>
          </p:nvPr>
        </p:nvSpPr>
        <p:spPr>
          <a:xfrm>
            <a:off x="3532725" y="2815325"/>
            <a:ext cx="2102100" cy="2535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sz="900">
                <a:solidFill>
                  <a:srgbClr val="555555"/>
                </a:solidFill>
                <a:latin typeface="Proxima Nova"/>
                <a:ea typeface="Proxima Nova"/>
                <a:cs typeface="Proxima Nova"/>
                <a:sym typeface="Proxima Nova"/>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168" name="Google Shape;168;p22"/>
          <p:cNvSpPr txBox="1"/>
          <p:nvPr>
            <p:ph idx="16" type="subTitle"/>
          </p:nvPr>
        </p:nvSpPr>
        <p:spPr>
          <a:xfrm>
            <a:off x="3532725" y="3130050"/>
            <a:ext cx="2102100" cy="2535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sz="900">
                <a:solidFill>
                  <a:srgbClr val="555555"/>
                </a:solidFill>
                <a:latin typeface="Proxima Nova"/>
                <a:ea typeface="Proxima Nova"/>
                <a:cs typeface="Proxima Nova"/>
                <a:sym typeface="Proxima Nova"/>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cxnSp>
        <p:nvCxnSpPr>
          <p:cNvPr id="169" name="Google Shape;169;p22"/>
          <p:cNvCxnSpPr/>
          <p:nvPr/>
        </p:nvCxnSpPr>
        <p:spPr>
          <a:xfrm>
            <a:off x="5757375" y="2972175"/>
            <a:ext cx="2889300" cy="0"/>
          </a:xfrm>
          <a:prstGeom prst="straightConnector1">
            <a:avLst/>
          </a:prstGeom>
          <a:noFill/>
          <a:ln cap="flat" cmpd="sng" w="9525">
            <a:solidFill>
              <a:srgbClr val="999999"/>
            </a:solidFill>
            <a:prstDash val="solid"/>
            <a:round/>
            <a:headEnd len="sm" w="sm" type="none"/>
            <a:tailEnd len="sm" w="sm" type="none"/>
          </a:ln>
        </p:spPr>
      </p:cxnSp>
      <p:cxnSp>
        <p:nvCxnSpPr>
          <p:cNvPr id="170" name="Google Shape;170;p22"/>
          <p:cNvCxnSpPr/>
          <p:nvPr/>
        </p:nvCxnSpPr>
        <p:spPr>
          <a:xfrm>
            <a:off x="5757375" y="3297675"/>
            <a:ext cx="2889300" cy="0"/>
          </a:xfrm>
          <a:prstGeom prst="straightConnector1">
            <a:avLst/>
          </a:prstGeom>
          <a:noFill/>
          <a:ln cap="flat" cmpd="sng" w="9525">
            <a:solidFill>
              <a:srgbClr val="999999"/>
            </a:solidFill>
            <a:prstDash val="solid"/>
            <a:round/>
            <a:headEnd len="sm" w="sm" type="none"/>
            <a:tailEnd len="sm" w="sm" type="none"/>
          </a:ln>
        </p:spPr>
      </p:cxnSp>
      <p:cxnSp>
        <p:nvCxnSpPr>
          <p:cNvPr id="171" name="Google Shape;171;p22"/>
          <p:cNvCxnSpPr/>
          <p:nvPr/>
        </p:nvCxnSpPr>
        <p:spPr>
          <a:xfrm>
            <a:off x="5757375" y="3623175"/>
            <a:ext cx="2889300" cy="0"/>
          </a:xfrm>
          <a:prstGeom prst="straightConnector1">
            <a:avLst/>
          </a:prstGeom>
          <a:noFill/>
          <a:ln cap="flat" cmpd="sng" w="9525">
            <a:solidFill>
              <a:srgbClr val="999999"/>
            </a:solidFill>
            <a:prstDash val="solid"/>
            <a:round/>
            <a:headEnd len="sm" w="sm" type="none"/>
            <a:tailEnd len="sm" w="sm" type="none"/>
          </a:ln>
        </p:spPr>
      </p:cxnSp>
      <p:cxnSp>
        <p:nvCxnSpPr>
          <p:cNvPr id="172" name="Google Shape;172;p22"/>
          <p:cNvCxnSpPr/>
          <p:nvPr/>
        </p:nvCxnSpPr>
        <p:spPr>
          <a:xfrm>
            <a:off x="5757375" y="3948675"/>
            <a:ext cx="2889300" cy="0"/>
          </a:xfrm>
          <a:prstGeom prst="straightConnector1">
            <a:avLst/>
          </a:prstGeom>
          <a:noFill/>
          <a:ln cap="flat" cmpd="sng" w="9525">
            <a:solidFill>
              <a:srgbClr val="999999"/>
            </a:solidFill>
            <a:prstDash val="solid"/>
            <a:round/>
            <a:headEnd len="sm" w="sm" type="none"/>
            <a:tailEnd len="sm" w="sm" type="none"/>
          </a:ln>
        </p:spPr>
      </p:cxnSp>
      <p:sp>
        <p:nvSpPr>
          <p:cNvPr id="173" name="Google Shape;173;p22"/>
          <p:cNvSpPr txBox="1"/>
          <p:nvPr>
            <p:ph idx="17" type="subTitle"/>
          </p:nvPr>
        </p:nvSpPr>
        <p:spPr>
          <a:xfrm>
            <a:off x="3532725" y="3454313"/>
            <a:ext cx="2102100" cy="2535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sz="900">
                <a:solidFill>
                  <a:srgbClr val="555555"/>
                </a:solidFill>
                <a:latin typeface="Proxima Nova"/>
                <a:ea typeface="Proxima Nova"/>
                <a:cs typeface="Proxima Nova"/>
                <a:sym typeface="Proxima Nova"/>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174" name="Google Shape;174;p22"/>
          <p:cNvSpPr txBox="1"/>
          <p:nvPr>
            <p:ph idx="18" type="subTitle"/>
          </p:nvPr>
        </p:nvSpPr>
        <p:spPr>
          <a:xfrm>
            <a:off x="3532725" y="3778600"/>
            <a:ext cx="2102100" cy="2535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sz="900">
                <a:solidFill>
                  <a:srgbClr val="555555"/>
                </a:solidFill>
                <a:latin typeface="Proxima Nova"/>
                <a:ea typeface="Proxima Nova"/>
                <a:cs typeface="Proxima Nova"/>
                <a:sym typeface="Proxima Nova"/>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cxnSp>
        <p:nvCxnSpPr>
          <p:cNvPr id="175" name="Google Shape;175;p22"/>
          <p:cNvCxnSpPr/>
          <p:nvPr/>
        </p:nvCxnSpPr>
        <p:spPr>
          <a:xfrm>
            <a:off x="5757375" y="4291125"/>
            <a:ext cx="2889300" cy="0"/>
          </a:xfrm>
          <a:prstGeom prst="straightConnector1">
            <a:avLst/>
          </a:prstGeom>
          <a:noFill/>
          <a:ln cap="flat" cmpd="sng" w="9525">
            <a:solidFill>
              <a:srgbClr val="999999"/>
            </a:solidFill>
            <a:prstDash val="solid"/>
            <a:round/>
            <a:headEnd len="sm" w="sm" type="none"/>
            <a:tailEnd len="sm" w="sm" type="none"/>
          </a:ln>
        </p:spPr>
      </p:cxnSp>
      <p:sp>
        <p:nvSpPr>
          <p:cNvPr id="176" name="Google Shape;176;p22"/>
          <p:cNvSpPr txBox="1"/>
          <p:nvPr>
            <p:ph idx="19" type="subTitle"/>
          </p:nvPr>
        </p:nvSpPr>
        <p:spPr>
          <a:xfrm>
            <a:off x="3532725" y="4102875"/>
            <a:ext cx="2102100" cy="2535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sz="900">
                <a:solidFill>
                  <a:srgbClr val="555555"/>
                </a:solidFill>
                <a:latin typeface="Proxima Nova"/>
                <a:ea typeface="Proxima Nova"/>
                <a:cs typeface="Proxima Nova"/>
                <a:sym typeface="Proxima Nova"/>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Stats" type="tx">
  <p:cSld name="TITLE_AND_BODY">
    <p:spTree>
      <p:nvGrpSpPr>
        <p:cNvPr id="177" name="Shape 177"/>
        <p:cNvGrpSpPr/>
        <p:nvPr/>
      </p:nvGrpSpPr>
      <p:grpSpPr>
        <a:xfrm>
          <a:off x="0" y="0"/>
          <a:ext cx="0" cy="0"/>
          <a:chOff x="0" y="0"/>
          <a:chExt cx="0" cy="0"/>
        </a:xfrm>
      </p:grpSpPr>
      <p:pic>
        <p:nvPicPr>
          <p:cNvPr id="178" name="Google Shape;178;p23"/>
          <p:cNvPicPr preferRelativeResize="0"/>
          <p:nvPr/>
        </p:nvPicPr>
        <p:blipFill rotWithShape="1">
          <a:blip r:embed="rId2">
            <a:alphaModFix/>
          </a:blip>
          <a:srcRect b="199" l="0" r="0" t="209"/>
          <a:stretch/>
        </p:blipFill>
        <p:spPr>
          <a:xfrm>
            <a:off x="0" y="0"/>
            <a:ext cx="1226066" cy="5143500"/>
          </a:xfrm>
          <a:prstGeom prst="rect">
            <a:avLst/>
          </a:prstGeom>
          <a:noFill/>
          <a:ln>
            <a:noFill/>
          </a:ln>
        </p:spPr>
      </p:pic>
      <p:sp>
        <p:nvSpPr>
          <p:cNvPr id="179" name="Google Shape;179;p23"/>
          <p:cNvSpPr txBox="1"/>
          <p:nvPr>
            <p:ph type="title"/>
          </p:nvPr>
        </p:nvSpPr>
        <p:spPr>
          <a:xfrm>
            <a:off x="1494900" y="637700"/>
            <a:ext cx="2501700" cy="18042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C3342"/>
              </a:buClr>
              <a:buSzPts val="3200"/>
              <a:buFont typeface="Proxima Nova"/>
              <a:buNone/>
              <a:defRPr b="1" sz="3200">
                <a:solidFill>
                  <a:srgbClr val="0C3342"/>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cxnSp>
        <p:nvCxnSpPr>
          <p:cNvPr id="180" name="Google Shape;180;p23"/>
          <p:cNvCxnSpPr/>
          <p:nvPr/>
        </p:nvCxnSpPr>
        <p:spPr>
          <a:xfrm rot="10800000">
            <a:off x="2380350" y="2570575"/>
            <a:ext cx="1469100" cy="0"/>
          </a:xfrm>
          <a:prstGeom prst="straightConnector1">
            <a:avLst/>
          </a:prstGeom>
          <a:noFill/>
          <a:ln cap="flat" cmpd="sng" w="9525">
            <a:solidFill>
              <a:srgbClr val="003C54"/>
            </a:solidFill>
            <a:prstDash val="solid"/>
            <a:round/>
            <a:headEnd len="sm" w="sm" type="none"/>
            <a:tailEnd len="sm" w="sm" type="none"/>
          </a:ln>
        </p:spPr>
      </p:cxnSp>
      <p:sp>
        <p:nvSpPr>
          <p:cNvPr id="181" name="Google Shape;181;p23"/>
          <p:cNvSpPr txBox="1"/>
          <p:nvPr>
            <p:ph idx="2" type="title"/>
          </p:nvPr>
        </p:nvSpPr>
        <p:spPr>
          <a:xfrm>
            <a:off x="1494900" y="2748000"/>
            <a:ext cx="2501700" cy="18042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C3342"/>
              </a:buClr>
              <a:buSzPts val="1000"/>
              <a:buFont typeface="Proxima Nova"/>
              <a:buNone/>
              <a:defRPr sz="1000">
                <a:solidFill>
                  <a:srgbClr val="0C3342"/>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82" name="Google Shape;182;p23"/>
          <p:cNvSpPr txBox="1"/>
          <p:nvPr>
            <p:ph idx="3" type="title"/>
          </p:nvPr>
        </p:nvSpPr>
        <p:spPr>
          <a:xfrm>
            <a:off x="4762775" y="1021700"/>
            <a:ext cx="1783200" cy="3360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83" name="Google Shape;183;p23"/>
          <p:cNvSpPr txBox="1"/>
          <p:nvPr>
            <p:ph idx="4" type="title"/>
          </p:nvPr>
        </p:nvSpPr>
        <p:spPr>
          <a:xfrm>
            <a:off x="4762775" y="1807938"/>
            <a:ext cx="1783200" cy="3360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84" name="Google Shape;184;p23"/>
          <p:cNvSpPr txBox="1"/>
          <p:nvPr>
            <p:ph idx="5" type="title"/>
          </p:nvPr>
        </p:nvSpPr>
        <p:spPr>
          <a:xfrm>
            <a:off x="4762775" y="2594175"/>
            <a:ext cx="1783200" cy="3360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85" name="Google Shape;185;p23"/>
          <p:cNvSpPr txBox="1"/>
          <p:nvPr>
            <p:ph idx="6" type="title"/>
          </p:nvPr>
        </p:nvSpPr>
        <p:spPr>
          <a:xfrm>
            <a:off x="4762775" y="3449875"/>
            <a:ext cx="1783200" cy="3360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86" name="Google Shape;186;p23"/>
          <p:cNvSpPr/>
          <p:nvPr/>
        </p:nvSpPr>
        <p:spPr>
          <a:xfrm>
            <a:off x="4844200" y="1357700"/>
            <a:ext cx="3715800" cy="1692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3"/>
          <p:cNvSpPr/>
          <p:nvPr/>
        </p:nvSpPr>
        <p:spPr>
          <a:xfrm>
            <a:off x="4844200" y="2143950"/>
            <a:ext cx="3715800" cy="1692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3"/>
          <p:cNvSpPr/>
          <p:nvPr/>
        </p:nvSpPr>
        <p:spPr>
          <a:xfrm>
            <a:off x="4844200" y="2930200"/>
            <a:ext cx="3715800" cy="1692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3"/>
          <p:cNvSpPr/>
          <p:nvPr/>
        </p:nvSpPr>
        <p:spPr>
          <a:xfrm>
            <a:off x="4844200" y="3785875"/>
            <a:ext cx="3715800" cy="1692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23"/>
          <p:cNvSpPr txBox="1"/>
          <p:nvPr>
            <p:ph idx="7" type="title"/>
          </p:nvPr>
        </p:nvSpPr>
        <p:spPr>
          <a:xfrm>
            <a:off x="7439800" y="1021700"/>
            <a:ext cx="1120200" cy="2895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91" name="Google Shape;191;p23"/>
          <p:cNvSpPr txBox="1"/>
          <p:nvPr>
            <p:ph idx="8" type="title"/>
          </p:nvPr>
        </p:nvSpPr>
        <p:spPr>
          <a:xfrm>
            <a:off x="7439800" y="1831200"/>
            <a:ext cx="1120200" cy="2895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92" name="Google Shape;192;p23"/>
          <p:cNvSpPr txBox="1"/>
          <p:nvPr>
            <p:ph idx="9" type="title"/>
          </p:nvPr>
        </p:nvSpPr>
        <p:spPr>
          <a:xfrm>
            <a:off x="7439800" y="2617425"/>
            <a:ext cx="1120200" cy="2895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93" name="Google Shape;193;p23"/>
          <p:cNvSpPr txBox="1"/>
          <p:nvPr>
            <p:ph idx="13" type="title"/>
          </p:nvPr>
        </p:nvSpPr>
        <p:spPr>
          <a:xfrm>
            <a:off x="7439800" y="3473125"/>
            <a:ext cx="1120200" cy="2895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out us" type="twoColTx">
  <p:cSld name="TITLE_AND_TWO_COLUMNS">
    <p:spTree>
      <p:nvGrpSpPr>
        <p:cNvPr id="194" name="Shape 194"/>
        <p:cNvGrpSpPr/>
        <p:nvPr/>
      </p:nvGrpSpPr>
      <p:grpSpPr>
        <a:xfrm>
          <a:off x="0" y="0"/>
          <a:ext cx="0" cy="0"/>
          <a:chOff x="0" y="0"/>
          <a:chExt cx="0" cy="0"/>
        </a:xfrm>
      </p:grpSpPr>
      <p:sp>
        <p:nvSpPr>
          <p:cNvPr id="195" name="Google Shape;195;p24"/>
          <p:cNvSpPr txBox="1"/>
          <p:nvPr/>
        </p:nvSpPr>
        <p:spPr>
          <a:xfrm>
            <a:off x="-100" y="796600"/>
            <a:ext cx="9144000" cy="5727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4000"/>
              <a:buFont typeface="Arial"/>
              <a:buNone/>
            </a:pPr>
            <a:r>
              <a:rPr b="1" i="0" lang="zh-HK" sz="2800" u="none" cap="none" strike="noStrike">
                <a:solidFill>
                  <a:srgbClr val="002838"/>
                </a:solidFill>
                <a:latin typeface="Proxima Nova"/>
                <a:ea typeface="Proxima Nova"/>
                <a:cs typeface="Proxima Nova"/>
                <a:sym typeface="Proxima Nova"/>
              </a:rPr>
              <a:t>ABOUT</a:t>
            </a:r>
            <a:r>
              <a:rPr b="0" i="0" lang="zh-HK" sz="2800" u="none" cap="none" strike="noStrike">
                <a:solidFill>
                  <a:srgbClr val="002838"/>
                </a:solidFill>
                <a:latin typeface="Proxima Nova"/>
                <a:ea typeface="Proxima Nova"/>
                <a:cs typeface="Proxima Nova"/>
                <a:sym typeface="Proxima Nova"/>
              </a:rPr>
              <a:t> US</a:t>
            </a:r>
            <a:endParaRPr b="0" i="0" sz="2800" u="none" cap="none" strike="noStrike">
              <a:solidFill>
                <a:srgbClr val="002838"/>
              </a:solidFill>
              <a:latin typeface="Proxima Nova Semibold"/>
              <a:ea typeface="Proxima Nova Semibold"/>
              <a:cs typeface="Proxima Nova Semibold"/>
              <a:sym typeface="Proxima Nova Semibold"/>
            </a:endParaRPr>
          </a:p>
        </p:txBody>
      </p:sp>
      <p:cxnSp>
        <p:nvCxnSpPr>
          <p:cNvPr id="196" name="Google Shape;196;p24"/>
          <p:cNvCxnSpPr/>
          <p:nvPr/>
        </p:nvCxnSpPr>
        <p:spPr>
          <a:xfrm>
            <a:off x="4275150" y="1324450"/>
            <a:ext cx="593700" cy="0"/>
          </a:xfrm>
          <a:prstGeom prst="straightConnector1">
            <a:avLst/>
          </a:prstGeom>
          <a:noFill/>
          <a:ln cap="flat" cmpd="sng" w="19050">
            <a:solidFill>
              <a:srgbClr val="80CAAD"/>
            </a:solidFill>
            <a:prstDash val="solid"/>
            <a:round/>
            <a:headEnd len="sm" w="sm" type="none"/>
            <a:tailEnd len="sm" w="sm" type="none"/>
          </a:ln>
        </p:spPr>
      </p:cxnSp>
      <p:pic>
        <p:nvPicPr>
          <p:cNvPr id="197" name="Google Shape;197;p24"/>
          <p:cNvPicPr preferRelativeResize="0"/>
          <p:nvPr/>
        </p:nvPicPr>
        <p:blipFill rotWithShape="1">
          <a:blip r:embed="rId2">
            <a:alphaModFix/>
          </a:blip>
          <a:srcRect b="0" l="0" r="0" t="0"/>
          <a:stretch/>
        </p:blipFill>
        <p:spPr>
          <a:xfrm>
            <a:off x="4077049" y="3389200"/>
            <a:ext cx="989700" cy="431800"/>
          </a:xfrm>
          <a:prstGeom prst="rect">
            <a:avLst/>
          </a:prstGeom>
          <a:noFill/>
          <a:ln>
            <a:noFill/>
          </a:ln>
        </p:spPr>
      </p:pic>
      <p:cxnSp>
        <p:nvCxnSpPr>
          <p:cNvPr id="198" name="Google Shape;198;p24"/>
          <p:cNvCxnSpPr/>
          <p:nvPr/>
        </p:nvCxnSpPr>
        <p:spPr>
          <a:xfrm rot="10800000">
            <a:off x="4265625" y="3092300"/>
            <a:ext cx="511500" cy="0"/>
          </a:xfrm>
          <a:prstGeom prst="straightConnector1">
            <a:avLst/>
          </a:prstGeom>
          <a:noFill/>
          <a:ln cap="flat" cmpd="sng" w="28575">
            <a:solidFill>
              <a:srgbClr val="7FC9AC"/>
            </a:solidFill>
            <a:prstDash val="solid"/>
            <a:round/>
            <a:headEnd len="sm" w="sm" type="none"/>
            <a:tailEnd len="sm" w="sm" type="none"/>
          </a:ln>
        </p:spPr>
      </p:cxnSp>
      <p:pic>
        <p:nvPicPr>
          <p:cNvPr id="199" name="Google Shape;199;p24"/>
          <p:cNvPicPr preferRelativeResize="0"/>
          <p:nvPr/>
        </p:nvPicPr>
        <p:blipFill rotWithShape="1">
          <a:blip r:embed="rId3">
            <a:alphaModFix/>
          </a:blip>
          <a:srcRect b="0" l="0" r="0" t="7287"/>
          <a:stretch/>
        </p:blipFill>
        <p:spPr>
          <a:xfrm>
            <a:off x="0" y="0"/>
            <a:ext cx="435338" cy="431800"/>
          </a:xfrm>
          <a:prstGeom prst="rect">
            <a:avLst/>
          </a:prstGeom>
          <a:noFill/>
          <a:ln>
            <a:noFill/>
          </a:ln>
        </p:spPr>
      </p:pic>
      <p:sp>
        <p:nvSpPr>
          <p:cNvPr id="200" name="Google Shape;200;p24"/>
          <p:cNvSpPr/>
          <p:nvPr/>
        </p:nvSpPr>
        <p:spPr>
          <a:xfrm>
            <a:off x="8942751" y="4800378"/>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4"/>
          <p:cNvSpPr/>
          <p:nvPr/>
        </p:nvSpPr>
        <p:spPr>
          <a:xfrm>
            <a:off x="8942751" y="4970926"/>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24"/>
          <p:cNvSpPr txBox="1"/>
          <p:nvPr/>
        </p:nvSpPr>
        <p:spPr>
          <a:xfrm>
            <a:off x="1332200" y="1687525"/>
            <a:ext cx="6479400" cy="1338600"/>
          </a:xfrm>
          <a:prstGeom prst="rect">
            <a:avLst/>
          </a:prstGeom>
          <a:noFill/>
          <a:ln>
            <a:noFill/>
          </a:ln>
        </p:spPr>
        <p:txBody>
          <a:bodyPr anchorCtr="0" anchor="t" bIns="0" lIns="0" spcFirstLastPara="1" rIns="0" wrap="square" tIns="0">
            <a:noAutofit/>
          </a:bodyPr>
          <a:lstStyle/>
          <a:p>
            <a:pPr indent="0" lvl="0" marL="0" marR="0" rtl="0" algn="ctr">
              <a:lnSpc>
                <a:spcPct val="150000"/>
              </a:lnSpc>
              <a:spcBef>
                <a:spcPts val="0"/>
              </a:spcBef>
              <a:spcAft>
                <a:spcPts val="0"/>
              </a:spcAft>
              <a:buClr>
                <a:srgbClr val="000000"/>
              </a:buClr>
              <a:buSzPts val="1000"/>
              <a:buFont typeface="Arial"/>
              <a:buNone/>
            </a:pPr>
            <a:r>
              <a:rPr b="0" i="0" lang="zh-HK" sz="1200" u="none" cap="none" strike="noStrike">
                <a:solidFill>
                  <a:srgbClr val="3F3F3F"/>
                </a:solidFill>
                <a:latin typeface="Proxima Nova"/>
                <a:ea typeface="Proxima Nova"/>
                <a:cs typeface="Proxima Nova"/>
                <a:sym typeface="Proxima Nova"/>
              </a:rPr>
              <a:t>Privé Managers provides financial institutions with an intelligent and comprehensive wealth management tool to build, amend and optimize client portfolios - powered by our patented artificial intelligence engine. One truly holistic ecosystem enables advisors to quickly and effectively manage portfolios without wasting time performing the mundane.</a:t>
            </a:r>
            <a:endParaRPr b="0" i="0" sz="1200" u="none" cap="none" strike="noStrike">
              <a:solidFill>
                <a:srgbClr val="3F3F3F"/>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000"/>
              <a:buFont typeface="Arial"/>
              <a:buNone/>
            </a:pPr>
            <a:r>
              <a:t/>
            </a:r>
            <a:endParaRPr b="0" i="0" sz="1200" u="none" cap="none" strike="noStrike">
              <a:solidFill>
                <a:srgbClr val="3F3F3F"/>
              </a:solidFill>
              <a:latin typeface="Proxima Nova"/>
              <a:ea typeface="Proxima Nova"/>
              <a:cs typeface="Proxima Nova"/>
              <a:sym typeface="Proxima Nova"/>
            </a:endParaRPr>
          </a:p>
          <a:p>
            <a:pPr indent="0" lvl="0" marL="0" marR="0" rtl="0" algn="just">
              <a:lnSpc>
                <a:spcPct val="100000"/>
              </a:lnSpc>
              <a:spcBef>
                <a:spcPts val="0"/>
              </a:spcBef>
              <a:spcAft>
                <a:spcPts val="0"/>
              </a:spcAft>
              <a:buClr>
                <a:srgbClr val="000000"/>
              </a:buClr>
              <a:buSzPts val="1000"/>
              <a:buFont typeface="Arial"/>
              <a:buNone/>
            </a:pPr>
            <a:r>
              <a:t/>
            </a:r>
            <a:endParaRPr b="0" i="0" sz="1000" u="none" cap="none" strike="noStrike">
              <a:solidFill>
                <a:srgbClr val="3F3F3F"/>
              </a:solidFill>
              <a:latin typeface="Proxima Nova"/>
              <a:ea typeface="Proxima Nova"/>
              <a:cs typeface="Proxima Nova"/>
              <a:sym typeface="Proxima Nova"/>
            </a:endParaRPr>
          </a:p>
        </p:txBody>
      </p:sp>
      <p:sp>
        <p:nvSpPr>
          <p:cNvPr id="203" name="Google Shape;203;p24"/>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ONE_COLUMN_TEXT">
    <p:spTree>
      <p:nvGrpSpPr>
        <p:cNvPr id="204" name="Shape 204"/>
        <p:cNvGrpSpPr/>
        <p:nvPr/>
      </p:nvGrpSpPr>
      <p:grpSpPr>
        <a:xfrm>
          <a:off x="0" y="0"/>
          <a:ext cx="0" cy="0"/>
          <a:chOff x="0" y="0"/>
          <a:chExt cx="0" cy="0"/>
        </a:xfrm>
      </p:grpSpPr>
      <p:pic>
        <p:nvPicPr>
          <p:cNvPr id="205" name="Google Shape;205;p25"/>
          <p:cNvPicPr preferRelativeResize="0"/>
          <p:nvPr/>
        </p:nvPicPr>
        <p:blipFill rotWithShape="1">
          <a:blip r:embed="rId2">
            <a:alphaModFix/>
          </a:blip>
          <a:srcRect b="0" l="0" r="0" t="0"/>
          <a:stretch/>
        </p:blipFill>
        <p:spPr>
          <a:xfrm>
            <a:off x="-118525" y="-66675"/>
            <a:ext cx="9331824" cy="5249151"/>
          </a:xfrm>
          <a:prstGeom prst="rect">
            <a:avLst/>
          </a:prstGeom>
          <a:noFill/>
          <a:ln>
            <a:noFill/>
          </a:ln>
        </p:spPr>
      </p:pic>
      <p:cxnSp>
        <p:nvCxnSpPr>
          <p:cNvPr id="206" name="Google Shape;206;p25"/>
          <p:cNvCxnSpPr/>
          <p:nvPr/>
        </p:nvCxnSpPr>
        <p:spPr>
          <a:xfrm>
            <a:off x="4275150" y="2913300"/>
            <a:ext cx="593700" cy="0"/>
          </a:xfrm>
          <a:prstGeom prst="straightConnector1">
            <a:avLst/>
          </a:prstGeom>
          <a:noFill/>
          <a:ln cap="flat" cmpd="sng" w="19050">
            <a:solidFill>
              <a:srgbClr val="80CAAD"/>
            </a:solidFill>
            <a:prstDash val="solid"/>
            <a:round/>
            <a:headEnd len="sm" w="sm" type="none"/>
            <a:tailEnd len="sm" w="sm" type="none"/>
          </a:ln>
        </p:spPr>
      </p:cxnSp>
      <p:sp>
        <p:nvSpPr>
          <p:cNvPr id="207" name="Google Shape;207;p25"/>
          <p:cNvSpPr txBox="1"/>
          <p:nvPr/>
        </p:nvSpPr>
        <p:spPr>
          <a:xfrm>
            <a:off x="4238475" y="477950"/>
            <a:ext cx="557700" cy="60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500"/>
              <a:buFont typeface="Arial"/>
              <a:buNone/>
            </a:pPr>
            <a:r>
              <a:rPr b="1" i="0" lang="zh-HK" sz="7500" u="none" cap="none" strike="noStrike">
                <a:solidFill>
                  <a:srgbClr val="80CAAD"/>
                </a:solidFill>
                <a:latin typeface="Arial"/>
                <a:ea typeface="Arial"/>
                <a:cs typeface="Arial"/>
                <a:sym typeface="Arial"/>
              </a:rPr>
              <a:t>“</a:t>
            </a:r>
            <a:endParaRPr b="1" i="0" sz="7500" u="none" cap="none" strike="noStrike">
              <a:solidFill>
                <a:srgbClr val="80CAAD"/>
              </a:solidFill>
              <a:latin typeface="Arial"/>
              <a:ea typeface="Arial"/>
              <a:cs typeface="Arial"/>
              <a:sym typeface="Arial"/>
            </a:endParaRPr>
          </a:p>
        </p:txBody>
      </p:sp>
      <p:sp>
        <p:nvSpPr>
          <p:cNvPr id="208" name="Google Shape;208;p25"/>
          <p:cNvSpPr txBox="1"/>
          <p:nvPr>
            <p:ph type="title"/>
          </p:nvPr>
        </p:nvSpPr>
        <p:spPr>
          <a:xfrm>
            <a:off x="519725" y="1397800"/>
            <a:ext cx="8351400" cy="13620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FFFFFF"/>
              </a:buClr>
              <a:buSzPts val="1900"/>
              <a:buFont typeface="Proxima Nova"/>
              <a:buNone/>
              <a:defRPr sz="19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209" name="Google Shape;209;p25"/>
          <p:cNvSpPr txBox="1"/>
          <p:nvPr>
            <p:ph idx="2" type="title"/>
          </p:nvPr>
        </p:nvSpPr>
        <p:spPr>
          <a:xfrm>
            <a:off x="3541500" y="4216150"/>
            <a:ext cx="2061000" cy="272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FFFFFF"/>
              </a:buClr>
              <a:buSzPts val="1100"/>
              <a:buFont typeface="Proxima Nova"/>
              <a:buNone/>
              <a:defRPr sz="11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210" name="Google Shape;210;p25"/>
          <p:cNvSpPr txBox="1"/>
          <p:nvPr>
            <p:ph idx="3" type="title"/>
          </p:nvPr>
        </p:nvSpPr>
        <p:spPr>
          <a:xfrm>
            <a:off x="3541500" y="4488550"/>
            <a:ext cx="2061000" cy="272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FFFFFF"/>
              </a:buClr>
              <a:buSzPts val="1100"/>
              <a:buFont typeface="Proxima Nova"/>
              <a:buNone/>
              <a:defRPr sz="11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SG)">
  <p:cSld name="MAIN_POINT">
    <p:spTree>
      <p:nvGrpSpPr>
        <p:cNvPr id="211" name="Shape 211"/>
        <p:cNvGrpSpPr/>
        <p:nvPr/>
      </p:nvGrpSpPr>
      <p:grpSpPr>
        <a:xfrm>
          <a:off x="0" y="0"/>
          <a:ext cx="0" cy="0"/>
          <a:chOff x="0" y="0"/>
          <a:chExt cx="0" cy="0"/>
        </a:xfrm>
      </p:grpSpPr>
      <p:pic>
        <p:nvPicPr>
          <p:cNvPr id="212" name="Google Shape;212;p26"/>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213" name="Google Shape;213;p26"/>
          <p:cNvPicPr preferRelativeResize="0"/>
          <p:nvPr/>
        </p:nvPicPr>
        <p:blipFill rotWithShape="1">
          <a:blip r:embed="rId3">
            <a:alphaModFix/>
          </a:blip>
          <a:srcRect b="0" l="0" r="0" t="0"/>
          <a:stretch/>
        </p:blipFill>
        <p:spPr>
          <a:xfrm rot="10800000">
            <a:off x="2642212" y="1680350"/>
            <a:ext cx="3859575" cy="2117525"/>
          </a:xfrm>
          <a:prstGeom prst="rect">
            <a:avLst/>
          </a:prstGeom>
          <a:noFill/>
          <a:ln>
            <a:noFill/>
          </a:ln>
        </p:spPr>
      </p:pic>
      <p:sp>
        <p:nvSpPr>
          <p:cNvPr id="214" name="Google Shape;214;p26"/>
          <p:cNvSpPr txBox="1"/>
          <p:nvPr>
            <p:ph type="title"/>
          </p:nvPr>
        </p:nvSpPr>
        <p:spPr>
          <a:xfrm>
            <a:off x="2775300" y="2043050"/>
            <a:ext cx="3183600" cy="393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FFFFFF"/>
              </a:buClr>
              <a:buSzPts val="1800"/>
              <a:buFont typeface="Proxima Nova Semibold"/>
              <a:buNone/>
              <a:defRPr sz="1800">
                <a:solidFill>
                  <a:srgbClr val="FFFFFF"/>
                </a:solidFill>
                <a:latin typeface="Proxima Nova Semibold"/>
                <a:ea typeface="Proxima Nova Semibold"/>
                <a:cs typeface="Proxima Nova Semibold"/>
                <a:sym typeface="Proxima Nova Semibold"/>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215" name="Google Shape;215;p26"/>
          <p:cNvSpPr txBox="1"/>
          <p:nvPr>
            <p:ph idx="2" type="title"/>
          </p:nvPr>
        </p:nvSpPr>
        <p:spPr>
          <a:xfrm>
            <a:off x="3252775" y="2466100"/>
            <a:ext cx="2473200" cy="11049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FFFFFF"/>
              </a:buClr>
              <a:buSzPts val="1200"/>
              <a:buFont typeface="Proxima Nova"/>
              <a:buNone/>
              <a:defRPr sz="12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HK)">
  <p:cSld name="MAIN_POINT_1">
    <p:spTree>
      <p:nvGrpSpPr>
        <p:cNvPr id="216" name="Shape 216"/>
        <p:cNvGrpSpPr/>
        <p:nvPr/>
      </p:nvGrpSpPr>
      <p:grpSpPr>
        <a:xfrm>
          <a:off x="0" y="0"/>
          <a:ext cx="0" cy="0"/>
          <a:chOff x="0" y="0"/>
          <a:chExt cx="0" cy="0"/>
        </a:xfrm>
      </p:grpSpPr>
      <p:pic>
        <p:nvPicPr>
          <p:cNvPr id="217" name="Google Shape;217;p27"/>
          <p:cNvPicPr preferRelativeResize="0"/>
          <p:nvPr/>
        </p:nvPicPr>
        <p:blipFill rotWithShape="1">
          <a:blip r:embed="rId2">
            <a:alphaModFix/>
          </a:blip>
          <a:srcRect b="7813" l="0" r="0" t="7813"/>
          <a:stretch/>
        </p:blipFill>
        <p:spPr>
          <a:xfrm>
            <a:off x="0" y="0"/>
            <a:ext cx="9144000" cy="5143499"/>
          </a:xfrm>
          <a:prstGeom prst="rect">
            <a:avLst/>
          </a:prstGeom>
          <a:noFill/>
          <a:ln>
            <a:noFill/>
          </a:ln>
        </p:spPr>
      </p:pic>
      <p:pic>
        <p:nvPicPr>
          <p:cNvPr id="218" name="Google Shape;218;p27"/>
          <p:cNvPicPr preferRelativeResize="0"/>
          <p:nvPr/>
        </p:nvPicPr>
        <p:blipFill rotWithShape="1">
          <a:blip r:embed="rId3">
            <a:alphaModFix/>
          </a:blip>
          <a:srcRect b="0" l="0" r="0" t="0"/>
          <a:stretch/>
        </p:blipFill>
        <p:spPr>
          <a:xfrm>
            <a:off x="-59275" y="-33337"/>
            <a:ext cx="9262531" cy="5210174"/>
          </a:xfrm>
          <a:prstGeom prst="rect">
            <a:avLst/>
          </a:prstGeom>
          <a:noFill/>
          <a:ln>
            <a:noFill/>
          </a:ln>
        </p:spPr>
      </p:pic>
      <p:pic>
        <p:nvPicPr>
          <p:cNvPr id="219" name="Google Shape;219;p27"/>
          <p:cNvPicPr preferRelativeResize="0"/>
          <p:nvPr/>
        </p:nvPicPr>
        <p:blipFill rotWithShape="1">
          <a:blip r:embed="rId4">
            <a:alphaModFix/>
          </a:blip>
          <a:srcRect b="0" l="0" r="0" t="0"/>
          <a:stretch/>
        </p:blipFill>
        <p:spPr>
          <a:xfrm rot="10800000">
            <a:off x="2642212" y="1680350"/>
            <a:ext cx="3859575" cy="2117525"/>
          </a:xfrm>
          <a:prstGeom prst="rect">
            <a:avLst/>
          </a:prstGeom>
          <a:noFill/>
          <a:ln>
            <a:noFill/>
          </a:ln>
        </p:spPr>
      </p:pic>
      <p:sp>
        <p:nvSpPr>
          <p:cNvPr id="220" name="Google Shape;220;p27"/>
          <p:cNvSpPr txBox="1"/>
          <p:nvPr>
            <p:ph type="title"/>
          </p:nvPr>
        </p:nvSpPr>
        <p:spPr>
          <a:xfrm>
            <a:off x="2775300" y="2043050"/>
            <a:ext cx="3183600" cy="393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FFFFFF"/>
              </a:buClr>
              <a:buSzPts val="1800"/>
              <a:buFont typeface="Proxima Nova Semibold"/>
              <a:buNone/>
              <a:defRPr sz="1800">
                <a:solidFill>
                  <a:srgbClr val="FFFFFF"/>
                </a:solidFill>
                <a:latin typeface="Proxima Nova Semibold"/>
                <a:ea typeface="Proxima Nova Semibold"/>
                <a:cs typeface="Proxima Nova Semibold"/>
                <a:sym typeface="Proxima Nova Semibold"/>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221" name="Google Shape;221;p27"/>
          <p:cNvSpPr txBox="1"/>
          <p:nvPr>
            <p:ph idx="2" type="title"/>
          </p:nvPr>
        </p:nvSpPr>
        <p:spPr>
          <a:xfrm>
            <a:off x="3252775" y="2466100"/>
            <a:ext cx="2473200" cy="11049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FFFFFF"/>
              </a:buClr>
              <a:buSzPts val="1200"/>
              <a:buFont typeface="Proxima Nova"/>
              <a:buNone/>
              <a:defRPr sz="12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KL)">
  <p:cSld name="MAIN_POINT_1_1">
    <p:spTree>
      <p:nvGrpSpPr>
        <p:cNvPr id="222" name="Shape 222"/>
        <p:cNvGrpSpPr/>
        <p:nvPr/>
      </p:nvGrpSpPr>
      <p:grpSpPr>
        <a:xfrm>
          <a:off x="0" y="0"/>
          <a:ext cx="0" cy="0"/>
          <a:chOff x="0" y="0"/>
          <a:chExt cx="0" cy="0"/>
        </a:xfrm>
      </p:grpSpPr>
      <p:pic>
        <p:nvPicPr>
          <p:cNvPr id="223" name="Google Shape;223;p28"/>
          <p:cNvPicPr preferRelativeResize="0"/>
          <p:nvPr/>
        </p:nvPicPr>
        <p:blipFill rotWithShape="1">
          <a:blip r:embed="rId2">
            <a:alphaModFix/>
          </a:blip>
          <a:srcRect b="7813" l="0" r="0" t="7813"/>
          <a:stretch/>
        </p:blipFill>
        <p:spPr>
          <a:xfrm>
            <a:off x="0" y="0"/>
            <a:ext cx="9144000" cy="5143499"/>
          </a:xfrm>
          <a:prstGeom prst="rect">
            <a:avLst/>
          </a:prstGeom>
          <a:noFill/>
          <a:ln>
            <a:noFill/>
          </a:ln>
        </p:spPr>
      </p:pic>
      <p:pic>
        <p:nvPicPr>
          <p:cNvPr id="224" name="Google Shape;224;p28"/>
          <p:cNvPicPr preferRelativeResize="0"/>
          <p:nvPr/>
        </p:nvPicPr>
        <p:blipFill rotWithShape="1">
          <a:blip r:embed="rId3">
            <a:alphaModFix/>
          </a:blip>
          <a:srcRect b="0" l="0" r="0" t="0"/>
          <a:stretch/>
        </p:blipFill>
        <p:spPr>
          <a:xfrm>
            <a:off x="-59275" y="-33337"/>
            <a:ext cx="9262531" cy="5210174"/>
          </a:xfrm>
          <a:prstGeom prst="rect">
            <a:avLst/>
          </a:prstGeom>
          <a:noFill/>
          <a:ln>
            <a:noFill/>
          </a:ln>
        </p:spPr>
      </p:pic>
      <p:pic>
        <p:nvPicPr>
          <p:cNvPr id="225" name="Google Shape;225;p28"/>
          <p:cNvPicPr preferRelativeResize="0"/>
          <p:nvPr/>
        </p:nvPicPr>
        <p:blipFill rotWithShape="1">
          <a:blip r:embed="rId4">
            <a:alphaModFix/>
          </a:blip>
          <a:srcRect b="0" l="0" r="0" t="0"/>
          <a:stretch/>
        </p:blipFill>
        <p:spPr>
          <a:xfrm rot="10800000">
            <a:off x="2642212" y="1680350"/>
            <a:ext cx="3859575" cy="2117525"/>
          </a:xfrm>
          <a:prstGeom prst="rect">
            <a:avLst/>
          </a:prstGeom>
          <a:noFill/>
          <a:ln>
            <a:noFill/>
          </a:ln>
        </p:spPr>
      </p:pic>
      <p:sp>
        <p:nvSpPr>
          <p:cNvPr id="226" name="Google Shape;226;p28"/>
          <p:cNvSpPr txBox="1"/>
          <p:nvPr>
            <p:ph type="title"/>
          </p:nvPr>
        </p:nvSpPr>
        <p:spPr>
          <a:xfrm>
            <a:off x="2775300" y="2043050"/>
            <a:ext cx="3183600" cy="393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FFFFFF"/>
              </a:buClr>
              <a:buSzPts val="1800"/>
              <a:buFont typeface="Proxima Nova Semibold"/>
              <a:buNone/>
              <a:defRPr sz="1800">
                <a:solidFill>
                  <a:srgbClr val="FFFFFF"/>
                </a:solidFill>
                <a:latin typeface="Proxima Nova Semibold"/>
                <a:ea typeface="Proxima Nova Semibold"/>
                <a:cs typeface="Proxima Nova Semibold"/>
                <a:sym typeface="Proxima Nova Semibold"/>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227" name="Google Shape;227;p28"/>
          <p:cNvSpPr txBox="1"/>
          <p:nvPr>
            <p:ph idx="2" type="title"/>
          </p:nvPr>
        </p:nvSpPr>
        <p:spPr>
          <a:xfrm>
            <a:off x="3252775" y="2466100"/>
            <a:ext cx="2473200" cy="11049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FFFFFF"/>
              </a:buClr>
              <a:buSzPts val="1200"/>
              <a:buFont typeface="Proxima Nova"/>
              <a:buNone/>
              <a:defRPr sz="12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28" name="Shape 228"/>
        <p:cNvGrpSpPr/>
        <p:nvPr/>
      </p:nvGrpSpPr>
      <p:grpSpPr>
        <a:xfrm>
          <a:off x="0" y="0"/>
          <a:ext cx="0" cy="0"/>
          <a:chOff x="0" y="0"/>
          <a:chExt cx="0" cy="0"/>
        </a:xfrm>
      </p:grpSpPr>
      <p:sp>
        <p:nvSpPr>
          <p:cNvPr id="229" name="Google Shape;229;p29"/>
          <p:cNvSpPr/>
          <p:nvPr/>
        </p:nvSpPr>
        <p:spPr>
          <a:xfrm>
            <a:off x="8942751" y="4800378"/>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29"/>
          <p:cNvSpPr/>
          <p:nvPr/>
        </p:nvSpPr>
        <p:spPr>
          <a:xfrm>
            <a:off x="8942751" y="4970926"/>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1" name="Google Shape;231;p29"/>
          <p:cNvPicPr preferRelativeResize="0"/>
          <p:nvPr/>
        </p:nvPicPr>
        <p:blipFill rotWithShape="1">
          <a:blip r:embed="rId2">
            <a:alphaModFix/>
          </a:blip>
          <a:srcRect b="0" l="0" r="0" t="7287"/>
          <a:stretch/>
        </p:blipFill>
        <p:spPr>
          <a:xfrm>
            <a:off x="0" y="0"/>
            <a:ext cx="435338" cy="431800"/>
          </a:xfrm>
          <a:prstGeom prst="rect">
            <a:avLst/>
          </a:prstGeom>
          <a:noFill/>
          <a:ln>
            <a:noFill/>
          </a:ln>
        </p:spPr>
      </p:pic>
      <p:sp>
        <p:nvSpPr>
          <p:cNvPr id="232" name="Google Shape;232;p29"/>
          <p:cNvSpPr txBox="1"/>
          <p:nvPr>
            <p:ph type="title"/>
          </p:nvPr>
        </p:nvSpPr>
        <p:spPr>
          <a:xfrm>
            <a:off x="732900" y="637700"/>
            <a:ext cx="2501700" cy="18042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C3342"/>
              </a:buClr>
              <a:buSzPts val="3200"/>
              <a:buFont typeface="Proxima Nova"/>
              <a:buNone/>
              <a:defRPr b="1" sz="3200">
                <a:solidFill>
                  <a:srgbClr val="0C3342"/>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cxnSp>
        <p:nvCxnSpPr>
          <p:cNvPr id="233" name="Google Shape;233;p29"/>
          <p:cNvCxnSpPr/>
          <p:nvPr/>
        </p:nvCxnSpPr>
        <p:spPr>
          <a:xfrm rot="10800000">
            <a:off x="1618350" y="2570575"/>
            <a:ext cx="1469100" cy="0"/>
          </a:xfrm>
          <a:prstGeom prst="straightConnector1">
            <a:avLst/>
          </a:prstGeom>
          <a:noFill/>
          <a:ln cap="flat" cmpd="sng" w="9525">
            <a:solidFill>
              <a:srgbClr val="003C54"/>
            </a:solidFill>
            <a:prstDash val="solid"/>
            <a:round/>
            <a:headEnd len="sm" w="sm" type="none"/>
            <a:tailEnd len="sm" w="sm" type="none"/>
          </a:ln>
        </p:spPr>
      </p:cxnSp>
      <p:sp>
        <p:nvSpPr>
          <p:cNvPr id="234" name="Google Shape;234;p29"/>
          <p:cNvSpPr txBox="1"/>
          <p:nvPr>
            <p:ph idx="2" type="title"/>
          </p:nvPr>
        </p:nvSpPr>
        <p:spPr>
          <a:xfrm>
            <a:off x="732900" y="2748000"/>
            <a:ext cx="2501700" cy="18042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C3342"/>
              </a:buClr>
              <a:buSzPts val="1000"/>
              <a:buFont typeface="Proxima Nova"/>
              <a:buNone/>
              <a:defRPr sz="1000">
                <a:solidFill>
                  <a:srgbClr val="0C3342"/>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35" name="Google Shape;235;p29"/>
          <p:cNvSpPr txBox="1"/>
          <p:nvPr>
            <p:ph idx="3" type="title"/>
          </p:nvPr>
        </p:nvSpPr>
        <p:spPr>
          <a:xfrm>
            <a:off x="5766325" y="1014050"/>
            <a:ext cx="2885400" cy="39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595959"/>
              </a:buClr>
              <a:buSzPts val="1400"/>
              <a:buFont typeface="Proxima Nova"/>
              <a:buNone/>
              <a:defRPr b="1" sz="1400">
                <a:solidFill>
                  <a:srgbClr val="595959"/>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36" name="Google Shape;236;p29"/>
          <p:cNvSpPr/>
          <p:nvPr/>
        </p:nvSpPr>
        <p:spPr>
          <a:xfrm>
            <a:off x="5874375" y="1851100"/>
            <a:ext cx="157200" cy="78600"/>
          </a:xfrm>
          <a:prstGeom prst="rightArrow">
            <a:avLst>
              <a:gd fmla="val 50000" name="adj1"/>
              <a:gd fmla="val 50000" name="adj2"/>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29"/>
          <p:cNvSpPr/>
          <p:nvPr/>
        </p:nvSpPr>
        <p:spPr>
          <a:xfrm>
            <a:off x="5874375" y="2215263"/>
            <a:ext cx="157200" cy="78600"/>
          </a:xfrm>
          <a:prstGeom prst="rightArrow">
            <a:avLst>
              <a:gd fmla="val 50000" name="adj1"/>
              <a:gd fmla="val 50000" name="adj2"/>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29"/>
          <p:cNvSpPr/>
          <p:nvPr/>
        </p:nvSpPr>
        <p:spPr>
          <a:xfrm>
            <a:off x="5874375" y="2579425"/>
            <a:ext cx="157200" cy="78600"/>
          </a:xfrm>
          <a:prstGeom prst="rightArrow">
            <a:avLst>
              <a:gd fmla="val 50000" name="adj1"/>
              <a:gd fmla="val 50000" name="adj2"/>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29"/>
          <p:cNvSpPr/>
          <p:nvPr/>
        </p:nvSpPr>
        <p:spPr>
          <a:xfrm>
            <a:off x="5874375" y="2959950"/>
            <a:ext cx="157200" cy="78600"/>
          </a:xfrm>
          <a:prstGeom prst="rightArrow">
            <a:avLst>
              <a:gd fmla="val 50000" name="adj1"/>
              <a:gd fmla="val 50000" name="adj2"/>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29"/>
          <p:cNvSpPr txBox="1"/>
          <p:nvPr>
            <p:ph idx="4" type="title"/>
          </p:nvPr>
        </p:nvSpPr>
        <p:spPr>
          <a:xfrm>
            <a:off x="6074575" y="1698975"/>
            <a:ext cx="2268900" cy="343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C3342"/>
              </a:buClr>
              <a:buSzPts val="1000"/>
              <a:buFont typeface="Proxima Nova"/>
              <a:buNone/>
              <a:defRPr sz="1000">
                <a:solidFill>
                  <a:srgbClr val="0C3342"/>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41" name="Google Shape;241;p29"/>
          <p:cNvSpPr txBox="1"/>
          <p:nvPr>
            <p:ph idx="5" type="title"/>
          </p:nvPr>
        </p:nvSpPr>
        <p:spPr>
          <a:xfrm>
            <a:off x="6074575" y="2042475"/>
            <a:ext cx="2268900" cy="343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C3342"/>
              </a:buClr>
              <a:buSzPts val="1000"/>
              <a:buFont typeface="Proxima Nova"/>
              <a:buNone/>
              <a:defRPr sz="1000">
                <a:solidFill>
                  <a:srgbClr val="0C3342"/>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42" name="Google Shape;242;p29"/>
          <p:cNvSpPr txBox="1"/>
          <p:nvPr>
            <p:ph idx="6" type="title"/>
          </p:nvPr>
        </p:nvSpPr>
        <p:spPr>
          <a:xfrm>
            <a:off x="6074575" y="2436538"/>
            <a:ext cx="2268900" cy="343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C3342"/>
              </a:buClr>
              <a:buSzPts val="1000"/>
              <a:buFont typeface="Proxima Nova"/>
              <a:buNone/>
              <a:defRPr sz="1000">
                <a:solidFill>
                  <a:srgbClr val="0C3342"/>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43" name="Google Shape;243;p29"/>
          <p:cNvSpPr txBox="1"/>
          <p:nvPr>
            <p:ph idx="7" type="title"/>
          </p:nvPr>
        </p:nvSpPr>
        <p:spPr>
          <a:xfrm>
            <a:off x="6074575" y="2830600"/>
            <a:ext cx="2268900" cy="343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C3342"/>
              </a:buClr>
              <a:buSzPts val="1000"/>
              <a:buFont typeface="Proxima Nova"/>
              <a:buNone/>
              <a:defRPr sz="1000">
                <a:solidFill>
                  <a:srgbClr val="0C3342"/>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44" name="Google Shape;244;p29"/>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45" name="Shape 245"/>
        <p:cNvGrpSpPr/>
        <p:nvPr/>
      </p:nvGrpSpPr>
      <p:grpSpPr>
        <a:xfrm>
          <a:off x="0" y="0"/>
          <a:ext cx="0" cy="0"/>
          <a:chOff x="0" y="0"/>
          <a:chExt cx="0" cy="0"/>
        </a:xfrm>
      </p:grpSpPr>
      <p:sp>
        <p:nvSpPr>
          <p:cNvPr id="246" name="Google Shape;246;p30"/>
          <p:cNvSpPr txBox="1"/>
          <p:nvPr>
            <p:ph idx="1" type="body"/>
          </p:nvPr>
        </p:nvSpPr>
        <p:spPr>
          <a:xfrm>
            <a:off x="3363125" y="3810925"/>
            <a:ext cx="2652300" cy="393600"/>
          </a:xfrm>
          <a:prstGeom prst="rect">
            <a:avLst/>
          </a:prstGeom>
          <a:noFill/>
          <a:ln>
            <a:noFill/>
          </a:ln>
        </p:spPr>
        <p:txBody>
          <a:bodyPr anchorCtr="0" anchor="ctr" bIns="91425" lIns="91425" spcFirstLastPara="1" rIns="91425" wrap="square" tIns="91425">
            <a:noAutofit/>
          </a:bodyPr>
          <a:lstStyle>
            <a:lvl1pPr indent="-228600" lvl="0" marL="457200" rtl="0" algn="ctr">
              <a:lnSpc>
                <a:spcPct val="100000"/>
              </a:lnSpc>
              <a:spcBef>
                <a:spcPts val="0"/>
              </a:spcBef>
              <a:spcAft>
                <a:spcPts val="0"/>
              </a:spcAft>
              <a:buSzPts val="1400"/>
              <a:buFont typeface="Proxima Nova"/>
              <a:buNone/>
              <a:defRPr sz="1400">
                <a:latin typeface="Proxima Nova"/>
                <a:ea typeface="Proxima Nova"/>
                <a:cs typeface="Proxima Nova"/>
                <a:sym typeface="Proxima Nova"/>
              </a:defRPr>
            </a:lvl1pPr>
          </a:lstStyle>
          <a:p/>
        </p:txBody>
      </p:sp>
      <p:pic>
        <p:nvPicPr>
          <p:cNvPr id="247" name="Google Shape;247;p30"/>
          <p:cNvPicPr preferRelativeResize="0"/>
          <p:nvPr/>
        </p:nvPicPr>
        <p:blipFill rotWithShape="1">
          <a:blip r:embed="rId2">
            <a:alphaModFix/>
          </a:blip>
          <a:srcRect b="0" l="0" r="0" t="7287"/>
          <a:stretch/>
        </p:blipFill>
        <p:spPr>
          <a:xfrm>
            <a:off x="0" y="0"/>
            <a:ext cx="435338" cy="431800"/>
          </a:xfrm>
          <a:prstGeom prst="rect">
            <a:avLst/>
          </a:prstGeom>
          <a:noFill/>
          <a:ln>
            <a:noFill/>
          </a:ln>
        </p:spPr>
      </p:pic>
      <p:sp>
        <p:nvSpPr>
          <p:cNvPr id="248" name="Google Shape;248;p30"/>
          <p:cNvSpPr/>
          <p:nvPr/>
        </p:nvSpPr>
        <p:spPr>
          <a:xfrm>
            <a:off x="8942751" y="4800378"/>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30"/>
          <p:cNvSpPr/>
          <p:nvPr/>
        </p:nvSpPr>
        <p:spPr>
          <a:xfrm>
            <a:off x="8942751" y="4970926"/>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30"/>
          <p:cNvSpPr txBox="1"/>
          <p:nvPr>
            <p:ph type="title"/>
          </p:nvPr>
        </p:nvSpPr>
        <p:spPr>
          <a:xfrm>
            <a:off x="0" y="711450"/>
            <a:ext cx="91440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Font typeface="Proxima Nova"/>
              <a:buNone/>
              <a:defRPr b="1">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cxnSp>
        <p:nvCxnSpPr>
          <p:cNvPr id="251" name="Google Shape;251;p30"/>
          <p:cNvCxnSpPr/>
          <p:nvPr/>
        </p:nvCxnSpPr>
        <p:spPr>
          <a:xfrm>
            <a:off x="4275150" y="1324450"/>
            <a:ext cx="593700" cy="0"/>
          </a:xfrm>
          <a:prstGeom prst="straightConnector1">
            <a:avLst/>
          </a:prstGeom>
          <a:noFill/>
          <a:ln cap="flat" cmpd="sng" w="19050">
            <a:solidFill>
              <a:srgbClr val="80CAAD"/>
            </a:solidFill>
            <a:prstDash val="solid"/>
            <a:round/>
            <a:headEnd len="sm" w="sm" type="none"/>
            <a:tailEnd len="sm" w="sm" type="none"/>
          </a:ln>
        </p:spPr>
      </p:cxnSp>
      <p:cxnSp>
        <p:nvCxnSpPr>
          <p:cNvPr id="252" name="Google Shape;252;p30"/>
          <p:cNvCxnSpPr/>
          <p:nvPr/>
        </p:nvCxnSpPr>
        <p:spPr>
          <a:xfrm>
            <a:off x="1065575" y="3715875"/>
            <a:ext cx="7247400" cy="0"/>
          </a:xfrm>
          <a:prstGeom prst="straightConnector1">
            <a:avLst/>
          </a:prstGeom>
          <a:noFill/>
          <a:ln cap="flat" cmpd="sng" w="9525">
            <a:solidFill>
              <a:srgbClr val="CCCCCC"/>
            </a:solidFill>
            <a:prstDash val="solid"/>
            <a:round/>
            <a:headEnd len="sm" w="sm" type="none"/>
            <a:tailEnd len="sm" w="sm" type="none"/>
          </a:ln>
        </p:spPr>
      </p:cxnSp>
      <p:sp>
        <p:nvSpPr>
          <p:cNvPr id="253" name="Google Shape;253;p30"/>
          <p:cNvSpPr txBox="1"/>
          <p:nvPr>
            <p:ph idx="2" type="title"/>
          </p:nvPr>
        </p:nvSpPr>
        <p:spPr>
          <a:xfrm>
            <a:off x="1065575" y="4204525"/>
            <a:ext cx="7247400" cy="759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666666"/>
              </a:buClr>
              <a:buSzPts val="1000"/>
              <a:buFont typeface="Proxima Nova"/>
              <a:buNone/>
              <a:defRPr sz="1000">
                <a:solidFill>
                  <a:srgbClr val="666666"/>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54" name="Google Shape;254;p30"/>
          <p:cNvSpPr txBox="1"/>
          <p:nvPr>
            <p:ph idx="3" type="title"/>
          </p:nvPr>
        </p:nvSpPr>
        <p:spPr>
          <a:xfrm>
            <a:off x="492175" y="2067713"/>
            <a:ext cx="1747500" cy="864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2838"/>
              </a:buClr>
              <a:buSzPts val="2400"/>
              <a:buFont typeface="Proxima Nova"/>
              <a:buNone/>
              <a:defRPr b="1" sz="24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55" name="Google Shape;255;p30"/>
          <p:cNvSpPr txBox="1"/>
          <p:nvPr>
            <p:ph idx="4" type="title"/>
          </p:nvPr>
        </p:nvSpPr>
        <p:spPr>
          <a:xfrm>
            <a:off x="2571175" y="2029363"/>
            <a:ext cx="1747500" cy="864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2838"/>
              </a:buClr>
              <a:buSzPts val="2400"/>
              <a:buFont typeface="Proxima Nova"/>
              <a:buNone/>
              <a:defRPr b="1" sz="24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56" name="Google Shape;256;p30"/>
          <p:cNvSpPr txBox="1"/>
          <p:nvPr>
            <p:ph idx="5" type="title"/>
          </p:nvPr>
        </p:nvSpPr>
        <p:spPr>
          <a:xfrm>
            <a:off x="4509050" y="2029363"/>
            <a:ext cx="1747500" cy="864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2838"/>
              </a:buClr>
              <a:buSzPts val="2400"/>
              <a:buFont typeface="Proxima Nova"/>
              <a:buNone/>
              <a:defRPr b="1" sz="24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57" name="Google Shape;257;p30"/>
          <p:cNvSpPr txBox="1"/>
          <p:nvPr>
            <p:ph idx="6" type="title"/>
          </p:nvPr>
        </p:nvSpPr>
        <p:spPr>
          <a:xfrm>
            <a:off x="6720125" y="2029375"/>
            <a:ext cx="1747500" cy="864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2838"/>
              </a:buClr>
              <a:buSzPts val="2400"/>
              <a:buFont typeface="Proxima Nova"/>
              <a:buNone/>
              <a:defRPr b="1" sz="24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58" name="Google Shape;258;p30"/>
          <p:cNvSpPr txBox="1"/>
          <p:nvPr>
            <p:ph idx="7" type="title"/>
          </p:nvPr>
        </p:nvSpPr>
        <p:spPr>
          <a:xfrm>
            <a:off x="604150" y="2512975"/>
            <a:ext cx="1479300" cy="759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666666"/>
              </a:buClr>
              <a:buSzPts val="1000"/>
              <a:buFont typeface="Proxima Nova"/>
              <a:buNone/>
              <a:defRPr sz="1000">
                <a:solidFill>
                  <a:srgbClr val="666666"/>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59" name="Google Shape;259;p30"/>
          <p:cNvSpPr txBox="1"/>
          <p:nvPr>
            <p:ph idx="8" type="title"/>
          </p:nvPr>
        </p:nvSpPr>
        <p:spPr>
          <a:xfrm>
            <a:off x="2661750" y="2468225"/>
            <a:ext cx="1479300" cy="759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666666"/>
              </a:buClr>
              <a:buSzPts val="1000"/>
              <a:buFont typeface="Proxima Nova"/>
              <a:buNone/>
              <a:defRPr sz="1000">
                <a:solidFill>
                  <a:srgbClr val="666666"/>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60" name="Google Shape;260;p30"/>
          <p:cNvSpPr txBox="1"/>
          <p:nvPr>
            <p:ph idx="9" type="title"/>
          </p:nvPr>
        </p:nvSpPr>
        <p:spPr>
          <a:xfrm>
            <a:off x="4643150" y="2443300"/>
            <a:ext cx="1479300" cy="759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666666"/>
              </a:buClr>
              <a:buSzPts val="1000"/>
              <a:buFont typeface="Proxima Nova"/>
              <a:buNone/>
              <a:defRPr sz="1000">
                <a:solidFill>
                  <a:srgbClr val="666666"/>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61" name="Google Shape;261;p30"/>
          <p:cNvSpPr txBox="1"/>
          <p:nvPr>
            <p:ph idx="13" type="title"/>
          </p:nvPr>
        </p:nvSpPr>
        <p:spPr>
          <a:xfrm>
            <a:off x="6854225" y="2443300"/>
            <a:ext cx="1479300" cy="759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666666"/>
              </a:buClr>
              <a:buSzPts val="1000"/>
              <a:buFont typeface="Proxima Nova"/>
              <a:buNone/>
              <a:defRPr sz="1000">
                <a:solidFill>
                  <a:srgbClr val="666666"/>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62" name="Google Shape;262;p30"/>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63" name="Shape 263"/>
        <p:cNvGrpSpPr/>
        <p:nvPr/>
      </p:nvGrpSpPr>
      <p:grpSpPr>
        <a:xfrm>
          <a:off x="0" y="0"/>
          <a:ext cx="0" cy="0"/>
          <a:chOff x="0" y="0"/>
          <a:chExt cx="0" cy="0"/>
        </a:xfrm>
      </p:grpSpPr>
      <p:sp>
        <p:nvSpPr>
          <p:cNvPr id="264" name="Google Shape;264;p31"/>
          <p:cNvSpPr/>
          <p:nvPr/>
        </p:nvSpPr>
        <p:spPr>
          <a:xfrm>
            <a:off x="-6825" y="1112125"/>
            <a:ext cx="9150900" cy="33279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65" name="Google Shape;265;p31"/>
          <p:cNvCxnSpPr/>
          <p:nvPr/>
        </p:nvCxnSpPr>
        <p:spPr>
          <a:xfrm>
            <a:off x="1829800" y="1112125"/>
            <a:ext cx="593700" cy="0"/>
          </a:xfrm>
          <a:prstGeom prst="straightConnector1">
            <a:avLst/>
          </a:prstGeom>
          <a:noFill/>
          <a:ln cap="flat" cmpd="sng" w="19050">
            <a:solidFill>
              <a:srgbClr val="80CAAD"/>
            </a:solidFill>
            <a:prstDash val="solid"/>
            <a:round/>
            <a:headEnd len="sm" w="sm" type="none"/>
            <a:tailEnd len="sm" w="sm" type="none"/>
          </a:ln>
        </p:spPr>
      </p:cxnSp>
      <p:pic>
        <p:nvPicPr>
          <p:cNvPr id="266" name="Google Shape;266;p31"/>
          <p:cNvPicPr preferRelativeResize="0"/>
          <p:nvPr/>
        </p:nvPicPr>
        <p:blipFill rotWithShape="1">
          <a:blip r:embed="rId2">
            <a:alphaModFix/>
          </a:blip>
          <a:srcRect b="0" l="0" r="0" t="7287"/>
          <a:stretch/>
        </p:blipFill>
        <p:spPr>
          <a:xfrm>
            <a:off x="0" y="0"/>
            <a:ext cx="435338" cy="431800"/>
          </a:xfrm>
          <a:prstGeom prst="rect">
            <a:avLst/>
          </a:prstGeom>
          <a:noFill/>
          <a:ln>
            <a:noFill/>
          </a:ln>
        </p:spPr>
      </p:pic>
      <p:sp>
        <p:nvSpPr>
          <p:cNvPr id="267" name="Google Shape;267;p31"/>
          <p:cNvSpPr/>
          <p:nvPr/>
        </p:nvSpPr>
        <p:spPr>
          <a:xfrm>
            <a:off x="8942751" y="4800378"/>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31"/>
          <p:cNvSpPr/>
          <p:nvPr/>
        </p:nvSpPr>
        <p:spPr>
          <a:xfrm>
            <a:off x="8942751" y="4970926"/>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31"/>
          <p:cNvSpPr txBox="1"/>
          <p:nvPr>
            <p:ph type="title"/>
          </p:nvPr>
        </p:nvSpPr>
        <p:spPr>
          <a:xfrm>
            <a:off x="-76275" y="463225"/>
            <a:ext cx="46326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roxima Nova"/>
              <a:buNone/>
              <a:defRPr b="1" sz="2400">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70" name="Google Shape;270;p31"/>
          <p:cNvSpPr txBox="1"/>
          <p:nvPr>
            <p:ph idx="2" type="title"/>
          </p:nvPr>
        </p:nvSpPr>
        <p:spPr>
          <a:xfrm>
            <a:off x="694325" y="1359375"/>
            <a:ext cx="2939100" cy="352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595959"/>
              </a:buClr>
              <a:buSzPts val="1400"/>
              <a:buFont typeface="Proxima Nova"/>
              <a:buNone/>
              <a:defRPr b="1" sz="1400">
                <a:solidFill>
                  <a:srgbClr val="595959"/>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71" name="Google Shape;271;p31"/>
          <p:cNvSpPr txBox="1"/>
          <p:nvPr>
            <p:ph idx="3" type="title"/>
          </p:nvPr>
        </p:nvSpPr>
        <p:spPr>
          <a:xfrm>
            <a:off x="120875" y="1801150"/>
            <a:ext cx="4086000" cy="1451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595959"/>
              </a:buClr>
              <a:buSzPts val="1000"/>
              <a:buFont typeface="Proxima Nova"/>
              <a:buNone/>
              <a:defRPr sz="1000">
                <a:solidFill>
                  <a:srgbClr val="595959"/>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72" name="Google Shape;272;p31"/>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3" name="Shape 273"/>
        <p:cNvGrpSpPr/>
        <p:nvPr/>
      </p:nvGrpSpPr>
      <p:grpSpPr>
        <a:xfrm>
          <a:off x="0" y="0"/>
          <a:ext cx="0" cy="0"/>
          <a:chOff x="0" y="0"/>
          <a:chExt cx="0" cy="0"/>
        </a:xfrm>
      </p:grpSpPr>
      <p:sp>
        <p:nvSpPr>
          <p:cNvPr id="274" name="Google Shape;274;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HK"/>
              <a:t>‹#›</a:t>
            </a:fld>
            <a:endParaRPr/>
          </a:p>
        </p:txBody>
      </p:sp>
      <p:pic>
        <p:nvPicPr>
          <p:cNvPr id="275" name="Google Shape;275;p32"/>
          <p:cNvPicPr preferRelativeResize="0"/>
          <p:nvPr/>
        </p:nvPicPr>
        <p:blipFill rotWithShape="1">
          <a:blip r:embed="rId2">
            <a:alphaModFix/>
          </a:blip>
          <a:srcRect b="0" l="0" r="0" t="0"/>
          <a:stretch/>
        </p:blipFill>
        <p:spPr>
          <a:xfrm>
            <a:off x="-88375" y="-68300"/>
            <a:ext cx="9320750" cy="5287224"/>
          </a:xfrm>
          <a:prstGeom prst="rect">
            <a:avLst/>
          </a:prstGeom>
          <a:noFill/>
          <a:ln>
            <a:noFill/>
          </a:ln>
        </p:spPr>
      </p:pic>
      <p:sp>
        <p:nvSpPr>
          <p:cNvPr id="276" name="Google Shape;276;p32"/>
          <p:cNvSpPr/>
          <p:nvPr/>
        </p:nvSpPr>
        <p:spPr>
          <a:xfrm>
            <a:off x="366050" y="1996513"/>
            <a:ext cx="157200" cy="78600"/>
          </a:xfrm>
          <a:prstGeom prst="rightArrow">
            <a:avLst>
              <a:gd fmla="val 50000" name="adj1"/>
              <a:gd fmla="val 50000" name="adj2"/>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32"/>
          <p:cNvSpPr/>
          <p:nvPr/>
        </p:nvSpPr>
        <p:spPr>
          <a:xfrm>
            <a:off x="366050" y="2380013"/>
            <a:ext cx="157200" cy="78600"/>
          </a:xfrm>
          <a:prstGeom prst="rightArrow">
            <a:avLst>
              <a:gd fmla="val 50000" name="adj1"/>
              <a:gd fmla="val 50000" name="adj2"/>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32"/>
          <p:cNvSpPr/>
          <p:nvPr/>
        </p:nvSpPr>
        <p:spPr>
          <a:xfrm>
            <a:off x="366050" y="2763525"/>
            <a:ext cx="157200" cy="78600"/>
          </a:xfrm>
          <a:prstGeom prst="rightArrow">
            <a:avLst>
              <a:gd fmla="val 50000" name="adj1"/>
              <a:gd fmla="val 50000" name="adj2"/>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32"/>
          <p:cNvSpPr/>
          <p:nvPr/>
        </p:nvSpPr>
        <p:spPr>
          <a:xfrm>
            <a:off x="366050" y="3123450"/>
            <a:ext cx="157200" cy="78600"/>
          </a:xfrm>
          <a:prstGeom prst="rightArrow">
            <a:avLst>
              <a:gd fmla="val 50000" name="adj1"/>
              <a:gd fmla="val 50000" name="adj2"/>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80" name="Google Shape;280;p32"/>
          <p:cNvCxnSpPr/>
          <p:nvPr/>
        </p:nvCxnSpPr>
        <p:spPr>
          <a:xfrm>
            <a:off x="366050" y="1798650"/>
            <a:ext cx="2766300" cy="0"/>
          </a:xfrm>
          <a:prstGeom prst="straightConnector1">
            <a:avLst/>
          </a:prstGeom>
          <a:noFill/>
          <a:ln cap="flat" cmpd="sng" w="19050">
            <a:solidFill>
              <a:srgbClr val="80CAAD"/>
            </a:solidFill>
            <a:prstDash val="solid"/>
            <a:round/>
            <a:headEnd len="sm" w="sm" type="none"/>
            <a:tailEnd len="sm" w="sm" type="none"/>
          </a:ln>
        </p:spPr>
      </p:cxnSp>
      <p:sp>
        <p:nvSpPr>
          <p:cNvPr id="281" name="Google Shape;281;p32"/>
          <p:cNvSpPr/>
          <p:nvPr/>
        </p:nvSpPr>
        <p:spPr>
          <a:xfrm>
            <a:off x="5314250" y="-68300"/>
            <a:ext cx="2274600" cy="5211900"/>
          </a:xfrm>
          <a:prstGeom prst="rect">
            <a:avLst/>
          </a:prstGeom>
          <a:gradFill>
            <a:gsLst>
              <a:gs pos="0">
                <a:srgbClr val="80CAAD"/>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32"/>
          <p:cNvSpPr txBox="1"/>
          <p:nvPr>
            <p:ph type="title"/>
          </p:nvPr>
        </p:nvSpPr>
        <p:spPr>
          <a:xfrm>
            <a:off x="523250" y="1839025"/>
            <a:ext cx="3894300" cy="393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1000"/>
              <a:buFont typeface="Proxima Nova"/>
              <a:buNone/>
              <a:defRPr sz="10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83" name="Google Shape;283;p32"/>
          <p:cNvSpPr txBox="1"/>
          <p:nvPr>
            <p:ph idx="2" type="title"/>
          </p:nvPr>
        </p:nvSpPr>
        <p:spPr>
          <a:xfrm>
            <a:off x="523250" y="2222525"/>
            <a:ext cx="3894300" cy="393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1000"/>
              <a:buFont typeface="Proxima Nova"/>
              <a:buNone/>
              <a:defRPr sz="10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84" name="Google Shape;284;p32"/>
          <p:cNvSpPr txBox="1"/>
          <p:nvPr>
            <p:ph idx="3" type="title"/>
          </p:nvPr>
        </p:nvSpPr>
        <p:spPr>
          <a:xfrm>
            <a:off x="523250" y="2606025"/>
            <a:ext cx="3894300" cy="393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1000"/>
              <a:buFont typeface="Proxima Nova"/>
              <a:buNone/>
              <a:defRPr sz="10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85" name="Google Shape;285;p32"/>
          <p:cNvSpPr txBox="1"/>
          <p:nvPr>
            <p:ph idx="4" type="title"/>
          </p:nvPr>
        </p:nvSpPr>
        <p:spPr>
          <a:xfrm>
            <a:off x="523250" y="2965950"/>
            <a:ext cx="3894300" cy="393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1000"/>
              <a:buFont typeface="Proxima Nova"/>
              <a:buNone/>
              <a:defRPr sz="10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86" name="Google Shape;286;p32"/>
          <p:cNvSpPr txBox="1"/>
          <p:nvPr>
            <p:ph idx="5" type="title"/>
          </p:nvPr>
        </p:nvSpPr>
        <p:spPr>
          <a:xfrm>
            <a:off x="303325" y="1185575"/>
            <a:ext cx="4266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2400"/>
              <a:buFont typeface="Proxima Nova"/>
              <a:buNone/>
              <a:defRPr b="1" sz="24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287" name="Shape 287"/>
        <p:cNvGrpSpPr/>
        <p:nvPr/>
      </p:nvGrpSpPr>
      <p:grpSpPr>
        <a:xfrm>
          <a:off x="0" y="0"/>
          <a:ext cx="0" cy="0"/>
          <a:chOff x="0" y="0"/>
          <a:chExt cx="0" cy="0"/>
        </a:xfrm>
      </p:grpSpPr>
      <p:cxnSp>
        <p:nvCxnSpPr>
          <p:cNvPr id="288" name="Google Shape;288;p33"/>
          <p:cNvCxnSpPr/>
          <p:nvPr/>
        </p:nvCxnSpPr>
        <p:spPr>
          <a:xfrm flipH="1">
            <a:off x="6421525" y="1027150"/>
            <a:ext cx="8400" cy="4123200"/>
          </a:xfrm>
          <a:prstGeom prst="straightConnector1">
            <a:avLst/>
          </a:prstGeom>
          <a:noFill/>
          <a:ln cap="flat" cmpd="sng" w="9525">
            <a:solidFill>
              <a:srgbClr val="CCCCCC"/>
            </a:solidFill>
            <a:prstDash val="solid"/>
            <a:round/>
            <a:headEnd len="sm" w="sm" type="none"/>
            <a:tailEnd len="sm" w="sm" type="none"/>
          </a:ln>
        </p:spPr>
      </p:cxnSp>
      <p:sp>
        <p:nvSpPr>
          <p:cNvPr id="289" name="Google Shape;289;p33"/>
          <p:cNvSpPr/>
          <p:nvPr/>
        </p:nvSpPr>
        <p:spPr>
          <a:xfrm>
            <a:off x="0" y="0"/>
            <a:ext cx="2083200" cy="5163900"/>
          </a:xfrm>
          <a:prstGeom prst="rect">
            <a:avLst/>
          </a:prstGeom>
          <a:solidFill>
            <a:srgbClr val="0028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90" name="Google Shape;290;p33"/>
          <p:cNvCxnSpPr/>
          <p:nvPr/>
        </p:nvCxnSpPr>
        <p:spPr>
          <a:xfrm flipH="1" rot="10800000">
            <a:off x="6421525" y="1022650"/>
            <a:ext cx="2685600" cy="4500"/>
          </a:xfrm>
          <a:prstGeom prst="straightConnector1">
            <a:avLst/>
          </a:prstGeom>
          <a:noFill/>
          <a:ln cap="flat" cmpd="sng" w="9525">
            <a:solidFill>
              <a:srgbClr val="CCCCCC"/>
            </a:solidFill>
            <a:prstDash val="solid"/>
            <a:round/>
            <a:headEnd len="sm" w="sm" type="none"/>
            <a:tailEnd len="sm" w="sm" type="none"/>
          </a:ln>
        </p:spPr>
      </p:cxnSp>
      <p:sp>
        <p:nvSpPr>
          <p:cNvPr id="291" name="Google Shape;291;p33"/>
          <p:cNvSpPr txBox="1"/>
          <p:nvPr>
            <p:ph type="title"/>
          </p:nvPr>
        </p:nvSpPr>
        <p:spPr>
          <a:xfrm>
            <a:off x="2172800" y="239225"/>
            <a:ext cx="58023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Font typeface="Proxima Nova"/>
              <a:buNone/>
              <a:defRPr b="1">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92" name="Google Shape;292;p33"/>
          <p:cNvSpPr txBox="1"/>
          <p:nvPr>
            <p:ph idx="2" type="title"/>
          </p:nvPr>
        </p:nvSpPr>
        <p:spPr>
          <a:xfrm>
            <a:off x="6523525" y="1180150"/>
            <a:ext cx="2583600" cy="352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595959"/>
              </a:buClr>
              <a:buSzPts val="1400"/>
              <a:buFont typeface="Proxima Nova"/>
              <a:buNone/>
              <a:defRPr b="1" sz="1400">
                <a:solidFill>
                  <a:srgbClr val="595959"/>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93" name="Google Shape;293;p33"/>
          <p:cNvSpPr txBox="1"/>
          <p:nvPr>
            <p:ph idx="3" type="title"/>
          </p:nvPr>
        </p:nvSpPr>
        <p:spPr>
          <a:xfrm>
            <a:off x="6545275" y="1604000"/>
            <a:ext cx="2540100" cy="1451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595959"/>
              </a:buClr>
              <a:buSzPts val="1000"/>
              <a:buFont typeface="Proxima Nova"/>
              <a:buNone/>
              <a:defRPr sz="1000">
                <a:solidFill>
                  <a:srgbClr val="595959"/>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94" name="Google Shape;294;p33"/>
          <p:cNvSpPr/>
          <p:nvPr/>
        </p:nvSpPr>
        <p:spPr>
          <a:xfrm>
            <a:off x="8942751" y="4800378"/>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33"/>
          <p:cNvSpPr/>
          <p:nvPr/>
        </p:nvSpPr>
        <p:spPr>
          <a:xfrm>
            <a:off x="8942751" y="4970926"/>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m The Founders">
  <p:cSld name="BLANK_1_1">
    <p:spTree>
      <p:nvGrpSpPr>
        <p:cNvPr id="296" name="Shape 296"/>
        <p:cNvGrpSpPr/>
        <p:nvPr/>
      </p:nvGrpSpPr>
      <p:grpSpPr>
        <a:xfrm>
          <a:off x="0" y="0"/>
          <a:ext cx="0" cy="0"/>
          <a:chOff x="0" y="0"/>
          <a:chExt cx="0" cy="0"/>
        </a:xfrm>
      </p:grpSpPr>
      <p:sp>
        <p:nvSpPr>
          <p:cNvPr id="297" name="Google Shape;297;p34"/>
          <p:cNvSpPr txBox="1"/>
          <p:nvPr/>
        </p:nvSpPr>
        <p:spPr>
          <a:xfrm>
            <a:off x="-100" y="796600"/>
            <a:ext cx="9144000" cy="5727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4000"/>
              <a:buFont typeface="Arial"/>
              <a:buNone/>
            </a:pPr>
            <a:r>
              <a:rPr b="0" i="0" lang="zh-HK" sz="2800" u="none" cap="none" strike="noStrike">
                <a:solidFill>
                  <a:srgbClr val="002838"/>
                </a:solidFill>
                <a:latin typeface="Proxima Nova"/>
                <a:ea typeface="Proxima Nova"/>
                <a:cs typeface="Proxima Nova"/>
                <a:sym typeface="Proxima Nova"/>
              </a:rPr>
              <a:t>FROM THE </a:t>
            </a:r>
            <a:r>
              <a:rPr b="1" i="0" lang="zh-HK" sz="2800" u="none" cap="none" strike="noStrike">
                <a:solidFill>
                  <a:srgbClr val="002838"/>
                </a:solidFill>
                <a:latin typeface="Proxima Nova"/>
                <a:ea typeface="Proxima Nova"/>
                <a:cs typeface="Proxima Nova"/>
                <a:sym typeface="Proxima Nova"/>
              </a:rPr>
              <a:t>FOUNDERS</a:t>
            </a:r>
            <a:endParaRPr b="0" i="0" sz="2800" u="none" cap="none" strike="noStrike">
              <a:solidFill>
                <a:srgbClr val="002838"/>
              </a:solidFill>
              <a:latin typeface="Proxima Nova Semibold"/>
              <a:ea typeface="Proxima Nova Semibold"/>
              <a:cs typeface="Proxima Nova Semibold"/>
              <a:sym typeface="Proxima Nova Semibold"/>
            </a:endParaRPr>
          </a:p>
        </p:txBody>
      </p:sp>
      <p:sp>
        <p:nvSpPr>
          <p:cNvPr id="298" name="Google Shape;298;p34"/>
          <p:cNvSpPr txBox="1"/>
          <p:nvPr/>
        </p:nvSpPr>
        <p:spPr>
          <a:xfrm>
            <a:off x="1332200" y="1687525"/>
            <a:ext cx="6479400" cy="1338600"/>
          </a:xfrm>
          <a:prstGeom prst="rect">
            <a:avLst/>
          </a:prstGeom>
          <a:noFill/>
          <a:ln>
            <a:noFill/>
          </a:ln>
        </p:spPr>
        <p:txBody>
          <a:bodyPr anchorCtr="0" anchor="t" bIns="0" lIns="0" spcFirstLastPara="1" rIns="0" wrap="square" tIns="0">
            <a:noAutofit/>
          </a:bodyPr>
          <a:lstStyle/>
          <a:p>
            <a:pPr indent="0" lvl="0" marL="0" marR="0" rtl="0" algn="ctr">
              <a:lnSpc>
                <a:spcPct val="150000"/>
              </a:lnSpc>
              <a:spcBef>
                <a:spcPts val="0"/>
              </a:spcBef>
              <a:spcAft>
                <a:spcPts val="0"/>
              </a:spcAft>
              <a:buClr>
                <a:srgbClr val="000000"/>
              </a:buClr>
              <a:buSzPts val="1000"/>
              <a:buFont typeface="Arial"/>
              <a:buNone/>
            </a:pPr>
            <a:r>
              <a:rPr b="0" i="0" lang="zh-HK" sz="1200" u="none" cap="none" strike="noStrike">
                <a:solidFill>
                  <a:srgbClr val="3F3F3F"/>
                </a:solidFill>
                <a:latin typeface="Proxima Nova"/>
                <a:ea typeface="Proxima Nova"/>
                <a:cs typeface="Proxima Nova"/>
                <a:sym typeface="Proxima Nova"/>
              </a:rPr>
              <a:t>When we founded Privé in 2011, we saw an opportunity to revolutionize the technology used by financial institutions.  With a digital transformation now upon us, you have the opportunity to embrace that change and all the benefits that it can bring your business. Our commitment is to provide you with innovative digital tools and attentive service, bringing both you and your clients in to the digital era with reliability, efficiency and profitability.</a:t>
            </a:r>
            <a:endParaRPr b="0" i="0" sz="1200" u="none" cap="none" strike="noStrike">
              <a:solidFill>
                <a:srgbClr val="3F3F3F"/>
              </a:solidFill>
              <a:latin typeface="Proxima Nova"/>
              <a:ea typeface="Proxima Nova"/>
              <a:cs typeface="Proxima Nova"/>
              <a:sym typeface="Proxima Nova"/>
            </a:endParaRPr>
          </a:p>
          <a:p>
            <a:pPr indent="0" lvl="0" marL="0" marR="0" rtl="0" algn="just">
              <a:lnSpc>
                <a:spcPct val="100000"/>
              </a:lnSpc>
              <a:spcBef>
                <a:spcPts val="0"/>
              </a:spcBef>
              <a:spcAft>
                <a:spcPts val="0"/>
              </a:spcAft>
              <a:buClr>
                <a:srgbClr val="000000"/>
              </a:buClr>
              <a:buSzPts val="1000"/>
              <a:buFont typeface="Arial"/>
              <a:buNone/>
            </a:pPr>
            <a:r>
              <a:t/>
            </a:r>
            <a:endParaRPr b="0" i="0" sz="1000" u="none" cap="none" strike="noStrike">
              <a:solidFill>
                <a:srgbClr val="3F3F3F"/>
              </a:solidFill>
              <a:latin typeface="Proxima Nova"/>
              <a:ea typeface="Proxima Nova"/>
              <a:cs typeface="Proxima Nova"/>
              <a:sym typeface="Proxima Nova"/>
            </a:endParaRPr>
          </a:p>
        </p:txBody>
      </p:sp>
      <p:cxnSp>
        <p:nvCxnSpPr>
          <p:cNvPr id="299" name="Google Shape;299;p34"/>
          <p:cNvCxnSpPr/>
          <p:nvPr/>
        </p:nvCxnSpPr>
        <p:spPr>
          <a:xfrm rot="10800000">
            <a:off x="4316250" y="3101825"/>
            <a:ext cx="511500" cy="0"/>
          </a:xfrm>
          <a:prstGeom prst="straightConnector1">
            <a:avLst/>
          </a:prstGeom>
          <a:noFill/>
          <a:ln cap="flat" cmpd="sng" w="28575">
            <a:solidFill>
              <a:srgbClr val="7FC9AC"/>
            </a:solidFill>
            <a:prstDash val="solid"/>
            <a:round/>
            <a:headEnd len="sm" w="sm" type="none"/>
            <a:tailEnd len="sm" w="sm" type="none"/>
          </a:ln>
        </p:spPr>
      </p:cxnSp>
      <p:cxnSp>
        <p:nvCxnSpPr>
          <p:cNvPr id="300" name="Google Shape;300;p34"/>
          <p:cNvCxnSpPr/>
          <p:nvPr/>
        </p:nvCxnSpPr>
        <p:spPr>
          <a:xfrm>
            <a:off x="4275150" y="1324450"/>
            <a:ext cx="593700" cy="0"/>
          </a:xfrm>
          <a:prstGeom prst="straightConnector1">
            <a:avLst/>
          </a:prstGeom>
          <a:noFill/>
          <a:ln cap="flat" cmpd="sng" w="19050">
            <a:solidFill>
              <a:srgbClr val="80CAAD"/>
            </a:solidFill>
            <a:prstDash val="solid"/>
            <a:round/>
            <a:headEnd len="sm" w="sm" type="none"/>
            <a:tailEnd len="sm" w="sm" type="none"/>
          </a:ln>
        </p:spPr>
      </p:cxnSp>
      <p:sp>
        <p:nvSpPr>
          <p:cNvPr id="301" name="Google Shape;301;p34"/>
          <p:cNvSpPr/>
          <p:nvPr/>
        </p:nvSpPr>
        <p:spPr>
          <a:xfrm>
            <a:off x="8942751" y="4800378"/>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34"/>
          <p:cNvSpPr/>
          <p:nvPr/>
        </p:nvSpPr>
        <p:spPr>
          <a:xfrm>
            <a:off x="8942751" y="4970926"/>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34"/>
          <p:cNvSpPr txBox="1"/>
          <p:nvPr/>
        </p:nvSpPr>
        <p:spPr>
          <a:xfrm>
            <a:off x="2441325" y="3487225"/>
            <a:ext cx="1519500" cy="57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zh-HK" sz="2400" u="none" cap="none" strike="noStrike">
                <a:solidFill>
                  <a:srgbClr val="3F3F3F"/>
                </a:solidFill>
                <a:latin typeface="Caveat"/>
                <a:ea typeface="Caveat"/>
                <a:cs typeface="Caveat"/>
                <a:sym typeface="Caveat"/>
              </a:rPr>
              <a:t>Charles Wong</a:t>
            </a:r>
            <a:endParaRPr b="0" i="0" sz="2400" u="none" cap="none" strike="noStrike">
              <a:solidFill>
                <a:srgbClr val="3F3F3F"/>
              </a:solidFill>
              <a:latin typeface="Caveat"/>
              <a:ea typeface="Caveat"/>
              <a:cs typeface="Caveat"/>
              <a:sym typeface="Caveat"/>
            </a:endParaRPr>
          </a:p>
          <a:p>
            <a:pPr indent="0" lvl="0" marL="0" marR="0" rtl="0" algn="ctr">
              <a:lnSpc>
                <a:spcPct val="100000"/>
              </a:lnSpc>
              <a:spcBef>
                <a:spcPts val="0"/>
              </a:spcBef>
              <a:spcAft>
                <a:spcPts val="0"/>
              </a:spcAft>
              <a:buClr>
                <a:srgbClr val="000000"/>
              </a:buClr>
              <a:buSzPts val="1000"/>
              <a:buFont typeface="Arial"/>
              <a:buNone/>
            </a:pPr>
            <a:r>
              <a:rPr b="0" i="0" lang="zh-HK" sz="1200" u="none" cap="none" strike="noStrike">
                <a:solidFill>
                  <a:srgbClr val="3F3F3F"/>
                </a:solidFill>
                <a:latin typeface="Proxima Nova"/>
                <a:ea typeface="Proxima Nova"/>
                <a:cs typeface="Proxima Nova"/>
                <a:sym typeface="Proxima Nova"/>
              </a:rPr>
              <a:t>Co-founder</a:t>
            </a:r>
            <a:endParaRPr b="0" i="0" sz="1200" u="none" cap="none" strike="noStrike">
              <a:solidFill>
                <a:srgbClr val="3F3F3F"/>
              </a:solidFill>
              <a:latin typeface="Proxima Nova"/>
              <a:ea typeface="Proxima Nova"/>
              <a:cs typeface="Proxima Nova"/>
              <a:sym typeface="Proxima Nova"/>
            </a:endParaRPr>
          </a:p>
          <a:p>
            <a:pPr indent="0" lvl="0" marL="0" marR="0" rtl="0" algn="just">
              <a:lnSpc>
                <a:spcPct val="100000"/>
              </a:lnSpc>
              <a:spcBef>
                <a:spcPts val="0"/>
              </a:spcBef>
              <a:spcAft>
                <a:spcPts val="0"/>
              </a:spcAft>
              <a:buClr>
                <a:srgbClr val="000000"/>
              </a:buClr>
              <a:buSzPts val="1000"/>
              <a:buFont typeface="Arial"/>
              <a:buNone/>
            </a:pPr>
            <a:r>
              <a:t/>
            </a:r>
            <a:endParaRPr b="0" i="0" sz="1000" u="none" cap="none" strike="noStrike">
              <a:solidFill>
                <a:srgbClr val="3F3F3F"/>
              </a:solidFill>
              <a:latin typeface="Proxima Nova"/>
              <a:ea typeface="Proxima Nova"/>
              <a:cs typeface="Proxima Nova"/>
              <a:sym typeface="Proxima Nova"/>
            </a:endParaRPr>
          </a:p>
        </p:txBody>
      </p:sp>
      <p:sp>
        <p:nvSpPr>
          <p:cNvPr id="304" name="Google Shape;304;p34"/>
          <p:cNvSpPr txBox="1"/>
          <p:nvPr/>
        </p:nvSpPr>
        <p:spPr>
          <a:xfrm>
            <a:off x="5173650" y="3487225"/>
            <a:ext cx="1804500" cy="57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zh-HK" sz="2400" u="none" cap="none" strike="noStrike">
                <a:solidFill>
                  <a:srgbClr val="3F3F3F"/>
                </a:solidFill>
                <a:latin typeface="Caveat"/>
                <a:ea typeface="Caveat"/>
                <a:cs typeface="Caveat"/>
                <a:sym typeface="Caveat"/>
              </a:rPr>
              <a:t>Julian Schillinger</a:t>
            </a:r>
            <a:endParaRPr b="0" i="0" sz="2400" u="none" cap="none" strike="noStrike">
              <a:solidFill>
                <a:srgbClr val="3F3F3F"/>
              </a:solidFill>
              <a:latin typeface="Caveat"/>
              <a:ea typeface="Caveat"/>
              <a:cs typeface="Caveat"/>
              <a:sym typeface="Caveat"/>
            </a:endParaRPr>
          </a:p>
          <a:p>
            <a:pPr indent="0" lvl="0" marL="0" marR="0" rtl="0" algn="ctr">
              <a:lnSpc>
                <a:spcPct val="100000"/>
              </a:lnSpc>
              <a:spcBef>
                <a:spcPts val="0"/>
              </a:spcBef>
              <a:spcAft>
                <a:spcPts val="0"/>
              </a:spcAft>
              <a:buClr>
                <a:srgbClr val="000000"/>
              </a:buClr>
              <a:buSzPts val="1000"/>
              <a:buFont typeface="Arial"/>
              <a:buNone/>
            </a:pPr>
            <a:r>
              <a:rPr b="0" i="0" lang="zh-HK" sz="1200" u="none" cap="none" strike="noStrike">
                <a:solidFill>
                  <a:srgbClr val="3F3F3F"/>
                </a:solidFill>
                <a:latin typeface="Proxima Nova"/>
                <a:ea typeface="Proxima Nova"/>
                <a:cs typeface="Proxima Nova"/>
                <a:sym typeface="Proxima Nova"/>
              </a:rPr>
              <a:t>Co-founder</a:t>
            </a:r>
            <a:endParaRPr b="0" i="0" sz="1200" u="none" cap="none" strike="noStrike">
              <a:solidFill>
                <a:srgbClr val="3F3F3F"/>
              </a:solidFill>
              <a:latin typeface="Proxima Nova"/>
              <a:ea typeface="Proxima Nova"/>
              <a:cs typeface="Proxima Nova"/>
              <a:sym typeface="Proxima Nova"/>
            </a:endParaRPr>
          </a:p>
          <a:p>
            <a:pPr indent="0" lvl="0" marL="0" marR="0" rtl="0" algn="just">
              <a:lnSpc>
                <a:spcPct val="100000"/>
              </a:lnSpc>
              <a:spcBef>
                <a:spcPts val="0"/>
              </a:spcBef>
              <a:spcAft>
                <a:spcPts val="0"/>
              </a:spcAft>
              <a:buClr>
                <a:srgbClr val="000000"/>
              </a:buClr>
              <a:buSzPts val="1000"/>
              <a:buFont typeface="Arial"/>
              <a:buNone/>
            </a:pPr>
            <a:r>
              <a:t/>
            </a:r>
            <a:endParaRPr b="0" i="0" sz="1000" u="none" cap="none" strike="noStrike">
              <a:solidFill>
                <a:srgbClr val="3F3F3F"/>
              </a:solidFill>
              <a:latin typeface="Proxima Nova"/>
              <a:ea typeface="Proxima Nova"/>
              <a:cs typeface="Proxima Nova"/>
              <a:sym typeface="Proxima Nova"/>
            </a:endParaRPr>
          </a:p>
        </p:txBody>
      </p:sp>
      <p:pic>
        <p:nvPicPr>
          <p:cNvPr id="305" name="Google Shape;305;p34"/>
          <p:cNvPicPr preferRelativeResize="0"/>
          <p:nvPr/>
        </p:nvPicPr>
        <p:blipFill rotWithShape="1">
          <a:blip r:embed="rId2">
            <a:alphaModFix/>
          </a:blip>
          <a:srcRect b="0" l="0" r="0" t="7287"/>
          <a:stretch/>
        </p:blipFill>
        <p:spPr>
          <a:xfrm>
            <a:off x="0" y="0"/>
            <a:ext cx="435338" cy="431800"/>
          </a:xfrm>
          <a:prstGeom prst="rect">
            <a:avLst/>
          </a:prstGeom>
          <a:noFill/>
          <a:ln>
            <a:noFill/>
          </a:ln>
        </p:spPr>
      </p:pic>
      <p:sp>
        <p:nvSpPr>
          <p:cNvPr id="306" name="Google Shape;306;p34"/>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ive Group">
  <p:cSld name="BLANK_1_1_3">
    <p:spTree>
      <p:nvGrpSpPr>
        <p:cNvPr id="307" name="Shape 307"/>
        <p:cNvGrpSpPr/>
        <p:nvPr/>
      </p:nvGrpSpPr>
      <p:grpSpPr>
        <a:xfrm>
          <a:off x="0" y="0"/>
          <a:ext cx="0" cy="0"/>
          <a:chOff x="0" y="0"/>
          <a:chExt cx="0" cy="0"/>
        </a:xfrm>
      </p:grpSpPr>
      <p:sp>
        <p:nvSpPr>
          <p:cNvPr id="308" name="Google Shape;308;p35"/>
          <p:cNvSpPr/>
          <p:nvPr/>
        </p:nvSpPr>
        <p:spPr>
          <a:xfrm>
            <a:off x="8942751" y="4800378"/>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35"/>
          <p:cNvSpPr/>
          <p:nvPr/>
        </p:nvSpPr>
        <p:spPr>
          <a:xfrm>
            <a:off x="8942751" y="4970926"/>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0" name="Google Shape;310;p35"/>
          <p:cNvPicPr preferRelativeResize="0"/>
          <p:nvPr/>
        </p:nvPicPr>
        <p:blipFill rotWithShape="1">
          <a:blip r:embed="rId2">
            <a:alphaModFix/>
          </a:blip>
          <a:srcRect b="0" l="0" r="0" t="7287"/>
          <a:stretch/>
        </p:blipFill>
        <p:spPr>
          <a:xfrm>
            <a:off x="0" y="0"/>
            <a:ext cx="435338" cy="431800"/>
          </a:xfrm>
          <a:prstGeom prst="rect">
            <a:avLst/>
          </a:prstGeom>
          <a:noFill/>
          <a:ln>
            <a:noFill/>
          </a:ln>
        </p:spPr>
      </p:pic>
      <p:sp>
        <p:nvSpPr>
          <p:cNvPr id="311" name="Google Shape;311;p35"/>
          <p:cNvSpPr txBox="1"/>
          <p:nvPr/>
        </p:nvSpPr>
        <p:spPr>
          <a:xfrm>
            <a:off x="-100" y="546925"/>
            <a:ext cx="9144000" cy="5727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4000"/>
              <a:buFont typeface="Arial"/>
              <a:buNone/>
            </a:pPr>
            <a:r>
              <a:rPr b="0" i="0" lang="zh-HK" sz="2800" u="none" cap="none" strike="noStrike">
                <a:solidFill>
                  <a:srgbClr val="002838"/>
                </a:solidFill>
                <a:latin typeface="Proxima Nova"/>
                <a:ea typeface="Proxima Nova"/>
                <a:cs typeface="Proxima Nova"/>
                <a:sym typeface="Proxima Nova"/>
              </a:rPr>
              <a:t>THE PRIVÉ </a:t>
            </a:r>
            <a:r>
              <a:rPr b="1" i="0" lang="zh-HK" sz="2800" u="none" cap="none" strike="noStrike">
                <a:solidFill>
                  <a:srgbClr val="002838"/>
                </a:solidFill>
                <a:latin typeface="Proxima Nova"/>
                <a:ea typeface="Proxima Nova"/>
                <a:cs typeface="Proxima Nova"/>
                <a:sym typeface="Proxima Nova"/>
              </a:rPr>
              <a:t>GROUP</a:t>
            </a:r>
            <a:endParaRPr b="1" i="0" sz="2800" u="none" cap="none" strike="noStrike">
              <a:solidFill>
                <a:srgbClr val="002838"/>
              </a:solidFill>
              <a:latin typeface="Proxima Nova"/>
              <a:ea typeface="Proxima Nova"/>
              <a:cs typeface="Proxima Nova"/>
              <a:sym typeface="Proxima Nova"/>
            </a:endParaRPr>
          </a:p>
        </p:txBody>
      </p:sp>
      <p:cxnSp>
        <p:nvCxnSpPr>
          <p:cNvPr id="312" name="Google Shape;312;p35"/>
          <p:cNvCxnSpPr/>
          <p:nvPr/>
        </p:nvCxnSpPr>
        <p:spPr>
          <a:xfrm>
            <a:off x="4275150" y="1074775"/>
            <a:ext cx="593700" cy="0"/>
          </a:xfrm>
          <a:prstGeom prst="straightConnector1">
            <a:avLst/>
          </a:prstGeom>
          <a:noFill/>
          <a:ln cap="flat" cmpd="sng" w="19050">
            <a:solidFill>
              <a:srgbClr val="80CAAD"/>
            </a:solidFill>
            <a:prstDash val="solid"/>
            <a:round/>
            <a:headEnd len="sm" w="sm" type="none"/>
            <a:tailEnd len="sm" w="sm" type="none"/>
          </a:ln>
        </p:spPr>
      </p:cxnSp>
      <p:pic>
        <p:nvPicPr>
          <p:cNvPr id="313" name="Google Shape;313;p35"/>
          <p:cNvPicPr preferRelativeResize="0"/>
          <p:nvPr/>
        </p:nvPicPr>
        <p:blipFill rotWithShape="1">
          <a:blip r:embed="rId3">
            <a:alphaModFix/>
          </a:blip>
          <a:srcRect b="0" l="0" r="0" t="0"/>
          <a:stretch/>
        </p:blipFill>
        <p:spPr>
          <a:xfrm>
            <a:off x="5617925" y="3930300"/>
            <a:ext cx="2258675" cy="665575"/>
          </a:xfrm>
          <a:prstGeom prst="rect">
            <a:avLst/>
          </a:prstGeom>
          <a:noFill/>
          <a:ln>
            <a:noFill/>
          </a:ln>
        </p:spPr>
      </p:pic>
      <p:pic>
        <p:nvPicPr>
          <p:cNvPr id="314" name="Google Shape;314;p35"/>
          <p:cNvPicPr preferRelativeResize="0"/>
          <p:nvPr/>
        </p:nvPicPr>
        <p:blipFill rotWithShape="1">
          <a:blip r:embed="rId4">
            <a:alphaModFix/>
          </a:blip>
          <a:srcRect b="0" l="0" r="0" t="0"/>
          <a:stretch/>
        </p:blipFill>
        <p:spPr>
          <a:xfrm>
            <a:off x="851525" y="3875135"/>
            <a:ext cx="2025650" cy="514659"/>
          </a:xfrm>
          <a:prstGeom prst="rect">
            <a:avLst/>
          </a:prstGeom>
          <a:noFill/>
          <a:ln>
            <a:noFill/>
          </a:ln>
        </p:spPr>
      </p:pic>
      <p:pic>
        <p:nvPicPr>
          <p:cNvPr id="315" name="Google Shape;315;p35"/>
          <p:cNvPicPr preferRelativeResize="0"/>
          <p:nvPr/>
        </p:nvPicPr>
        <p:blipFill rotWithShape="1">
          <a:blip r:embed="rId5">
            <a:alphaModFix/>
          </a:blip>
          <a:srcRect b="0" l="0" r="0" t="0"/>
          <a:stretch/>
        </p:blipFill>
        <p:spPr>
          <a:xfrm>
            <a:off x="851526" y="2708058"/>
            <a:ext cx="2273463" cy="386599"/>
          </a:xfrm>
          <a:prstGeom prst="rect">
            <a:avLst/>
          </a:prstGeom>
          <a:noFill/>
          <a:ln>
            <a:noFill/>
          </a:ln>
        </p:spPr>
      </p:pic>
      <p:pic>
        <p:nvPicPr>
          <p:cNvPr id="316" name="Google Shape;316;p35"/>
          <p:cNvPicPr preferRelativeResize="0"/>
          <p:nvPr/>
        </p:nvPicPr>
        <p:blipFill rotWithShape="1">
          <a:blip r:embed="rId6">
            <a:alphaModFix/>
          </a:blip>
          <a:srcRect b="0" l="0" r="0" t="0"/>
          <a:stretch/>
        </p:blipFill>
        <p:spPr>
          <a:xfrm>
            <a:off x="5653175" y="2679775"/>
            <a:ext cx="2399568" cy="665575"/>
          </a:xfrm>
          <a:prstGeom prst="rect">
            <a:avLst/>
          </a:prstGeom>
          <a:noFill/>
          <a:ln>
            <a:noFill/>
          </a:ln>
        </p:spPr>
      </p:pic>
      <p:pic>
        <p:nvPicPr>
          <p:cNvPr id="317" name="Google Shape;317;p35"/>
          <p:cNvPicPr preferRelativeResize="0"/>
          <p:nvPr/>
        </p:nvPicPr>
        <p:blipFill rotWithShape="1">
          <a:blip r:embed="rId7">
            <a:alphaModFix/>
          </a:blip>
          <a:srcRect b="0" l="0" r="0" t="0"/>
          <a:stretch/>
        </p:blipFill>
        <p:spPr>
          <a:xfrm>
            <a:off x="851525" y="1492675"/>
            <a:ext cx="2669050" cy="422028"/>
          </a:xfrm>
          <a:prstGeom prst="rect">
            <a:avLst/>
          </a:prstGeom>
          <a:noFill/>
          <a:ln>
            <a:noFill/>
          </a:ln>
        </p:spPr>
      </p:pic>
      <p:pic>
        <p:nvPicPr>
          <p:cNvPr id="318" name="Google Shape;318;p35"/>
          <p:cNvPicPr preferRelativeResize="0"/>
          <p:nvPr/>
        </p:nvPicPr>
        <p:blipFill rotWithShape="1">
          <a:blip r:embed="rId8">
            <a:alphaModFix/>
          </a:blip>
          <a:srcRect b="0" l="0" r="0" t="0"/>
          <a:stretch/>
        </p:blipFill>
        <p:spPr>
          <a:xfrm>
            <a:off x="5653174" y="1427391"/>
            <a:ext cx="2326102" cy="637984"/>
          </a:xfrm>
          <a:prstGeom prst="rect">
            <a:avLst/>
          </a:prstGeom>
          <a:noFill/>
          <a:ln>
            <a:noFill/>
          </a:ln>
        </p:spPr>
      </p:pic>
      <p:sp>
        <p:nvSpPr>
          <p:cNvPr id="319" name="Google Shape;319;p35"/>
          <p:cNvSpPr txBox="1"/>
          <p:nvPr/>
        </p:nvSpPr>
        <p:spPr>
          <a:xfrm>
            <a:off x="1131900" y="1870475"/>
            <a:ext cx="2450400" cy="43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zh-HK" sz="1100" u="none" cap="none" strike="noStrike">
                <a:solidFill>
                  <a:srgbClr val="878787"/>
                </a:solidFill>
                <a:latin typeface="Proxima Nova"/>
                <a:ea typeface="Proxima Nova"/>
                <a:cs typeface="Proxima Nova"/>
                <a:sym typeface="Proxima Nova"/>
              </a:rPr>
              <a:t>Modular technology solutions for </a:t>
            </a:r>
            <a:endParaRPr b="0" i="0" sz="1100" u="none" cap="none" strike="noStrike">
              <a:solidFill>
                <a:srgbClr val="878787"/>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100"/>
              <a:buFont typeface="Arial"/>
              <a:buNone/>
            </a:pPr>
            <a:r>
              <a:rPr b="0" i="0" lang="zh-HK" sz="1100" u="none" cap="none" strike="noStrike">
                <a:solidFill>
                  <a:srgbClr val="878787"/>
                </a:solidFill>
                <a:latin typeface="Proxima Nova"/>
                <a:ea typeface="Proxima Nova"/>
                <a:cs typeface="Proxima Nova"/>
                <a:sym typeface="Proxima Nova"/>
              </a:rPr>
              <a:t>wealth managers</a:t>
            </a:r>
            <a:endParaRPr b="0" i="0" sz="1100" u="none" cap="none" strike="noStrike">
              <a:solidFill>
                <a:srgbClr val="878787"/>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878787"/>
              </a:solidFill>
              <a:latin typeface="Proxima Nova"/>
              <a:ea typeface="Proxima Nova"/>
              <a:cs typeface="Proxima Nova"/>
              <a:sym typeface="Proxima Nova"/>
            </a:endParaRPr>
          </a:p>
        </p:txBody>
      </p:sp>
      <p:sp>
        <p:nvSpPr>
          <p:cNvPr id="320" name="Google Shape;320;p35"/>
          <p:cNvSpPr txBox="1"/>
          <p:nvPr/>
        </p:nvSpPr>
        <p:spPr>
          <a:xfrm>
            <a:off x="1173525" y="3064574"/>
            <a:ext cx="2450400" cy="43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zh-HK" sz="1100" u="none" cap="none" strike="noStrike">
                <a:solidFill>
                  <a:srgbClr val="878787"/>
                </a:solidFill>
                <a:latin typeface="Proxima Nova"/>
                <a:ea typeface="Proxima Nova"/>
                <a:cs typeface="Proxima Nova"/>
                <a:sym typeface="Proxima Nova"/>
              </a:rPr>
              <a:t>Licensed securities broker-dealer and insurance advisor</a:t>
            </a:r>
            <a:endParaRPr b="0" i="0" sz="1100" u="none" cap="none" strike="noStrike">
              <a:solidFill>
                <a:srgbClr val="878787"/>
              </a:solidFill>
              <a:latin typeface="Proxima Nova"/>
              <a:ea typeface="Proxima Nova"/>
              <a:cs typeface="Proxima Nova"/>
              <a:sym typeface="Proxima Nova"/>
            </a:endParaRPr>
          </a:p>
        </p:txBody>
      </p:sp>
      <p:sp>
        <p:nvSpPr>
          <p:cNvPr id="321" name="Google Shape;321;p35"/>
          <p:cNvSpPr txBox="1"/>
          <p:nvPr/>
        </p:nvSpPr>
        <p:spPr>
          <a:xfrm>
            <a:off x="1173525" y="4348675"/>
            <a:ext cx="2450400" cy="43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zh-HK" sz="1100" u="none" cap="none" strike="noStrike">
                <a:solidFill>
                  <a:srgbClr val="878787"/>
                </a:solidFill>
                <a:latin typeface="Proxima Nova"/>
                <a:ea typeface="Proxima Nova"/>
                <a:cs typeface="Proxima Nova"/>
                <a:sym typeface="Proxima Nova"/>
              </a:rPr>
              <a:t>Investment and execution platform </a:t>
            </a:r>
            <a:endParaRPr b="0" i="0" sz="1100" u="none" cap="none" strike="noStrike">
              <a:solidFill>
                <a:srgbClr val="878787"/>
              </a:solidFill>
              <a:latin typeface="Proxima Nova"/>
              <a:ea typeface="Proxima Nova"/>
              <a:cs typeface="Proxima Nova"/>
              <a:sym typeface="Proxima Nova"/>
            </a:endParaRPr>
          </a:p>
        </p:txBody>
      </p:sp>
      <p:sp>
        <p:nvSpPr>
          <p:cNvPr id="322" name="Google Shape;322;p35"/>
          <p:cNvSpPr txBox="1"/>
          <p:nvPr/>
        </p:nvSpPr>
        <p:spPr>
          <a:xfrm>
            <a:off x="6354475" y="1982725"/>
            <a:ext cx="2450400" cy="43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zh-HK" sz="1100" u="none" cap="none" strike="noStrike">
                <a:solidFill>
                  <a:srgbClr val="878787"/>
                </a:solidFill>
                <a:latin typeface="Proxima Nova"/>
                <a:ea typeface="Proxima Nova"/>
                <a:cs typeface="Proxima Nova"/>
                <a:sym typeface="Proxima Nova"/>
              </a:rPr>
              <a:t>Asia's leading wealth </a:t>
            </a:r>
            <a:endParaRPr b="0" i="0" sz="1100" u="none" cap="none" strike="noStrike">
              <a:solidFill>
                <a:srgbClr val="878787"/>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100"/>
              <a:buFont typeface="Arial"/>
              <a:buNone/>
            </a:pPr>
            <a:r>
              <a:rPr b="0" i="0" lang="zh-HK" sz="1100" u="none" cap="none" strike="noStrike">
                <a:solidFill>
                  <a:srgbClr val="878787"/>
                </a:solidFill>
                <a:latin typeface="Proxima Nova"/>
                <a:ea typeface="Proxima Nova"/>
                <a:cs typeface="Proxima Nova"/>
                <a:sym typeface="Proxima Nova"/>
              </a:rPr>
              <a:t>marketplace for investors</a:t>
            </a:r>
            <a:endParaRPr b="0" i="0" sz="1100" u="none" cap="none" strike="noStrike">
              <a:solidFill>
                <a:srgbClr val="878787"/>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878787"/>
              </a:solidFill>
              <a:latin typeface="Proxima Nova"/>
              <a:ea typeface="Proxima Nova"/>
              <a:cs typeface="Proxima Nova"/>
              <a:sym typeface="Proxima Nova"/>
            </a:endParaRPr>
          </a:p>
        </p:txBody>
      </p:sp>
      <p:sp>
        <p:nvSpPr>
          <p:cNvPr id="323" name="Google Shape;323;p35"/>
          <p:cNvSpPr txBox="1"/>
          <p:nvPr/>
        </p:nvSpPr>
        <p:spPr>
          <a:xfrm>
            <a:off x="6396100" y="3084825"/>
            <a:ext cx="2450400" cy="43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zh-HK" sz="1100" u="none" cap="none" strike="noStrike">
                <a:solidFill>
                  <a:srgbClr val="878787"/>
                </a:solidFill>
                <a:latin typeface="Proxima Nova"/>
                <a:ea typeface="Proxima Nova"/>
                <a:cs typeface="Proxima Nova"/>
                <a:sym typeface="Proxima Nova"/>
              </a:rPr>
              <a:t>Engaging content and tool </a:t>
            </a:r>
            <a:endParaRPr b="0" i="0" sz="1100" u="none" cap="none" strike="noStrike">
              <a:solidFill>
                <a:srgbClr val="878787"/>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100"/>
              <a:buFont typeface="Arial"/>
              <a:buNone/>
            </a:pPr>
            <a:r>
              <a:rPr b="0" i="0" lang="zh-HK" sz="1100" u="none" cap="none" strike="noStrike">
                <a:solidFill>
                  <a:srgbClr val="878787"/>
                </a:solidFill>
                <a:latin typeface="Proxima Nova"/>
                <a:ea typeface="Proxima Nova"/>
                <a:cs typeface="Proxima Nova"/>
                <a:sym typeface="Proxima Nova"/>
              </a:rPr>
              <a:t>solutions for advisors</a:t>
            </a:r>
            <a:endParaRPr b="0" i="0" sz="1100" u="none" cap="none" strike="noStrike">
              <a:solidFill>
                <a:srgbClr val="878787"/>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878787"/>
              </a:solidFill>
              <a:latin typeface="Proxima Nova"/>
              <a:ea typeface="Proxima Nova"/>
              <a:cs typeface="Proxima Nova"/>
              <a:sym typeface="Proxima Nova"/>
            </a:endParaRPr>
          </a:p>
        </p:txBody>
      </p:sp>
      <p:sp>
        <p:nvSpPr>
          <p:cNvPr id="324" name="Google Shape;324;p35"/>
          <p:cNvSpPr txBox="1"/>
          <p:nvPr/>
        </p:nvSpPr>
        <p:spPr>
          <a:xfrm>
            <a:off x="6396100" y="4307075"/>
            <a:ext cx="2450400" cy="43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zh-HK" sz="1100" u="none" cap="none" strike="noStrike">
                <a:solidFill>
                  <a:srgbClr val="878787"/>
                </a:solidFill>
                <a:latin typeface="Proxima Nova"/>
                <a:ea typeface="Proxima Nova"/>
                <a:cs typeface="Proxima Nova"/>
                <a:sym typeface="Proxima Nova"/>
              </a:rPr>
              <a:t>A licensed insurance brokerage </a:t>
            </a:r>
            <a:endParaRPr b="0" i="0" sz="1100" u="none" cap="none" strike="noStrike">
              <a:solidFill>
                <a:srgbClr val="878787"/>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100"/>
              <a:buFont typeface="Arial"/>
              <a:buNone/>
            </a:pPr>
            <a:r>
              <a:rPr b="0" i="0" lang="zh-HK" sz="1100" u="none" cap="none" strike="noStrike">
                <a:solidFill>
                  <a:srgbClr val="878787"/>
                </a:solidFill>
                <a:latin typeface="Proxima Nova"/>
                <a:ea typeface="Proxima Nova"/>
                <a:cs typeface="Proxima Nova"/>
                <a:sym typeface="Proxima Nova"/>
              </a:rPr>
              <a:t>platform in Hong Kong</a:t>
            </a:r>
            <a:endParaRPr b="0" i="0" sz="1100" u="none" cap="none" strike="noStrike">
              <a:solidFill>
                <a:srgbClr val="878787"/>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878787"/>
              </a:solidFill>
              <a:latin typeface="Proxima Nova"/>
              <a:ea typeface="Proxima Nova"/>
              <a:cs typeface="Proxima Nova"/>
              <a:sym typeface="Proxima Nova"/>
            </a:endParaRPr>
          </a:p>
        </p:txBody>
      </p:sp>
      <p:cxnSp>
        <p:nvCxnSpPr>
          <p:cNvPr id="325" name="Google Shape;325;p35"/>
          <p:cNvCxnSpPr/>
          <p:nvPr/>
        </p:nvCxnSpPr>
        <p:spPr>
          <a:xfrm>
            <a:off x="4569250" y="1492675"/>
            <a:ext cx="0" cy="3207600"/>
          </a:xfrm>
          <a:prstGeom prst="straightConnector1">
            <a:avLst/>
          </a:prstGeom>
          <a:noFill/>
          <a:ln cap="flat" cmpd="sng" w="9525">
            <a:solidFill>
              <a:srgbClr val="D9D9D9"/>
            </a:solidFill>
            <a:prstDash val="solid"/>
            <a:round/>
            <a:headEnd len="sm" w="sm" type="none"/>
            <a:tailEnd len="sm" w="sm" type="none"/>
          </a:ln>
        </p:spPr>
      </p:cxnSp>
      <p:cxnSp>
        <p:nvCxnSpPr>
          <p:cNvPr id="326" name="Google Shape;326;p35"/>
          <p:cNvCxnSpPr/>
          <p:nvPr/>
        </p:nvCxnSpPr>
        <p:spPr>
          <a:xfrm>
            <a:off x="582625" y="2530950"/>
            <a:ext cx="8089800" cy="0"/>
          </a:xfrm>
          <a:prstGeom prst="straightConnector1">
            <a:avLst/>
          </a:prstGeom>
          <a:noFill/>
          <a:ln cap="flat" cmpd="sng" w="9525">
            <a:solidFill>
              <a:srgbClr val="D9D9D9"/>
            </a:solidFill>
            <a:prstDash val="solid"/>
            <a:round/>
            <a:headEnd len="sm" w="sm" type="none"/>
            <a:tailEnd len="sm" w="sm" type="none"/>
          </a:ln>
        </p:spPr>
      </p:cxnSp>
      <p:cxnSp>
        <p:nvCxnSpPr>
          <p:cNvPr id="327" name="Google Shape;327;p35"/>
          <p:cNvCxnSpPr/>
          <p:nvPr/>
        </p:nvCxnSpPr>
        <p:spPr>
          <a:xfrm>
            <a:off x="582625" y="3698725"/>
            <a:ext cx="8089800" cy="0"/>
          </a:xfrm>
          <a:prstGeom prst="straightConnector1">
            <a:avLst/>
          </a:prstGeom>
          <a:noFill/>
          <a:ln cap="flat" cmpd="sng" w="9525">
            <a:solidFill>
              <a:srgbClr val="D9D9D9"/>
            </a:solidFill>
            <a:prstDash val="solid"/>
            <a:round/>
            <a:headEnd len="sm" w="sm" type="none"/>
            <a:tailEnd len="sm" w="sm" type="none"/>
          </a:ln>
        </p:spPr>
      </p:cxnSp>
      <p:sp>
        <p:nvSpPr>
          <p:cNvPr id="328" name="Google Shape;328;p35"/>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orldMap">
  <p:cSld name="BLANK_1_1_2">
    <p:spTree>
      <p:nvGrpSpPr>
        <p:cNvPr id="329" name="Shape 329"/>
        <p:cNvGrpSpPr/>
        <p:nvPr/>
      </p:nvGrpSpPr>
      <p:grpSpPr>
        <a:xfrm>
          <a:off x="0" y="0"/>
          <a:ext cx="0" cy="0"/>
          <a:chOff x="0" y="0"/>
          <a:chExt cx="0" cy="0"/>
        </a:xfrm>
      </p:grpSpPr>
      <p:pic>
        <p:nvPicPr>
          <p:cNvPr id="330" name="Google Shape;330;p36"/>
          <p:cNvPicPr preferRelativeResize="0"/>
          <p:nvPr/>
        </p:nvPicPr>
        <p:blipFill rotWithShape="1">
          <a:blip r:embed="rId2">
            <a:alphaModFix/>
          </a:blip>
          <a:srcRect b="0" l="0" r="0" t="0"/>
          <a:stretch/>
        </p:blipFill>
        <p:spPr>
          <a:xfrm>
            <a:off x="1510838" y="1550925"/>
            <a:ext cx="6122124" cy="3292875"/>
          </a:xfrm>
          <a:prstGeom prst="rect">
            <a:avLst/>
          </a:prstGeom>
          <a:noFill/>
          <a:ln>
            <a:noFill/>
          </a:ln>
        </p:spPr>
      </p:pic>
      <p:sp>
        <p:nvSpPr>
          <p:cNvPr id="331" name="Google Shape;331;p36"/>
          <p:cNvSpPr txBox="1"/>
          <p:nvPr/>
        </p:nvSpPr>
        <p:spPr>
          <a:xfrm>
            <a:off x="-100" y="416500"/>
            <a:ext cx="9144000" cy="5727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4000"/>
              <a:buFont typeface="Arial"/>
              <a:buNone/>
            </a:pPr>
            <a:r>
              <a:rPr b="1" i="0" lang="zh-HK" sz="2800" u="none" cap="none" strike="noStrike">
                <a:solidFill>
                  <a:srgbClr val="002838"/>
                </a:solidFill>
                <a:latin typeface="Proxima Nova"/>
                <a:ea typeface="Proxima Nova"/>
                <a:cs typeface="Proxima Nova"/>
                <a:sym typeface="Proxima Nova"/>
              </a:rPr>
              <a:t>WORLDWIDE</a:t>
            </a:r>
            <a:r>
              <a:rPr b="0" i="0" lang="zh-HK" sz="2800" u="none" cap="none" strike="noStrike">
                <a:solidFill>
                  <a:srgbClr val="002838"/>
                </a:solidFill>
                <a:latin typeface="Proxima Nova"/>
                <a:ea typeface="Proxima Nova"/>
                <a:cs typeface="Proxima Nova"/>
                <a:sym typeface="Proxima Nova"/>
              </a:rPr>
              <a:t> OFFICES</a:t>
            </a:r>
            <a:endParaRPr b="0" i="0" sz="2800" u="none" cap="none" strike="noStrike">
              <a:solidFill>
                <a:srgbClr val="002838"/>
              </a:solidFill>
              <a:latin typeface="Proxima Nova Semibold"/>
              <a:ea typeface="Proxima Nova Semibold"/>
              <a:cs typeface="Proxima Nova Semibold"/>
              <a:sym typeface="Proxima Nova Semibold"/>
            </a:endParaRPr>
          </a:p>
        </p:txBody>
      </p:sp>
      <p:sp>
        <p:nvSpPr>
          <p:cNvPr id="332" name="Google Shape;332;p36"/>
          <p:cNvSpPr txBox="1"/>
          <p:nvPr/>
        </p:nvSpPr>
        <p:spPr>
          <a:xfrm>
            <a:off x="3478650" y="854750"/>
            <a:ext cx="21867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0" i="0" lang="zh-HK" sz="1600" u="none" cap="none" strike="noStrike">
                <a:solidFill>
                  <a:srgbClr val="7FC9AC"/>
                </a:solidFill>
                <a:latin typeface="Proxima Nova"/>
                <a:ea typeface="Proxima Nova"/>
                <a:cs typeface="Proxima Nova"/>
                <a:sym typeface="Proxima Nova"/>
              </a:rPr>
              <a:t>ACROSS 10 COUNTRIES</a:t>
            </a:r>
            <a:endParaRPr b="0" i="0" sz="1600" u="none" cap="none" strike="noStrike">
              <a:solidFill>
                <a:srgbClr val="7FC9AC"/>
              </a:solidFill>
              <a:latin typeface="Proxima Nova"/>
              <a:ea typeface="Proxima Nova"/>
              <a:cs typeface="Proxima Nova"/>
              <a:sym typeface="Proxima Nova"/>
            </a:endParaRPr>
          </a:p>
        </p:txBody>
      </p:sp>
      <p:sp>
        <p:nvSpPr>
          <p:cNvPr id="333" name="Google Shape;333;p36"/>
          <p:cNvSpPr txBox="1"/>
          <p:nvPr/>
        </p:nvSpPr>
        <p:spPr>
          <a:xfrm>
            <a:off x="5690375" y="3088975"/>
            <a:ext cx="6396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900" u="none" cap="none" strike="noStrike">
                <a:solidFill>
                  <a:srgbClr val="3F3F3F"/>
                </a:solidFill>
                <a:latin typeface="Proxima Nova"/>
                <a:ea typeface="Proxima Nova"/>
                <a:cs typeface="Proxima Nova"/>
                <a:sym typeface="Proxima Nova"/>
              </a:rPr>
              <a:t>Hong Kong </a:t>
            </a:r>
            <a:endParaRPr b="1" i="0" sz="900" u="none" cap="none" strike="noStrike">
              <a:solidFill>
                <a:srgbClr val="3F3F3F"/>
              </a:solidFill>
              <a:latin typeface="Proxima Nova"/>
              <a:ea typeface="Proxima Nova"/>
              <a:cs typeface="Proxima Nova"/>
              <a:sym typeface="Proxima Nova"/>
            </a:endParaRPr>
          </a:p>
        </p:txBody>
      </p:sp>
      <p:sp>
        <p:nvSpPr>
          <p:cNvPr id="334" name="Google Shape;334;p36"/>
          <p:cNvSpPr txBox="1"/>
          <p:nvPr/>
        </p:nvSpPr>
        <p:spPr>
          <a:xfrm>
            <a:off x="6389625" y="3477588"/>
            <a:ext cx="10860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900" u="none" cap="none" strike="noStrike">
                <a:solidFill>
                  <a:srgbClr val="3F3F3F"/>
                </a:solidFill>
                <a:latin typeface="Proxima Nova"/>
                <a:ea typeface="Proxima Nova"/>
                <a:cs typeface="Proxima Nova"/>
                <a:sym typeface="Proxima Nova"/>
              </a:rPr>
              <a:t>Singapore </a:t>
            </a:r>
            <a:endParaRPr b="1" i="0" sz="900" u="none" cap="none" strike="noStrike">
              <a:solidFill>
                <a:srgbClr val="3F3F3F"/>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500"/>
              <a:buFont typeface="Arial"/>
              <a:buNone/>
            </a:pPr>
            <a:r>
              <a:t/>
            </a:r>
            <a:endParaRPr b="1" i="0" sz="900" u="none" cap="none" strike="noStrike">
              <a:solidFill>
                <a:srgbClr val="3F3F3F"/>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500"/>
              <a:buFont typeface="Arial"/>
              <a:buNone/>
            </a:pPr>
            <a:r>
              <a:t/>
            </a:r>
            <a:endParaRPr b="1" i="0" sz="900" u="none" cap="none" strike="noStrike">
              <a:solidFill>
                <a:srgbClr val="3F3F3F"/>
              </a:solidFill>
              <a:latin typeface="Proxima Nova"/>
              <a:ea typeface="Proxima Nova"/>
              <a:cs typeface="Proxima Nova"/>
              <a:sym typeface="Proxima Nova"/>
            </a:endParaRPr>
          </a:p>
        </p:txBody>
      </p:sp>
      <p:cxnSp>
        <p:nvCxnSpPr>
          <p:cNvPr id="335" name="Google Shape;335;p36"/>
          <p:cNvCxnSpPr/>
          <p:nvPr/>
        </p:nvCxnSpPr>
        <p:spPr>
          <a:xfrm>
            <a:off x="4275150" y="1159925"/>
            <a:ext cx="593700" cy="0"/>
          </a:xfrm>
          <a:prstGeom prst="straightConnector1">
            <a:avLst/>
          </a:prstGeom>
          <a:noFill/>
          <a:ln cap="flat" cmpd="sng" w="19050">
            <a:solidFill>
              <a:srgbClr val="80CAAD"/>
            </a:solidFill>
            <a:prstDash val="solid"/>
            <a:round/>
            <a:headEnd len="sm" w="sm" type="none"/>
            <a:tailEnd len="sm" w="sm" type="none"/>
          </a:ln>
        </p:spPr>
      </p:cxnSp>
      <p:sp>
        <p:nvSpPr>
          <p:cNvPr id="336" name="Google Shape;336;p36"/>
          <p:cNvSpPr/>
          <p:nvPr/>
        </p:nvSpPr>
        <p:spPr>
          <a:xfrm>
            <a:off x="8942751" y="4800378"/>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36"/>
          <p:cNvSpPr/>
          <p:nvPr/>
        </p:nvSpPr>
        <p:spPr>
          <a:xfrm>
            <a:off x="8942751" y="4970926"/>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36"/>
          <p:cNvSpPr txBox="1"/>
          <p:nvPr/>
        </p:nvSpPr>
        <p:spPr>
          <a:xfrm>
            <a:off x="5203000" y="3389138"/>
            <a:ext cx="7740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900" u="none" cap="none" strike="noStrike">
                <a:solidFill>
                  <a:srgbClr val="3F3F3F"/>
                </a:solidFill>
                <a:latin typeface="Proxima Nova"/>
                <a:ea typeface="Proxima Nova"/>
                <a:cs typeface="Proxima Nova"/>
                <a:sym typeface="Proxima Nova"/>
              </a:rPr>
              <a:t>Kuala Lumpur</a:t>
            </a:r>
            <a:endParaRPr b="1" i="0" sz="900" u="none" cap="none" strike="noStrike">
              <a:solidFill>
                <a:srgbClr val="3F3F3F"/>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500"/>
              <a:buFont typeface="Arial"/>
              <a:buNone/>
            </a:pPr>
            <a:r>
              <a:t/>
            </a:r>
            <a:endParaRPr b="1" i="0" sz="900" u="none" cap="none" strike="noStrike">
              <a:solidFill>
                <a:srgbClr val="3F3F3F"/>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500"/>
              <a:buFont typeface="Arial"/>
              <a:buNone/>
            </a:pPr>
            <a:r>
              <a:t/>
            </a:r>
            <a:endParaRPr b="1" i="0" sz="900" u="none" cap="none" strike="noStrike">
              <a:solidFill>
                <a:srgbClr val="3F3F3F"/>
              </a:solidFill>
              <a:latin typeface="Proxima Nova"/>
              <a:ea typeface="Proxima Nova"/>
              <a:cs typeface="Proxima Nova"/>
              <a:sym typeface="Proxima Nova"/>
            </a:endParaRPr>
          </a:p>
        </p:txBody>
      </p:sp>
      <p:sp>
        <p:nvSpPr>
          <p:cNvPr id="339" name="Google Shape;339;p36"/>
          <p:cNvSpPr txBox="1"/>
          <p:nvPr/>
        </p:nvSpPr>
        <p:spPr>
          <a:xfrm>
            <a:off x="6763850" y="3001413"/>
            <a:ext cx="10860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900" u="none" cap="none" strike="noStrike">
                <a:solidFill>
                  <a:srgbClr val="3F3F3F"/>
                </a:solidFill>
                <a:latin typeface="Proxima Nova"/>
                <a:ea typeface="Proxima Nova"/>
                <a:cs typeface="Proxima Nova"/>
                <a:sym typeface="Proxima Nova"/>
              </a:rPr>
              <a:t>Taipei</a:t>
            </a:r>
            <a:endParaRPr b="1" i="0" sz="900" u="none" cap="none" strike="noStrike">
              <a:solidFill>
                <a:srgbClr val="3F3F3F"/>
              </a:solidFill>
              <a:latin typeface="Proxima Nova"/>
              <a:ea typeface="Proxima Nova"/>
              <a:cs typeface="Proxima Nova"/>
              <a:sym typeface="Proxima Nova"/>
            </a:endParaRPr>
          </a:p>
        </p:txBody>
      </p:sp>
      <p:pic>
        <p:nvPicPr>
          <p:cNvPr id="340" name="Google Shape;340;p36"/>
          <p:cNvPicPr preferRelativeResize="0"/>
          <p:nvPr/>
        </p:nvPicPr>
        <p:blipFill rotWithShape="1">
          <a:blip r:embed="rId3">
            <a:alphaModFix/>
          </a:blip>
          <a:srcRect b="0" l="0" r="0" t="0"/>
          <a:stretch/>
        </p:blipFill>
        <p:spPr>
          <a:xfrm>
            <a:off x="4387988" y="2485225"/>
            <a:ext cx="368025" cy="368025"/>
          </a:xfrm>
          <a:prstGeom prst="rect">
            <a:avLst/>
          </a:prstGeom>
          <a:noFill/>
          <a:ln>
            <a:noFill/>
          </a:ln>
        </p:spPr>
      </p:pic>
      <p:pic>
        <p:nvPicPr>
          <p:cNvPr id="341" name="Google Shape;341;p36"/>
          <p:cNvPicPr preferRelativeResize="0"/>
          <p:nvPr/>
        </p:nvPicPr>
        <p:blipFill rotWithShape="1">
          <a:blip r:embed="rId3">
            <a:alphaModFix/>
          </a:blip>
          <a:srcRect b="0" l="0" r="0" t="0"/>
          <a:stretch/>
        </p:blipFill>
        <p:spPr>
          <a:xfrm>
            <a:off x="6186325" y="2960549"/>
            <a:ext cx="400150" cy="400150"/>
          </a:xfrm>
          <a:prstGeom prst="rect">
            <a:avLst/>
          </a:prstGeom>
          <a:noFill/>
          <a:ln>
            <a:noFill/>
          </a:ln>
        </p:spPr>
      </p:pic>
      <p:pic>
        <p:nvPicPr>
          <p:cNvPr id="342" name="Google Shape;342;p36"/>
          <p:cNvPicPr preferRelativeResize="0"/>
          <p:nvPr/>
        </p:nvPicPr>
        <p:blipFill rotWithShape="1">
          <a:blip r:embed="rId3">
            <a:alphaModFix/>
          </a:blip>
          <a:srcRect b="0" l="0" r="0" t="0"/>
          <a:stretch/>
        </p:blipFill>
        <p:spPr>
          <a:xfrm>
            <a:off x="6416938" y="2901700"/>
            <a:ext cx="368025" cy="368025"/>
          </a:xfrm>
          <a:prstGeom prst="rect">
            <a:avLst/>
          </a:prstGeom>
          <a:noFill/>
          <a:ln>
            <a:noFill/>
          </a:ln>
        </p:spPr>
      </p:pic>
      <p:pic>
        <p:nvPicPr>
          <p:cNvPr id="343" name="Google Shape;343;p36"/>
          <p:cNvPicPr preferRelativeResize="0"/>
          <p:nvPr/>
        </p:nvPicPr>
        <p:blipFill rotWithShape="1">
          <a:blip r:embed="rId3">
            <a:alphaModFix/>
          </a:blip>
          <a:srcRect b="0" l="0" r="0" t="0"/>
          <a:stretch/>
        </p:blipFill>
        <p:spPr>
          <a:xfrm>
            <a:off x="5936113" y="3331262"/>
            <a:ext cx="284375" cy="284375"/>
          </a:xfrm>
          <a:prstGeom prst="rect">
            <a:avLst/>
          </a:prstGeom>
          <a:noFill/>
          <a:ln>
            <a:noFill/>
          </a:ln>
        </p:spPr>
      </p:pic>
      <p:pic>
        <p:nvPicPr>
          <p:cNvPr id="344" name="Google Shape;344;p36"/>
          <p:cNvPicPr preferRelativeResize="0"/>
          <p:nvPr/>
        </p:nvPicPr>
        <p:blipFill rotWithShape="1">
          <a:blip r:embed="rId3">
            <a:alphaModFix/>
          </a:blip>
          <a:srcRect b="0" l="0" r="0" t="0"/>
          <a:stretch/>
        </p:blipFill>
        <p:spPr>
          <a:xfrm>
            <a:off x="6075275" y="3419712"/>
            <a:ext cx="284375" cy="284375"/>
          </a:xfrm>
          <a:prstGeom prst="rect">
            <a:avLst/>
          </a:prstGeom>
          <a:noFill/>
          <a:ln>
            <a:noFill/>
          </a:ln>
        </p:spPr>
      </p:pic>
      <p:pic>
        <p:nvPicPr>
          <p:cNvPr id="345" name="Google Shape;345;p36"/>
          <p:cNvPicPr preferRelativeResize="0"/>
          <p:nvPr/>
        </p:nvPicPr>
        <p:blipFill rotWithShape="1">
          <a:blip r:embed="rId3">
            <a:alphaModFix/>
          </a:blip>
          <a:srcRect b="0" l="0" r="0" t="0"/>
          <a:stretch/>
        </p:blipFill>
        <p:spPr>
          <a:xfrm>
            <a:off x="4459961" y="2443800"/>
            <a:ext cx="328450" cy="328450"/>
          </a:xfrm>
          <a:prstGeom prst="rect">
            <a:avLst/>
          </a:prstGeom>
          <a:noFill/>
          <a:ln>
            <a:noFill/>
          </a:ln>
        </p:spPr>
      </p:pic>
      <p:pic>
        <p:nvPicPr>
          <p:cNvPr id="346" name="Google Shape;346;p36"/>
          <p:cNvPicPr preferRelativeResize="0"/>
          <p:nvPr/>
        </p:nvPicPr>
        <p:blipFill rotWithShape="1">
          <a:blip r:embed="rId3">
            <a:alphaModFix/>
          </a:blip>
          <a:srcRect b="0" l="0" r="0" t="0"/>
          <a:stretch/>
        </p:blipFill>
        <p:spPr>
          <a:xfrm>
            <a:off x="4275145" y="2387475"/>
            <a:ext cx="215625" cy="215625"/>
          </a:xfrm>
          <a:prstGeom prst="rect">
            <a:avLst/>
          </a:prstGeom>
          <a:noFill/>
          <a:ln>
            <a:noFill/>
          </a:ln>
        </p:spPr>
      </p:pic>
      <p:pic>
        <p:nvPicPr>
          <p:cNvPr id="347" name="Google Shape;347;p36"/>
          <p:cNvPicPr preferRelativeResize="0"/>
          <p:nvPr/>
        </p:nvPicPr>
        <p:blipFill rotWithShape="1">
          <a:blip r:embed="rId3">
            <a:alphaModFix/>
          </a:blip>
          <a:srcRect b="0" l="0" r="0" t="0"/>
          <a:stretch/>
        </p:blipFill>
        <p:spPr>
          <a:xfrm>
            <a:off x="4425245" y="2500213"/>
            <a:ext cx="215625" cy="215625"/>
          </a:xfrm>
          <a:prstGeom prst="rect">
            <a:avLst/>
          </a:prstGeom>
          <a:noFill/>
          <a:ln>
            <a:noFill/>
          </a:ln>
        </p:spPr>
      </p:pic>
      <p:pic>
        <p:nvPicPr>
          <p:cNvPr id="348" name="Google Shape;348;p36"/>
          <p:cNvPicPr preferRelativeResize="0"/>
          <p:nvPr/>
        </p:nvPicPr>
        <p:blipFill rotWithShape="1">
          <a:blip r:embed="rId3">
            <a:alphaModFix/>
          </a:blip>
          <a:srcRect b="0" l="0" r="0" t="0"/>
          <a:stretch/>
        </p:blipFill>
        <p:spPr>
          <a:xfrm>
            <a:off x="6455120" y="2715825"/>
            <a:ext cx="215625" cy="215625"/>
          </a:xfrm>
          <a:prstGeom prst="rect">
            <a:avLst/>
          </a:prstGeom>
          <a:noFill/>
          <a:ln>
            <a:noFill/>
          </a:ln>
        </p:spPr>
      </p:pic>
      <p:pic>
        <p:nvPicPr>
          <p:cNvPr id="349" name="Google Shape;349;p36"/>
          <p:cNvPicPr preferRelativeResize="0"/>
          <p:nvPr/>
        </p:nvPicPr>
        <p:blipFill rotWithShape="1">
          <a:blip r:embed="rId3">
            <a:alphaModFix/>
          </a:blip>
          <a:srcRect b="0" l="0" r="0" t="0"/>
          <a:stretch/>
        </p:blipFill>
        <p:spPr>
          <a:xfrm>
            <a:off x="6186326" y="2989175"/>
            <a:ext cx="284350" cy="284350"/>
          </a:xfrm>
          <a:prstGeom prst="rect">
            <a:avLst/>
          </a:prstGeom>
          <a:noFill/>
          <a:ln>
            <a:noFill/>
          </a:ln>
        </p:spPr>
      </p:pic>
      <p:sp>
        <p:nvSpPr>
          <p:cNvPr id="350" name="Google Shape;350;p36"/>
          <p:cNvSpPr txBox="1"/>
          <p:nvPr/>
        </p:nvSpPr>
        <p:spPr>
          <a:xfrm>
            <a:off x="6708025" y="2739338"/>
            <a:ext cx="10860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900" u="none" cap="none" strike="noStrike">
                <a:solidFill>
                  <a:srgbClr val="3F3F3F"/>
                </a:solidFill>
                <a:latin typeface="Proxima Nova"/>
                <a:ea typeface="Proxima Nova"/>
                <a:cs typeface="Proxima Nova"/>
                <a:sym typeface="Proxima Nova"/>
              </a:rPr>
              <a:t>Seoul</a:t>
            </a:r>
            <a:endParaRPr b="1" i="0" sz="900" u="none" cap="none" strike="noStrike">
              <a:solidFill>
                <a:srgbClr val="3F3F3F"/>
              </a:solidFill>
              <a:latin typeface="Proxima Nova"/>
              <a:ea typeface="Proxima Nova"/>
              <a:cs typeface="Proxima Nova"/>
              <a:sym typeface="Proxima Nova"/>
            </a:endParaRPr>
          </a:p>
        </p:txBody>
      </p:sp>
      <p:sp>
        <p:nvSpPr>
          <p:cNvPr id="351" name="Google Shape;351;p36"/>
          <p:cNvSpPr txBox="1"/>
          <p:nvPr/>
        </p:nvSpPr>
        <p:spPr>
          <a:xfrm>
            <a:off x="5047000" y="2960550"/>
            <a:ext cx="1086000" cy="168600"/>
          </a:xfrm>
          <a:prstGeom prst="rect">
            <a:avLst/>
          </a:prstGeom>
          <a:noFill/>
          <a:ln>
            <a:noFill/>
          </a:ln>
        </p:spPr>
        <p:txBody>
          <a:bodyPr anchorCtr="0" anchor="t" bIns="0" lIns="0" spcFirstLastPara="1" rIns="0" wrap="square" tIns="0">
            <a:noAutofit/>
          </a:bodyPr>
          <a:lstStyle/>
          <a:p>
            <a:pPr indent="0" lvl="0" marL="0" marR="0" rtl="0" algn="r">
              <a:lnSpc>
                <a:spcPct val="115000"/>
              </a:lnSpc>
              <a:spcBef>
                <a:spcPts val="0"/>
              </a:spcBef>
              <a:spcAft>
                <a:spcPts val="0"/>
              </a:spcAft>
              <a:buClr>
                <a:srgbClr val="000000"/>
              </a:buClr>
              <a:buSzPts val="1500"/>
              <a:buFont typeface="Arial"/>
              <a:buNone/>
            </a:pPr>
            <a:r>
              <a:rPr b="1" i="0" lang="zh-HK" sz="900" u="none" cap="none" strike="noStrike">
                <a:solidFill>
                  <a:srgbClr val="3F3F3F"/>
                </a:solidFill>
                <a:latin typeface="Proxima Nova"/>
                <a:ea typeface="Proxima Nova"/>
                <a:cs typeface="Proxima Nova"/>
                <a:sym typeface="Proxima Nova"/>
              </a:rPr>
              <a:t>Shenzhen</a:t>
            </a:r>
            <a:endParaRPr b="1" i="0" sz="900" u="none" cap="none" strike="noStrike">
              <a:solidFill>
                <a:srgbClr val="3F3F3F"/>
              </a:solidFill>
              <a:latin typeface="Proxima Nova"/>
              <a:ea typeface="Proxima Nova"/>
              <a:cs typeface="Proxima Nova"/>
              <a:sym typeface="Proxima Nova"/>
            </a:endParaRPr>
          </a:p>
          <a:p>
            <a:pPr indent="0" lvl="0" marL="0" marR="0" rtl="0" algn="r">
              <a:lnSpc>
                <a:spcPct val="115000"/>
              </a:lnSpc>
              <a:spcBef>
                <a:spcPts val="0"/>
              </a:spcBef>
              <a:spcAft>
                <a:spcPts val="0"/>
              </a:spcAft>
              <a:buClr>
                <a:srgbClr val="000000"/>
              </a:buClr>
              <a:buSzPts val="1500"/>
              <a:buFont typeface="Arial"/>
              <a:buNone/>
            </a:pPr>
            <a:r>
              <a:t/>
            </a:r>
            <a:endParaRPr b="1" i="0" sz="900" u="none" cap="none" strike="noStrike">
              <a:solidFill>
                <a:srgbClr val="3F3F3F"/>
              </a:solidFill>
              <a:latin typeface="Proxima Nova"/>
              <a:ea typeface="Proxima Nova"/>
              <a:cs typeface="Proxima Nova"/>
              <a:sym typeface="Proxima Nova"/>
            </a:endParaRPr>
          </a:p>
        </p:txBody>
      </p:sp>
      <p:sp>
        <p:nvSpPr>
          <p:cNvPr id="352" name="Google Shape;352;p36"/>
          <p:cNvSpPr txBox="1"/>
          <p:nvPr/>
        </p:nvSpPr>
        <p:spPr>
          <a:xfrm>
            <a:off x="4528050" y="2410988"/>
            <a:ext cx="10860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900" u="none" cap="none" strike="noStrike">
                <a:solidFill>
                  <a:srgbClr val="3F3F3F"/>
                </a:solidFill>
                <a:latin typeface="Proxima Nova"/>
                <a:ea typeface="Proxima Nova"/>
                <a:cs typeface="Proxima Nova"/>
                <a:sym typeface="Proxima Nova"/>
              </a:rPr>
              <a:t>London</a:t>
            </a:r>
            <a:endParaRPr b="1" i="0" sz="900" u="none" cap="none" strike="noStrike">
              <a:solidFill>
                <a:srgbClr val="3F3F3F"/>
              </a:solidFill>
              <a:latin typeface="Proxima Nova"/>
              <a:ea typeface="Proxima Nova"/>
              <a:cs typeface="Proxima Nova"/>
              <a:sym typeface="Proxima Nova"/>
            </a:endParaRPr>
          </a:p>
        </p:txBody>
      </p:sp>
      <p:sp>
        <p:nvSpPr>
          <p:cNvPr id="353" name="Google Shape;353;p36"/>
          <p:cNvSpPr txBox="1"/>
          <p:nvPr/>
        </p:nvSpPr>
        <p:spPr>
          <a:xfrm>
            <a:off x="3681300" y="2584925"/>
            <a:ext cx="639600" cy="1686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500"/>
              <a:buFont typeface="Arial"/>
              <a:buNone/>
            </a:pPr>
            <a:r>
              <a:rPr b="1" i="0" lang="zh-HK" sz="900" u="none" cap="none" strike="noStrike">
                <a:solidFill>
                  <a:srgbClr val="3F3F3F"/>
                </a:solidFill>
                <a:latin typeface="Proxima Nova"/>
                <a:ea typeface="Proxima Nova"/>
                <a:cs typeface="Proxima Nova"/>
                <a:sym typeface="Proxima Nova"/>
              </a:rPr>
              <a:t>Munich</a:t>
            </a:r>
            <a:endParaRPr b="1" i="0" sz="900" u="none" cap="none" strike="noStrike">
              <a:solidFill>
                <a:srgbClr val="3F3F3F"/>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500"/>
              <a:buFont typeface="Arial"/>
              <a:buNone/>
            </a:pPr>
            <a:r>
              <a:rPr b="1" i="0" lang="zh-HK" sz="900" u="none" cap="none" strike="noStrike">
                <a:solidFill>
                  <a:srgbClr val="3F3F3F"/>
                </a:solidFill>
                <a:latin typeface="Proxima Nova"/>
                <a:ea typeface="Proxima Nova"/>
                <a:cs typeface="Proxima Nova"/>
                <a:sym typeface="Proxima Nova"/>
              </a:rPr>
              <a:t>Zurich</a:t>
            </a:r>
            <a:endParaRPr b="1" i="0" sz="900" u="none" cap="none" strike="noStrike">
              <a:solidFill>
                <a:srgbClr val="3F3F3F"/>
              </a:solidFill>
              <a:latin typeface="Proxima Nova"/>
              <a:ea typeface="Proxima Nova"/>
              <a:cs typeface="Proxima Nova"/>
              <a:sym typeface="Proxima Nova"/>
            </a:endParaRPr>
          </a:p>
        </p:txBody>
      </p:sp>
      <p:sp>
        <p:nvSpPr>
          <p:cNvPr id="354" name="Google Shape;354;p36"/>
          <p:cNvSpPr txBox="1"/>
          <p:nvPr/>
        </p:nvSpPr>
        <p:spPr>
          <a:xfrm>
            <a:off x="4823125" y="2584925"/>
            <a:ext cx="4482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900" u="none" cap="none" strike="noStrike">
                <a:solidFill>
                  <a:srgbClr val="3F3F3F"/>
                </a:solidFill>
                <a:latin typeface="Proxima Nova"/>
                <a:ea typeface="Proxima Nova"/>
                <a:cs typeface="Proxima Nova"/>
                <a:sym typeface="Proxima Nova"/>
              </a:rPr>
              <a:t>Vienna</a:t>
            </a:r>
            <a:endParaRPr b="1" i="0" sz="900" u="none" cap="none" strike="noStrike">
              <a:solidFill>
                <a:srgbClr val="3F3F3F"/>
              </a:solidFill>
              <a:latin typeface="Proxima Nova"/>
              <a:ea typeface="Proxima Nova"/>
              <a:cs typeface="Proxima Nova"/>
              <a:sym typeface="Proxima Nova"/>
            </a:endParaRPr>
          </a:p>
        </p:txBody>
      </p:sp>
      <p:pic>
        <p:nvPicPr>
          <p:cNvPr id="355" name="Google Shape;355;p36"/>
          <p:cNvPicPr preferRelativeResize="0"/>
          <p:nvPr/>
        </p:nvPicPr>
        <p:blipFill rotWithShape="1">
          <a:blip r:embed="rId4">
            <a:alphaModFix/>
          </a:blip>
          <a:srcRect b="0" l="0" r="0" t="7287"/>
          <a:stretch/>
        </p:blipFill>
        <p:spPr>
          <a:xfrm>
            <a:off x="0" y="0"/>
            <a:ext cx="435338" cy="431800"/>
          </a:xfrm>
          <a:prstGeom prst="rect">
            <a:avLst/>
          </a:prstGeom>
          <a:noFill/>
          <a:ln>
            <a:noFill/>
          </a:ln>
        </p:spPr>
      </p:pic>
      <p:sp>
        <p:nvSpPr>
          <p:cNvPr id="356" name="Google Shape;356;p36"/>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ntry Profile">
  <p:cSld name="BLANK_1_1_2_1">
    <p:spTree>
      <p:nvGrpSpPr>
        <p:cNvPr id="357" name="Shape 357"/>
        <p:cNvGrpSpPr/>
        <p:nvPr/>
      </p:nvGrpSpPr>
      <p:grpSpPr>
        <a:xfrm>
          <a:off x="0" y="0"/>
          <a:ext cx="0" cy="0"/>
          <a:chOff x="0" y="0"/>
          <a:chExt cx="0" cy="0"/>
        </a:xfrm>
      </p:grpSpPr>
      <p:sp>
        <p:nvSpPr>
          <p:cNvPr id="358" name="Google Shape;358;p37"/>
          <p:cNvSpPr/>
          <p:nvPr/>
        </p:nvSpPr>
        <p:spPr>
          <a:xfrm>
            <a:off x="4781475" y="2925996"/>
            <a:ext cx="3715800" cy="1380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7"/>
          <p:cNvSpPr/>
          <p:nvPr/>
        </p:nvSpPr>
        <p:spPr>
          <a:xfrm>
            <a:off x="4781475" y="3324886"/>
            <a:ext cx="3715800" cy="1380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37"/>
          <p:cNvSpPr/>
          <p:nvPr/>
        </p:nvSpPr>
        <p:spPr>
          <a:xfrm>
            <a:off x="4781475" y="3717360"/>
            <a:ext cx="3715800" cy="1380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37"/>
          <p:cNvSpPr/>
          <p:nvPr/>
        </p:nvSpPr>
        <p:spPr>
          <a:xfrm>
            <a:off x="4781475" y="4159450"/>
            <a:ext cx="3715800" cy="1380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62" name="Google Shape;362;p37"/>
          <p:cNvCxnSpPr/>
          <p:nvPr/>
        </p:nvCxnSpPr>
        <p:spPr>
          <a:xfrm>
            <a:off x="4275150" y="1289725"/>
            <a:ext cx="593700" cy="0"/>
          </a:xfrm>
          <a:prstGeom prst="straightConnector1">
            <a:avLst/>
          </a:prstGeom>
          <a:noFill/>
          <a:ln cap="flat" cmpd="sng" w="19050">
            <a:solidFill>
              <a:srgbClr val="80CAAD"/>
            </a:solidFill>
            <a:prstDash val="solid"/>
            <a:round/>
            <a:headEnd len="sm" w="sm" type="none"/>
            <a:tailEnd len="sm" w="sm" type="none"/>
          </a:ln>
        </p:spPr>
      </p:cxnSp>
      <p:pic>
        <p:nvPicPr>
          <p:cNvPr id="363" name="Google Shape;363;p37"/>
          <p:cNvPicPr preferRelativeResize="0"/>
          <p:nvPr/>
        </p:nvPicPr>
        <p:blipFill rotWithShape="1">
          <a:blip r:embed="rId2">
            <a:alphaModFix/>
          </a:blip>
          <a:srcRect b="0" l="0" r="0" t="7287"/>
          <a:stretch/>
        </p:blipFill>
        <p:spPr>
          <a:xfrm>
            <a:off x="0" y="0"/>
            <a:ext cx="435338" cy="431800"/>
          </a:xfrm>
          <a:prstGeom prst="rect">
            <a:avLst/>
          </a:prstGeom>
          <a:noFill/>
          <a:ln>
            <a:noFill/>
          </a:ln>
        </p:spPr>
      </p:pic>
      <p:sp>
        <p:nvSpPr>
          <p:cNvPr id="364" name="Google Shape;364;p37"/>
          <p:cNvSpPr/>
          <p:nvPr/>
        </p:nvSpPr>
        <p:spPr>
          <a:xfrm>
            <a:off x="8942751" y="4800378"/>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37"/>
          <p:cNvSpPr/>
          <p:nvPr/>
        </p:nvSpPr>
        <p:spPr>
          <a:xfrm>
            <a:off x="8942751" y="4970926"/>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37"/>
          <p:cNvSpPr txBox="1"/>
          <p:nvPr>
            <p:ph type="title"/>
          </p:nvPr>
        </p:nvSpPr>
        <p:spPr>
          <a:xfrm>
            <a:off x="4781463" y="2632863"/>
            <a:ext cx="1783200" cy="3360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67" name="Google Shape;367;p37"/>
          <p:cNvSpPr txBox="1"/>
          <p:nvPr>
            <p:ph idx="2" type="title"/>
          </p:nvPr>
        </p:nvSpPr>
        <p:spPr>
          <a:xfrm>
            <a:off x="4781463" y="3038100"/>
            <a:ext cx="1783200" cy="3360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68" name="Google Shape;368;p37"/>
          <p:cNvSpPr txBox="1"/>
          <p:nvPr>
            <p:ph idx="3" type="title"/>
          </p:nvPr>
        </p:nvSpPr>
        <p:spPr>
          <a:xfrm>
            <a:off x="4781463" y="3443338"/>
            <a:ext cx="1783200" cy="3360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69" name="Google Shape;369;p37"/>
          <p:cNvSpPr txBox="1"/>
          <p:nvPr>
            <p:ph idx="4" type="title"/>
          </p:nvPr>
        </p:nvSpPr>
        <p:spPr>
          <a:xfrm>
            <a:off x="4781463" y="3841838"/>
            <a:ext cx="1783200" cy="3360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70" name="Google Shape;370;p37"/>
          <p:cNvSpPr txBox="1"/>
          <p:nvPr>
            <p:ph idx="5" type="title"/>
          </p:nvPr>
        </p:nvSpPr>
        <p:spPr>
          <a:xfrm>
            <a:off x="7915688" y="2632863"/>
            <a:ext cx="1120200" cy="2895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71" name="Google Shape;371;p37"/>
          <p:cNvSpPr txBox="1"/>
          <p:nvPr>
            <p:ph idx="6" type="title"/>
          </p:nvPr>
        </p:nvSpPr>
        <p:spPr>
          <a:xfrm>
            <a:off x="7915688" y="3061363"/>
            <a:ext cx="1120200" cy="2895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72" name="Google Shape;372;p37"/>
          <p:cNvSpPr txBox="1"/>
          <p:nvPr>
            <p:ph idx="7" type="title"/>
          </p:nvPr>
        </p:nvSpPr>
        <p:spPr>
          <a:xfrm>
            <a:off x="7915688" y="3466588"/>
            <a:ext cx="1120200" cy="2895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73" name="Google Shape;373;p37"/>
          <p:cNvSpPr txBox="1"/>
          <p:nvPr>
            <p:ph idx="8" type="title"/>
          </p:nvPr>
        </p:nvSpPr>
        <p:spPr>
          <a:xfrm>
            <a:off x="7915688" y="3865088"/>
            <a:ext cx="1120200" cy="2895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74" name="Google Shape;374;p37"/>
          <p:cNvSpPr txBox="1"/>
          <p:nvPr>
            <p:ph idx="9" type="title"/>
          </p:nvPr>
        </p:nvSpPr>
        <p:spPr>
          <a:xfrm>
            <a:off x="1670850" y="391550"/>
            <a:ext cx="58023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Font typeface="Proxima Nova"/>
              <a:buNone/>
              <a:defRPr b="1">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75" name="Google Shape;375;p37"/>
          <p:cNvSpPr txBox="1"/>
          <p:nvPr>
            <p:ph idx="13" type="title"/>
          </p:nvPr>
        </p:nvSpPr>
        <p:spPr>
          <a:xfrm>
            <a:off x="3102450" y="848100"/>
            <a:ext cx="2939100" cy="352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7FC9AC"/>
              </a:buClr>
              <a:buSzPts val="1400"/>
              <a:buFont typeface="Proxima Nova"/>
              <a:buNone/>
              <a:defRPr b="1" sz="1400">
                <a:solidFill>
                  <a:srgbClr val="7FC9AC"/>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76" name="Google Shape;376;p37"/>
          <p:cNvSpPr txBox="1"/>
          <p:nvPr>
            <p:ph idx="14" type="title"/>
          </p:nvPr>
        </p:nvSpPr>
        <p:spPr>
          <a:xfrm>
            <a:off x="4705275" y="1568775"/>
            <a:ext cx="3715800" cy="1234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595959"/>
              </a:buClr>
              <a:buSzPts val="1000"/>
              <a:buFont typeface="Proxima Nova"/>
              <a:buNone/>
              <a:defRPr sz="1000">
                <a:solidFill>
                  <a:srgbClr val="595959"/>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77" name="Google Shape;377;p37"/>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story">
  <p:cSld name="BLANK_1_1_1">
    <p:spTree>
      <p:nvGrpSpPr>
        <p:cNvPr id="378" name="Shape 378"/>
        <p:cNvGrpSpPr/>
        <p:nvPr/>
      </p:nvGrpSpPr>
      <p:grpSpPr>
        <a:xfrm>
          <a:off x="0" y="0"/>
          <a:ext cx="0" cy="0"/>
          <a:chOff x="0" y="0"/>
          <a:chExt cx="0" cy="0"/>
        </a:xfrm>
      </p:grpSpPr>
      <p:sp>
        <p:nvSpPr>
          <p:cNvPr id="379" name="Google Shape;379;p38"/>
          <p:cNvSpPr txBox="1"/>
          <p:nvPr/>
        </p:nvSpPr>
        <p:spPr>
          <a:xfrm>
            <a:off x="-100" y="481400"/>
            <a:ext cx="9144000" cy="5727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4000"/>
              <a:buFont typeface="Arial"/>
              <a:buNone/>
            </a:pPr>
            <a:r>
              <a:rPr b="0" i="0" lang="zh-HK" sz="2800" u="none" cap="none" strike="noStrike">
                <a:solidFill>
                  <a:srgbClr val="002838"/>
                </a:solidFill>
                <a:latin typeface="Proxima Nova"/>
                <a:ea typeface="Proxima Nova"/>
                <a:cs typeface="Proxima Nova"/>
                <a:sym typeface="Proxima Nova"/>
              </a:rPr>
              <a:t>OUR </a:t>
            </a:r>
            <a:r>
              <a:rPr b="0" i="0" lang="zh-HK" sz="2800" u="none" cap="none" strike="noStrike">
                <a:solidFill>
                  <a:srgbClr val="002838"/>
                </a:solidFill>
                <a:latin typeface="Proxima Nova Semibold"/>
                <a:ea typeface="Proxima Nova Semibold"/>
                <a:cs typeface="Proxima Nova Semibold"/>
                <a:sym typeface="Proxima Nova Semibold"/>
              </a:rPr>
              <a:t>HISTORY</a:t>
            </a:r>
            <a:endParaRPr b="0" i="0" sz="2800" u="none" cap="none" strike="noStrike">
              <a:solidFill>
                <a:srgbClr val="002838"/>
              </a:solidFill>
              <a:latin typeface="Proxima Nova Semibold"/>
              <a:ea typeface="Proxima Nova Semibold"/>
              <a:cs typeface="Proxima Nova Semibold"/>
              <a:sym typeface="Proxima Nova Semibold"/>
            </a:endParaRPr>
          </a:p>
        </p:txBody>
      </p:sp>
      <p:cxnSp>
        <p:nvCxnSpPr>
          <p:cNvPr id="380" name="Google Shape;380;p38"/>
          <p:cNvCxnSpPr/>
          <p:nvPr/>
        </p:nvCxnSpPr>
        <p:spPr>
          <a:xfrm>
            <a:off x="685513" y="3036250"/>
            <a:ext cx="7641000" cy="12600"/>
          </a:xfrm>
          <a:prstGeom prst="straightConnector1">
            <a:avLst/>
          </a:prstGeom>
          <a:noFill/>
          <a:ln cap="flat" cmpd="sng" w="9525">
            <a:solidFill>
              <a:srgbClr val="0C3342"/>
            </a:solidFill>
            <a:prstDash val="solid"/>
            <a:round/>
            <a:headEnd len="sm" w="sm" type="none"/>
            <a:tailEnd len="sm" w="sm" type="none"/>
          </a:ln>
        </p:spPr>
      </p:cxnSp>
      <p:cxnSp>
        <p:nvCxnSpPr>
          <p:cNvPr id="381" name="Google Shape;381;p38"/>
          <p:cNvCxnSpPr/>
          <p:nvPr/>
        </p:nvCxnSpPr>
        <p:spPr>
          <a:xfrm rot="10800000">
            <a:off x="727813" y="1729325"/>
            <a:ext cx="0" cy="1314600"/>
          </a:xfrm>
          <a:prstGeom prst="straightConnector1">
            <a:avLst/>
          </a:prstGeom>
          <a:noFill/>
          <a:ln cap="flat" cmpd="sng" w="19050">
            <a:solidFill>
              <a:srgbClr val="7FC9AC"/>
            </a:solidFill>
            <a:prstDash val="solid"/>
            <a:round/>
            <a:headEnd len="sm" w="sm" type="none"/>
            <a:tailEnd len="sm" w="sm" type="none"/>
          </a:ln>
        </p:spPr>
      </p:cxnSp>
      <p:cxnSp>
        <p:nvCxnSpPr>
          <p:cNvPr id="382" name="Google Shape;382;p38"/>
          <p:cNvCxnSpPr/>
          <p:nvPr/>
        </p:nvCxnSpPr>
        <p:spPr>
          <a:xfrm rot="10800000">
            <a:off x="2646013" y="1309025"/>
            <a:ext cx="0" cy="1734900"/>
          </a:xfrm>
          <a:prstGeom prst="straightConnector1">
            <a:avLst/>
          </a:prstGeom>
          <a:noFill/>
          <a:ln cap="flat" cmpd="sng" w="19050">
            <a:solidFill>
              <a:srgbClr val="7FC9AC"/>
            </a:solidFill>
            <a:prstDash val="solid"/>
            <a:round/>
            <a:headEnd len="sm" w="sm" type="none"/>
            <a:tailEnd len="sm" w="sm" type="none"/>
          </a:ln>
        </p:spPr>
      </p:cxnSp>
      <p:cxnSp>
        <p:nvCxnSpPr>
          <p:cNvPr id="383" name="Google Shape;383;p38"/>
          <p:cNvCxnSpPr/>
          <p:nvPr/>
        </p:nvCxnSpPr>
        <p:spPr>
          <a:xfrm rot="10800000">
            <a:off x="6337700" y="1278250"/>
            <a:ext cx="0" cy="1758000"/>
          </a:xfrm>
          <a:prstGeom prst="straightConnector1">
            <a:avLst/>
          </a:prstGeom>
          <a:noFill/>
          <a:ln cap="flat" cmpd="sng" w="19050">
            <a:solidFill>
              <a:srgbClr val="7FC9AC"/>
            </a:solidFill>
            <a:prstDash val="solid"/>
            <a:round/>
            <a:headEnd len="sm" w="sm" type="none"/>
            <a:tailEnd len="sm" w="sm" type="none"/>
          </a:ln>
        </p:spPr>
      </p:cxnSp>
      <p:cxnSp>
        <p:nvCxnSpPr>
          <p:cNvPr id="384" name="Google Shape;384;p38"/>
          <p:cNvCxnSpPr/>
          <p:nvPr/>
        </p:nvCxnSpPr>
        <p:spPr>
          <a:xfrm rot="10800000">
            <a:off x="8339788" y="1729325"/>
            <a:ext cx="0" cy="1314600"/>
          </a:xfrm>
          <a:prstGeom prst="straightConnector1">
            <a:avLst/>
          </a:prstGeom>
          <a:noFill/>
          <a:ln cap="flat" cmpd="sng" w="19050">
            <a:solidFill>
              <a:srgbClr val="7FC9AC"/>
            </a:solidFill>
            <a:prstDash val="solid"/>
            <a:round/>
            <a:headEnd len="sm" w="sm" type="none"/>
            <a:tailEnd len="sm" w="sm" type="none"/>
          </a:ln>
        </p:spPr>
      </p:cxnSp>
      <p:sp>
        <p:nvSpPr>
          <p:cNvPr id="385" name="Google Shape;385;p38"/>
          <p:cNvSpPr/>
          <p:nvPr/>
        </p:nvSpPr>
        <p:spPr>
          <a:xfrm>
            <a:off x="501013" y="1402075"/>
            <a:ext cx="453600" cy="4536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38"/>
          <p:cNvSpPr/>
          <p:nvPr/>
        </p:nvSpPr>
        <p:spPr>
          <a:xfrm>
            <a:off x="2419213" y="1064025"/>
            <a:ext cx="453600" cy="4536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38"/>
          <p:cNvSpPr/>
          <p:nvPr/>
        </p:nvSpPr>
        <p:spPr>
          <a:xfrm>
            <a:off x="6110900" y="1064025"/>
            <a:ext cx="453600" cy="4536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38"/>
          <p:cNvSpPr/>
          <p:nvPr/>
        </p:nvSpPr>
        <p:spPr>
          <a:xfrm>
            <a:off x="8112988" y="1517625"/>
            <a:ext cx="453600" cy="4536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38"/>
          <p:cNvSpPr/>
          <p:nvPr/>
        </p:nvSpPr>
        <p:spPr>
          <a:xfrm>
            <a:off x="662413" y="2970850"/>
            <a:ext cx="130800" cy="1308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38"/>
          <p:cNvSpPr/>
          <p:nvPr/>
        </p:nvSpPr>
        <p:spPr>
          <a:xfrm>
            <a:off x="2580613" y="2970850"/>
            <a:ext cx="130800" cy="1308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38"/>
          <p:cNvSpPr/>
          <p:nvPr/>
        </p:nvSpPr>
        <p:spPr>
          <a:xfrm>
            <a:off x="4337413" y="2970850"/>
            <a:ext cx="130800" cy="1308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38"/>
          <p:cNvSpPr/>
          <p:nvPr/>
        </p:nvSpPr>
        <p:spPr>
          <a:xfrm>
            <a:off x="6275700" y="2970850"/>
            <a:ext cx="130800" cy="1308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393" name="Google Shape;393;p38"/>
          <p:cNvSpPr/>
          <p:nvPr/>
        </p:nvSpPr>
        <p:spPr>
          <a:xfrm>
            <a:off x="8274388" y="2970850"/>
            <a:ext cx="130800" cy="1308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394" name="Google Shape;394;p38"/>
          <p:cNvSpPr txBox="1"/>
          <p:nvPr/>
        </p:nvSpPr>
        <p:spPr>
          <a:xfrm>
            <a:off x="566863" y="3158250"/>
            <a:ext cx="3219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1000" u="none" cap="none" strike="noStrike">
                <a:solidFill>
                  <a:srgbClr val="3F3F3F"/>
                </a:solidFill>
                <a:latin typeface="Proxima Nova"/>
                <a:ea typeface="Proxima Nova"/>
                <a:cs typeface="Proxima Nova"/>
                <a:sym typeface="Proxima Nova"/>
              </a:rPr>
              <a:t>2012</a:t>
            </a:r>
            <a:endParaRPr b="1" i="0" sz="1000" u="none" cap="none" strike="noStrike">
              <a:solidFill>
                <a:srgbClr val="3F3F3F"/>
              </a:solidFill>
              <a:latin typeface="Proxima Nova"/>
              <a:ea typeface="Proxima Nova"/>
              <a:cs typeface="Proxima Nova"/>
              <a:sym typeface="Proxima Nova"/>
            </a:endParaRPr>
          </a:p>
        </p:txBody>
      </p:sp>
      <p:sp>
        <p:nvSpPr>
          <p:cNvPr id="395" name="Google Shape;395;p38"/>
          <p:cNvSpPr txBox="1"/>
          <p:nvPr/>
        </p:nvSpPr>
        <p:spPr>
          <a:xfrm>
            <a:off x="2499913" y="3158250"/>
            <a:ext cx="2922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1000" u="none" cap="none" strike="noStrike">
                <a:solidFill>
                  <a:srgbClr val="3F3F3F"/>
                </a:solidFill>
                <a:latin typeface="Proxima Nova"/>
                <a:ea typeface="Proxima Nova"/>
                <a:cs typeface="Proxima Nova"/>
                <a:sym typeface="Proxima Nova"/>
              </a:rPr>
              <a:t>2015</a:t>
            </a:r>
            <a:endParaRPr b="1" i="0" sz="1000" u="none" cap="none" strike="noStrike">
              <a:solidFill>
                <a:srgbClr val="3F3F3F"/>
              </a:solidFill>
              <a:latin typeface="Proxima Nova"/>
              <a:ea typeface="Proxima Nova"/>
              <a:cs typeface="Proxima Nova"/>
              <a:sym typeface="Proxima Nova"/>
            </a:endParaRPr>
          </a:p>
        </p:txBody>
      </p:sp>
      <p:sp>
        <p:nvSpPr>
          <p:cNvPr id="396" name="Google Shape;396;p38"/>
          <p:cNvSpPr txBox="1"/>
          <p:nvPr/>
        </p:nvSpPr>
        <p:spPr>
          <a:xfrm>
            <a:off x="4239425" y="3158250"/>
            <a:ext cx="2922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1000" u="none" cap="none" strike="noStrike">
                <a:solidFill>
                  <a:srgbClr val="3F3F3F"/>
                </a:solidFill>
                <a:latin typeface="Proxima Nova"/>
                <a:ea typeface="Proxima Nova"/>
                <a:cs typeface="Proxima Nova"/>
                <a:sym typeface="Proxima Nova"/>
              </a:rPr>
              <a:t>2016</a:t>
            </a:r>
            <a:endParaRPr b="1" i="0" sz="1000" u="none" cap="none" strike="noStrike">
              <a:solidFill>
                <a:srgbClr val="3F3F3F"/>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500"/>
              <a:buFont typeface="Arial"/>
              <a:buNone/>
            </a:pPr>
            <a:r>
              <a:t/>
            </a:r>
            <a:endParaRPr b="1" i="0" sz="1000" u="none" cap="none" strike="noStrike">
              <a:solidFill>
                <a:srgbClr val="3F3F3F"/>
              </a:solidFill>
              <a:latin typeface="Proxima Nova"/>
              <a:ea typeface="Proxima Nova"/>
              <a:cs typeface="Proxima Nova"/>
              <a:sym typeface="Proxima Nova"/>
            </a:endParaRPr>
          </a:p>
        </p:txBody>
      </p:sp>
      <p:sp>
        <p:nvSpPr>
          <p:cNvPr id="397" name="Google Shape;397;p38"/>
          <p:cNvSpPr txBox="1"/>
          <p:nvPr/>
        </p:nvSpPr>
        <p:spPr>
          <a:xfrm>
            <a:off x="6180163" y="3158250"/>
            <a:ext cx="3219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1000" u="none" cap="none" strike="noStrike">
                <a:solidFill>
                  <a:srgbClr val="3F3F3F"/>
                </a:solidFill>
                <a:latin typeface="Proxima Nova"/>
                <a:ea typeface="Proxima Nova"/>
                <a:cs typeface="Proxima Nova"/>
                <a:sym typeface="Proxima Nova"/>
              </a:rPr>
              <a:t>2017</a:t>
            </a:r>
            <a:endParaRPr b="1" i="0" sz="1000" u="none" cap="none" strike="noStrike">
              <a:solidFill>
                <a:srgbClr val="3F3F3F"/>
              </a:solidFill>
              <a:latin typeface="Proxima Nova"/>
              <a:ea typeface="Proxima Nova"/>
              <a:cs typeface="Proxima Nova"/>
              <a:sym typeface="Proxima Nova"/>
            </a:endParaRPr>
          </a:p>
        </p:txBody>
      </p:sp>
      <p:sp>
        <p:nvSpPr>
          <p:cNvPr id="398" name="Google Shape;398;p38"/>
          <p:cNvSpPr txBox="1"/>
          <p:nvPr/>
        </p:nvSpPr>
        <p:spPr>
          <a:xfrm>
            <a:off x="7950238" y="3158250"/>
            <a:ext cx="3219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1000" u="none" cap="none" strike="noStrike">
                <a:solidFill>
                  <a:srgbClr val="3F3F3F"/>
                </a:solidFill>
                <a:latin typeface="Proxima Nova"/>
                <a:ea typeface="Proxima Nova"/>
                <a:cs typeface="Proxima Nova"/>
                <a:sym typeface="Proxima Nova"/>
              </a:rPr>
              <a:t>2018</a:t>
            </a:r>
            <a:endParaRPr b="1" i="0" sz="1000" u="none" cap="none" strike="noStrike">
              <a:solidFill>
                <a:srgbClr val="3F3F3F"/>
              </a:solidFill>
              <a:latin typeface="Proxima Nova"/>
              <a:ea typeface="Proxima Nova"/>
              <a:cs typeface="Proxima Nova"/>
              <a:sym typeface="Proxima Nova"/>
            </a:endParaRPr>
          </a:p>
        </p:txBody>
      </p:sp>
      <p:sp>
        <p:nvSpPr>
          <p:cNvPr id="399" name="Google Shape;399;p38"/>
          <p:cNvSpPr txBox="1"/>
          <p:nvPr/>
        </p:nvSpPr>
        <p:spPr>
          <a:xfrm>
            <a:off x="897538" y="2353700"/>
            <a:ext cx="1217100" cy="429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55555"/>
              </a:buClr>
              <a:buSzPts val="1000"/>
              <a:buFont typeface="Arial"/>
              <a:buNone/>
            </a:pPr>
            <a:r>
              <a:rPr b="0" i="0" lang="zh-HK" sz="900" u="none" cap="none" strike="noStrike">
                <a:solidFill>
                  <a:srgbClr val="3F3F3F"/>
                </a:solidFill>
                <a:latin typeface="Proxima Nova"/>
                <a:ea typeface="Proxima Nova"/>
                <a:cs typeface="Proxima Nova"/>
                <a:sym typeface="Proxima Nova"/>
              </a:rPr>
              <a:t>Privé</a:t>
            </a:r>
            <a:r>
              <a:rPr b="0" i="0" lang="zh-HK" sz="900" u="none" cap="none" strike="noStrike">
                <a:solidFill>
                  <a:srgbClr val="555555"/>
                </a:solidFill>
                <a:latin typeface="Proxima Nova"/>
                <a:ea typeface="Proxima Nova"/>
                <a:cs typeface="Proxima Nova"/>
                <a:sym typeface="Proxima Nova"/>
              </a:rPr>
              <a:t> Managers launches first modules and starts working with first clients</a:t>
            </a:r>
            <a:endParaRPr b="0" i="0" sz="900" u="none" cap="none" strike="noStrike">
              <a:solidFill>
                <a:srgbClr val="555555"/>
              </a:solidFill>
              <a:latin typeface="Proxima Nova"/>
              <a:ea typeface="Proxima Nova"/>
              <a:cs typeface="Proxima Nova"/>
              <a:sym typeface="Proxima Nova"/>
            </a:endParaRPr>
          </a:p>
        </p:txBody>
      </p:sp>
      <p:sp>
        <p:nvSpPr>
          <p:cNvPr id="400" name="Google Shape;400;p38"/>
          <p:cNvSpPr txBox="1"/>
          <p:nvPr/>
        </p:nvSpPr>
        <p:spPr>
          <a:xfrm>
            <a:off x="897549" y="2185100"/>
            <a:ext cx="14364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1000" u="none" cap="none" strike="noStrike">
                <a:solidFill>
                  <a:srgbClr val="3F3F3F"/>
                </a:solidFill>
                <a:latin typeface="Proxima Nova"/>
                <a:ea typeface="Proxima Nova"/>
                <a:cs typeface="Proxima Nova"/>
                <a:sym typeface="Proxima Nova"/>
              </a:rPr>
              <a:t>PLATFORM GOES LIVE</a:t>
            </a:r>
            <a:endParaRPr b="1" i="0" sz="1000" u="none" cap="none" strike="noStrike">
              <a:solidFill>
                <a:srgbClr val="3F3F3F"/>
              </a:solidFill>
              <a:latin typeface="Proxima Nova"/>
              <a:ea typeface="Proxima Nova"/>
              <a:cs typeface="Proxima Nova"/>
              <a:sym typeface="Proxima Nova"/>
            </a:endParaRPr>
          </a:p>
        </p:txBody>
      </p:sp>
      <p:sp>
        <p:nvSpPr>
          <p:cNvPr id="401" name="Google Shape;401;p38"/>
          <p:cNvSpPr txBox="1"/>
          <p:nvPr/>
        </p:nvSpPr>
        <p:spPr>
          <a:xfrm>
            <a:off x="2872828" y="2398475"/>
            <a:ext cx="1307100" cy="429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55555"/>
              </a:buClr>
              <a:buSzPts val="1000"/>
              <a:buFont typeface="Arial"/>
              <a:buNone/>
            </a:pPr>
            <a:r>
              <a:rPr b="0" i="0" lang="zh-HK" sz="900" u="none" cap="none" strike="noStrike">
                <a:solidFill>
                  <a:srgbClr val="555555"/>
                </a:solidFill>
                <a:latin typeface="Proxima Nova"/>
                <a:ea typeface="Proxima Nova"/>
                <a:cs typeface="Proxima Nova"/>
                <a:sym typeface="Proxima Nova"/>
              </a:rPr>
              <a:t>One of the largest banks in the world adopts </a:t>
            </a:r>
            <a:r>
              <a:rPr b="0" i="0" lang="zh-HK" sz="900" u="none" cap="none" strike="noStrike">
                <a:solidFill>
                  <a:srgbClr val="3F3F3F"/>
                </a:solidFill>
                <a:latin typeface="Proxima Nova"/>
                <a:ea typeface="Proxima Nova"/>
                <a:cs typeface="Proxima Nova"/>
                <a:sym typeface="Proxima Nova"/>
              </a:rPr>
              <a:t>Privé’s</a:t>
            </a:r>
            <a:r>
              <a:rPr b="0" i="0" lang="zh-HK" sz="900" u="none" cap="none" strike="noStrike">
                <a:solidFill>
                  <a:srgbClr val="555555"/>
                </a:solidFill>
                <a:latin typeface="Proxima Nova"/>
                <a:ea typeface="Proxima Nova"/>
                <a:cs typeface="Proxima Nova"/>
                <a:sym typeface="Proxima Nova"/>
              </a:rPr>
              <a:t> solutions</a:t>
            </a:r>
            <a:endParaRPr b="0" i="0" sz="900" u="none" cap="none" strike="noStrike">
              <a:solidFill>
                <a:srgbClr val="555555"/>
              </a:solidFill>
              <a:latin typeface="Proxima Nova"/>
              <a:ea typeface="Proxima Nova"/>
              <a:cs typeface="Proxima Nova"/>
              <a:sym typeface="Proxima Nova"/>
            </a:endParaRPr>
          </a:p>
        </p:txBody>
      </p:sp>
      <p:sp>
        <p:nvSpPr>
          <p:cNvPr id="402" name="Google Shape;402;p38"/>
          <p:cNvSpPr txBox="1"/>
          <p:nvPr/>
        </p:nvSpPr>
        <p:spPr>
          <a:xfrm>
            <a:off x="2872813" y="2229875"/>
            <a:ext cx="14364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1000" u="none" cap="none" strike="noStrike">
                <a:solidFill>
                  <a:srgbClr val="3F3F3F"/>
                </a:solidFill>
                <a:latin typeface="Proxima Nova"/>
                <a:ea typeface="Proxima Nova"/>
                <a:cs typeface="Proxima Nova"/>
                <a:sym typeface="Proxima Nova"/>
              </a:rPr>
              <a:t>TOP 5 BANK SIGNED</a:t>
            </a:r>
            <a:endParaRPr b="1" i="0" sz="1000" u="none" cap="none" strike="noStrike">
              <a:solidFill>
                <a:srgbClr val="3F3F3F"/>
              </a:solidFill>
              <a:latin typeface="Proxima Nova"/>
              <a:ea typeface="Proxima Nova"/>
              <a:cs typeface="Proxima Nova"/>
              <a:sym typeface="Proxima Nova"/>
            </a:endParaRPr>
          </a:p>
        </p:txBody>
      </p:sp>
      <p:sp>
        <p:nvSpPr>
          <p:cNvPr id="403" name="Google Shape;403;p38"/>
          <p:cNvSpPr txBox="1"/>
          <p:nvPr/>
        </p:nvSpPr>
        <p:spPr>
          <a:xfrm>
            <a:off x="4640425" y="2398475"/>
            <a:ext cx="1486500" cy="429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55555"/>
              </a:buClr>
              <a:buSzPts val="1000"/>
              <a:buFont typeface="Arial"/>
              <a:buNone/>
            </a:pPr>
            <a:r>
              <a:rPr b="0" i="0" lang="zh-HK" sz="900" u="none" cap="none" strike="noStrike">
                <a:solidFill>
                  <a:srgbClr val="3F3F3F"/>
                </a:solidFill>
                <a:latin typeface="Proxima Nova"/>
                <a:ea typeface="Proxima Nova"/>
                <a:cs typeface="Proxima Nova"/>
                <a:sym typeface="Proxima Nova"/>
              </a:rPr>
              <a:t>Privé becomes regulated broker-dealer and insurance agent in Hong Kong</a:t>
            </a:r>
            <a:endParaRPr b="0" i="0" sz="900" u="none" cap="none" strike="noStrike">
              <a:solidFill>
                <a:srgbClr val="555555"/>
              </a:solidFill>
              <a:latin typeface="Proxima Nova"/>
              <a:ea typeface="Proxima Nova"/>
              <a:cs typeface="Proxima Nova"/>
              <a:sym typeface="Proxima Nova"/>
            </a:endParaRPr>
          </a:p>
        </p:txBody>
      </p:sp>
      <p:sp>
        <p:nvSpPr>
          <p:cNvPr id="404" name="Google Shape;404;p38"/>
          <p:cNvSpPr txBox="1"/>
          <p:nvPr/>
        </p:nvSpPr>
        <p:spPr>
          <a:xfrm>
            <a:off x="4640413" y="2229875"/>
            <a:ext cx="12171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1000" u="none" cap="none" strike="noStrike">
                <a:solidFill>
                  <a:srgbClr val="3F3F3F"/>
                </a:solidFill>
                <a:latin typeface="Proxima Nova"/>
                <a:ea typeface="Proxima Nova"/>
                <a:cs typeface="Proxima Nova"/>
                <a:sym typeface="Proxima Nova"/>
              </a:rPr>
              <a:t>LICENSED ENTITY</a:t>
            </a:r>
            <a:endParaRPr b="1" i="0" sz="1000" u="none" cap="none" strike="noStrike">
              <a:solidFill>
                <a:srgbClr val="3F3F3F"/>
              </a:solidFill>
              <a:latin typeface="Proxima Nova"/>
              <a:ea typeface="Proxima Nova"/>
              <a:cs typeface="Proxima Nova"/>
              <a:sym typeface="Proxima Nova"/>
            </a:endParaRPr>
          </a:p>
        </p:txBody>
      </p:sp>
      <p:sp>
        <p:nvSpPr>
          <p:cNvPr id="405" name="Google Shape;405;p38"/>
          <p:cNvSpPr txBox="1"/>
          <p:nvPr/>
        </p:nvSpPr>
        <p:spPr>
          <a:xfrm>
            <a:off x="6576503" y="2398475"/>
            <a:ext cx="1307100" cy="429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55555"/>
              </a:buClr>
              <a:buSzPts val="1000"/>
              <a:buFont typeface="Arial"/>
              <a:buNone/>
            </a:pPr>
            <a:r>
              <a:rPr b="0" i="0" lang="zh-HK" sz="900" u="none" cap="none" strike="noStrike">
                <a:solidFill>
                  <a:srgbClr val="555555"/>
                </a:solidFill>
                <a:latin typeface="Proxima Nova"/>
                <a:ea typeface="Proxima Nova"/>
                <a:cs typeface="Proxima Nova"/>
                <a:sym typeface="Proxima Nova"/>
              </a:rPr>
              <a:t>Awarded the fastest growing technology company in Hong Kong</a:t>
            </a:r>
            <a:endParaRPr b="0" i="0" sz="900" u="none" cap="none" strike="noStrike">
              <a:solidFill>
                <a:srgbClr val="555555"/>
              </a:solidFill>
              <a:latin typeface="Proxima Nova"/>
              <a:ea typeface="Proxima Nova"/>
              <a:cs typeface="Proxima Nova"/>
              <a:sym typeface="Proxima Nova"/>
            </a:endParaRPr>
          </a:p>
        </p:txBody>
      </p:sp>
      <p:sp>
        <p:nvSpPr>
          <p:cNvPr id="406" name="Google Shape;406;p38"/>
          <p:cNvSpPr txBox="1"/>
          <p:nvPr/>
        </p:nvSpPr>
        <p:spPr>
          <a:xfrm>
            <a:off x="6576488" y="2229875"/>
            <a:ext cx="12171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1000" u="none" cap="none" strike="noStrike">
                <a:solidFill>
                  <a:srgbClr val="3F3F3F"/>
                </a:solidFill>
                <a:latin typeface="Proxima Nova"/>
                <a:ea typeface="Proxima Nova"/>
                <a:cs typeface="Proxima Nova"/>
                <a:sym typeface="Proxima Nova"/>
              </a:rPr>
              <a:t>DELOITTE FAST 20</a:t>
            </a:r>
            <a:endParaRPr b="1" i="0" sz="1000" u="none" cap="none" strike="noStrike">
              <a:solidFill>
                <a:srgbClr val="3F3F3F"/>
              </a:solidFill>
              <a:latin typeface="Proxima Nova"/>
              <a:ea typeface="Proxima Nova"/>
              <a:cs typeface="Proxima Nova"/>
              <a:sym typeface="Proxima Nova"/>
            </a:endParaRPr>
          </a:p>
        </p:txBody>
      </p:sp>
      <p:sp>
        <p:nvSpPr>
          <p:cNvPr id="407" name="Google Shape;407;p38"/>
          <p:cNvSpPr/>
          <p:nvPr/>
        </p:nvSpPr>
        <p:spPr>
          <a:xfrm>
            <a:off x="643513" y="1544566"/>
            <a:ext cx="168600" cy="168600"/>
          </a:xfrm>
          <a:prstGeom prst="donut">
            <a:avLst>
              <a:gd fmla="val 25000" name="adj"/>
            </a:avLst>
          </a:prstGeom>
          <a:solidFill>
            <a:srgbClr val="FF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38"/>
          <p:cNvSpPr/>
          <p:nvPr/>
        </p:nvSpPr>
        <p:spPr>
          <a:xfrm>
            <a:off x="2561713" y="1206516"/>
            <a:ext cx="168600" cy="168600"/>
          </a:xfrm>
          <a:prstGeom prst="donut">
            <a:avLst>
              <a:gd fmla="val 25000" name="adj"/>
            </a:avLst>
          </a:prstGeom>
          <a:solidFill>
            <a:srgbClr val="FF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09" name="Google Shape;409;p38"/>
          <p:cNvCxnSpPr/>
          <p:nvPr/>
        </p:nvCxnSpPr>
        <p:spPr>
          <a:xfrm rot="10800000">
            <a:off x="4411163" y="1721650"/>
            <a:ext cx="0" cy="1314600"/>
          </a:xfrm>
          <a:prstGeom prst="straightConnector1">
            <a:avLst/>
          </a:prstGeom>
          <a:noFill/>
          <a:ln cap="flat" cmpd="sng" w="19050">
            <a:solidFill>
              <a:srgbClr val="7FC9AC"/>
            </a:solidFill>
            <a:prstDash val="solid"/>
            <a:round/>
            <a:headEnd len="sm" w="sm" type="none"/>
            <a:tailEnd len="sm" w="sm" type="none"/>
          </a:ln>
        </p:spPr>
      </p:cxnSp>
      <p:sp>
        <p:nvSpPr>
          <p:cNvPr id="410" name="Google Shape;410;p38"/>
          <p:cNvSpPr/>
          <p:nvPr/>
        </p:nvSpPr>
        <p:spPr>
          <a:xfrm>
            <a:off x="4184363" y="1394400"/>
            <a:ext cx="453600" cy="4536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38"/>
          <p:cNvSpPr/>
          <p:nvPr/>
        </p:nvSpPr>
        <p:spPr>
          <a:xfrm>
            <a:off x="4326863" y="1536891"/>
            <a:ext cx="168600" cy="168600"/>
          </a:xfrm>
          <a:prstGeom prst="donut">
            <a:avLst>
              <a:gd fmla="val 25000" name="adj"/>
            </a:avLst>
          </a:prstGeom>
          <a:solidFill>
            <a:srgbClr val="FF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38"/>
          <p:cNvSpPr/>
          <p:nvPr/>
        </p:nvSpPr>
        <p:spPr>
          <a:xfrm>
            <a:off x="6256813" y="1206516"/>
            <a:ext cx="168600" cy="168600"/>
          </a:xfrm>
          <a:prstGeom prst="donut">
            <a:avLst>
              <a:gd fmla="val 25000" name="adj"/>
            </a:avLst>
          </a:prstGeom>
          <a:solidFill>
            <a:srgbClr val="FF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38"/>
          <p:cNvSpPr/>
          <p:nvPr/>
        </p:nvSpPr>
        <p:spPr>
          <a:xfrm>
            <a:off x="8255488" y="1660128"/>
            <a:ext cx="168600" cy="168600"/>
          </a:xfrm>
          <a:prstGeom prst="donut">
            <a:avLst>
              <a:gd fmla="val 25000" name="adj"/>
            </a:avLst>
          </a:prstGeom>
          <a:solidFill>
            <a:srgbClr val="FF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4" name="Google Shape;414;p38"/>
          <p:cNvCxnSpPr/>
          <p:nvPr/>
        </p:nvCxnSpPr>
        <p:spPr>
          <a:xfrm>
            <a:off x="4275150" y="1016500"/>
            <a:ext cx="593700" cy="0"/>
          </a:xfrm>
          <a:prstGeom prst="straightConnector1">
            <a:avLst/>
          </a:prstGeom>
          <a:noFill/>
          <a:ln cap="flat" cmpd="sng" w="19050">
            <a:solidFill>
              <a:srgbClr val="80CAAD"/>
            </a:solidFill>
            <a:prstDash val="solid"/>
            <a:round/>
            <a:headEnd len="sm" w="sm" type="none"/>
            <a:tailEnd len="sm" w="sm" type="none"/>
          </a:ln>
        </p:spPr>
      </p:cxnSp>
      <p:cxnSp>
        <p:nvCxnSpPr>
          <p:cNvPr id="415" name="Google Shape;415;p38"/>
          <p:cNvCxnSpPr/>
          <p:nvPr/>
        </p:nvCxnSpPr>
        <p:spPr>
          <a:xfrm>
            <a:off x="1694338" y="3051100"/>
            <a:ext cx="0" cy="1314600"/>
          </a:xfrm>
          <a:prstGeom prst="straightConnector1">
            <a:avLst/>
          </a:prstGeom>
          <a:noFill/>
          <a:ln cap="flat" cmpd="sng" w="19050">
            <a:solidFill>
              <a:srgbClr val="7FC9AC"/>
            </a:solidFill>
            <a:prstDash val="solid"/>
            <a:round/>
            <a:headEnd len="sm" w="sm" type="none"/>
            <a:tailEnd len="sm" w="sm" type="none"/>
          </a:ln>
        </p:spPr>
      </p:cxnSp>
      <p:sp>
        <p:nvSpPr>
          <p:cNvPr id="416" name="Google Shape;416;p38"/>
          <p:cNvSpPr/>
          <p:nvPr/>
        </p:nvSpPr>
        <p:spPr>
          <a:xfrm rot="10800000">
            <a:off x="1467538" y="4239350"/>
            <a:ext cx="453600" cy="4536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38"/>
          <p:cNvSpPr/>
          <p:nvPr/>
        </p:nvSpPr>
        <p:spPr>
          <a:xfrm rot="10800000">
            <a:off x="1628938" y="2993375"/>
            <a:ext cx="130800" cy="1308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38"/>
          <p:cNvSpPr/>
          <p:nvPr/>
        </p:nvSpPr>
        <p:spPr>
          <a:xfrm rot="10800000">
            <a:off x="1610038" y="4381859"/>
            <a:ext cx="168600" cy="168600"/>
          </a:xfrm>
          <a:prstGeom prst="donut">
            <a:avLst>
              <a:gd fmla="val 25000" name="adj"/>
            </a:avLst>
          </a:prstGeom>
          <a:solidFill>
            <a:srgbClr val="FF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38"/>
          <p:cNvSpPr txBox="1"/>
          <p:nvPr/>
        </p:nvSpPr>
        <p:spPr>
          <a:xfrm>
            <a:off x="1921138" y="3715775"/>
            <a:ext cx="1217100" cy="429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55555"/>
              </a:buClr>
              <a:buSzPts val="1000"/>
              <a:buFont typeface="Arial"/>
              <a:buNone/>
            </a:pPr>
            <a:r>
              <a:rPr b="0" i="0" lang="zh-HK" sz="900" u="none" cap="none" strike="noStrike">
                <a:solidFill>
                  <a:srgbClr val="555555"/>
                </a:solidFill>
                <a:latin typeface="Proxima Nova"/>
                <a:ea typeface="Proxima Nova"/>
                <a:cs typeface="Proxima Nova"/>
                <a:sym typeface="Proxima Nova"/>
              </a:rPr>
              <a:t>Winner of ‘Asian Private Banker’ Best External Asset Manager Solution</a:t>
            </a:r>
            <a:endParaRPr b="0" i="0" sz="900" u="none" cap="none" strike="noStrike">
              <a:solidFill>
                <a:srgbClr val="555555"/>
              </a:solidFill>
              <a:latin typeface="Proxima Nova"/>
              <a:ea typeface="Proxima Nova"/>
              <a:cs typeface="Proxima Nova"/>
              <a:sym typeface="Proxima Nova"/>
            </a:endParaRPr>
          </a:p>
        </p:txBody>
      </p:sp>
      <p:sp>
        <p:nvSpPr>
          <p:cNvPr id="420" name="Google Shape;420;p38"/>
          <p:cNvSpPr txBox="1"/>
          <p:nvPr/>
        </p:nvSpPr>
        <p:spPr>
          <a:xfrm>
            <a:off x="1921150" y="3547175"/>
            <a:ext cx="15864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1000" u="none" cap="none" strike="noStrike">
                <a:solidFill>
                  <a:srgbClr val="3F3F3F"/>
                </a:solidFill>
                <a:latin typeface="Proxima Nova"/>
                <a:ea typeface="Proxima Nova"/>
                <a:cs typeface="Proxima Nova"/>
                <a:sym typeface="Proxima Nova"/>
              </a:rPr>
              <a:t>FIRST MAJOR AWARD </a:t>
            </a:r>
            <a:endParaRPr b="1" i="0" sz="1000" u="none" cap="none" strike="noStrike">
              <a:solidFill>
                <a:srgbClr val="3F3F3F"/>
              </a:solidFill>
              <a:latin typeface="Proxima Nova"/>
              <a:ea typeface="Proxima Nova"/>
              <a:cs typeface="Proxima Nova"/>
              <a:sym typeface="Proxima Nova"/>
            </a:endParaRPr>
          </a:p>
        </p:txBody>
      </p:sp>
      <p:cxnSp>
        <p:nvCxnSpPr>
          <p:cNvPr id="421" name="Google Shape;421;p38"/>
          <p:cNvCxnSpPr/>
          <p:nvPr/>
        </p:nvCxnSpPr>
        <p:spPr>
          <a:xfrm>
            <a:off x="3601638" y="3028563"/>
            <a:ext cx="0" cy="1734900"/>
          </a:xfrm>
          <a:prstGeom prst="straightConnector1">
            <a:avLst/>
          </a:prstGeom>
          <a:noFill/>
          <a:ln cap="flat" cmpd="sng" w="19050">
            <a:solidFill>
              <a:srgbClr val="7FC9AC"/>
            </a:solidFill>
            <a:prstDash val="solid"/>
            <a:round/>
            <a:headEnd len="sm" w="sm" type="none"/>
            <a:tailEnd len="sm" w="sm" type="none"/>
          </a:ln>
        </p:spPr>
      </p:cxnSp>
      <p:sp>
        <p:nvSpPr>
          <p:cNvPr id="422" name="Google Shape;422;p38"/>
          <p:cNvSpPr/>
          <p:nvPr/>
        </p:nvSpPr>
        <p:spPr>
          <a:xfrm rot="10800000">
            <a:off x="3374838" y="4554863"/>
            <a:ext cx="453600" cy="4536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38"/>
          <p:cNvSpPr/>
          <p:nvPr/>
        </p:nvSpPr>
        <p:spPr>
          <a:xfrm rot="10800000">
            <a:off x="3536238" y="2970838"/>
            <a:ext cx="130800" cy="1308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38"/>
          <p:cNvSpPr/>
          <p:nvPr/>
        </p:nvSpPr>
        <p:spPr>
          <a:xfrm rot="10800000">
            <a:off x="3517338" y="4697372"/>
            <a:ext cx="168600" cy="168600"/>
          </a:xfrm>
          <a:prstGeom prst="donut">
            <a:avLst>
              <a:gd fmla="val 25000" name="adj"/>
            </a:avLst>
          </a:prstGeom>
          <a:solidFill>
            <a:srgbClr val="FF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38"/>
          <p:cNvSpPr txBox="1"/>
          <p:nvPr/>
        </p:nvSpPr>
        <p:spPr>
          <a:xfrm>
            <a:off x="3828455" y="3697750"/>
            <a:ext cx="1436400" cy="429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55555"/>
              </a:buClr>
              <a:buSzPts val="1000"/>
              <a:buFont typeface="Arial"/>
              <a:buNone/>
            </a:pPr>
            <a:r>
              <a:rPr b="0" i="0" lang="zh-HK" sz="900" u="none" cap="none" strike="noStrike">
                <a:solidFill>
                  <a:srgbClr val="3F3F3F"/>
                </a:solidFill>
                <a:latin typeface="Proxima Nova"/>
                <a:ea typeface="Proxima Nova"/>
                <a:cs typeface="Proxima Nova"/>
                <a:sym typeface="Proxima Nova"/>
              </a:rPr>
              <a:t>Privé reaches profitable operations, a financial position that it has maintained every since</a:t>
            </a:r>
            <a:endParaRPr b="0" i="0" sz="900" u="none" cap="none" strike="noStrike">
              <a:solidFill>
                <a:srgbClr val="555555"/>
              </a:solidFill>
              <a:latin typeface="Proxima Nova"/>
              <a:ea typeface="Proxima Nova"/>
              <a:cs typeface="Proxima Nova"/>
              <a:sym typeface="Proxima Nova"/>
            </a:endParaRPr>
          </a:p>
        </p:txBody>
      </p:sp>
      <p:sp>
        <p:nvSpPr>
          <p:cNvPr id="426" name="Google Shape;426;p38"/>
          <p:cNvSpPr txBox="1"/>
          <p:nvPr/>
        </p:nvSpPr>
        <p:spPr>
          <a:xfrm>
            <a:off x="3828452" y="3529175"/>
            <a:ext cx="16191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1000" u="none" cap="none" strike="noStrike">
                <a:solidFill>
                  <a:srgbClr val="3F3F3F"/>
                </a:solidFill>
                <a:latin typeface="Proxima Nova"/>
                <a:ea typeface="Proxima Nova"/>
                <a:cs typeface="Proxima Nova"/>
                <a:sym typeface="Proxima Nova"/>
              </a:rPr>
              <a:t>PROFITABILITY</a:t>
            </a:r>
            <a:endParaRPr b="1" i="0" sz="1000" u="none" cap="none" strike="noStrike">
              <a:solidFill>
                <a:srgbClr val="3F3F3F"/>
              </a:solidFill>
              <a:latin typeface="Proxima Nova"/>
              <a:ea typeface="Proxima Nova"/>
              <a:cs typeface="Proxima Nova"/>
              <a:sym typeface="Proxima Nova"/>
            </a:endParaRPr>
          </a:p>
        </p:txBody>
      </p:sp>
      <p:cxnSp>
        <p:nvCxnSpPr>
          <p:cNvPr id="427" name="Google Shape;427;p38"/>
          <p:cNvCxnSpPr/>
          <p:nvPr/>
        </p:nvCxnSpPr>
        <p:spPr>
          <a:xfrm>
            <a:off x="5447500" y="3051100"/>
            <a:ext cx="0" cy="1314600"/>
          </a:xfrm>
          <a:prstGeom prst="straightConnector1">
            <a:avLst/>
          </a:prstGeom>
          <a:noFill/>
          <a:ln cap="flat" cmpd="sng" w="19050">
            <a:solidFill>
              <a:srgbClr val="7FC9AC"/>
            </a:solidFill>
            <a:prstDash val="solid"/>
            <a:round/>
            <a:headEnd len="sm" w="sm" type="none"/>
            <a:tailEnd len="sm" w="sm" type="none"/>
          </a:ln>
        </p:spPr>
      </p:cxnSp>
      <p:sp>
        <p:nvSpPr>
          <p:cNvPr id="428" name="Google Shape;428;p38"/>
          <p:cNvSpPr/>
          <p:nvPr/>
        </p:nvSpPr>
        <p:spPr>
          <a:xfrm rot="10800000">
            <a:off x="5220700" y="4239350"/>
            <a:ext cx="453600" cy="4536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38"/>
          <p:cNvSpPr/>
          <p:nvPr/>
        </p:nvSpPr>
        <p:spPr>
          <a:xfrm rot="10800000">
            <a:off x="5382100" y="2993375"/>
            <a:ext cx="130800" cy="1308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38"/>
          <p:cNvSpPr/>
          <p:nvPr/>
        </p:nvSpPr>
        <p:spPr>
          <a:xfrm rot="10800000">
            <a:off x="5363200" y="4381859"/>
            <a:ext cx="168600" cy="168600"/>
          </a:xfrm>
          <a:prstGeom prst="donut">
            <a:avLst>
              <a:gd fmla="val 25000" name="adj"/>
            </a:avLst>
          </a:prstGeom>
          <a:solidFill>
            <a:srgbClr val="FF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38"/>
          <p:cNvSpPr txBox="1"/>
          <p:nvPr/>
        </p:nvSpPr>
        <p:spPr>
          <a:xfrm>
            <a:off x="5674300" y="3715775"/>
            <a:ext cx="1586400" cy="429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55555"/>
              </a:buClr>
              <a:buSzPts val="1000"/>
              <a:buFont typeface="Arial"/>
              <a:buNone/>
            </a:pPr>
            <a:r>
              <a:rPr b="0" i="0" lang="zh-HK" sz="900" u="none" cap="none" strike="noStrike">
                <a:solidFill>
                  <a:srgbClr val="3F3F3F"/>
                </a:solidFill>
                <a:latin typeface="Proxima Nova"/>
                <a:ea typeface="Proxima Nova"/>
                <a:cs typeface="Proxima Nova"/>
                <a:sym typeface="Proxima Nova"/>
              </a:rPr>
              <a:t>Privé</a:t>
            </a:r>
            <a:r>
              <a:rPr b="0" i="0" lang="zh-HK" sz="900" u="none" cap="none" strike="noStrike">
                <a:solidFill>
                  <a:srgbClr val="555555"/>
                </a:solidFill>
                <a:latin typeface="Proxima Nova"/>
                <a:ea typeface="Proxima Nova"/>
                <a:cs typeface="Proxima Nova"/>
                <a:sym typeface="Proxima Nova"/>
              </a:rPr>
              <a:t> acquires WEALTH, wealthinasia.com, adding client acquisition and content engagement solutions</a:t>
            </a:r>
            <a:endParaRPr b="0" i="0" sz="900" u="none" cap="none" strike="noStrike">
              <a:solidFill>
                <a:srgbClr val="555555"/>
              </a:solidFill>
              <a:latin typeface="Proxima Nova"/>
              <a:ea typeface="Proxima Nova"/>
              <a:cs typeface="Proxima Nova"/>
              <a:sym typeface="Proxima Nova"/>
            </a:endParaRPr>
          </a:p>
        </p:txBody>
      </p:sp>
      <p:sp>
        <p:nvSpPr>
          <p:cNvPr id="432" name="Google Shape;432;p38"/>
          <p:cNvSpPr txBox="1"/>
          <p:nvPr/>
        </p:nvSpPr>
        <p:spPr>
          <a:xfrm>
            <a:off x="5674300" y="3547175"/>
            <a:ext cx="16053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1000" u="none" cap="none" strike="noStrike">
                <a:solidFill>
                  <a:srgbClr val="3F3F3F"/>
                </a:solidFill>
                <a:latin typeface="Proxima Nova"/>
                <a:ea typeface="Proxima Nova"/>
                <a:cs typeface="Proxima Nova"/>
                <a:sym typeface="Proxima Nova"/>
              </a:rPr>
              <a:t>ACQUISITION OF WEALTH</a:t>
            </a:r>
            <a:endParaRPr b="1" i="0" sz="1000" u="none" cap="none" strike="noStrike">
              <a:solidFill>
                <a:srgbClr val="3F3F3F"/>
              </a:solidFill>
              <a:latin typeface="Proxima Nova"/>
              <a:ea typeface="Proxima Nova"/>
              <a:cs typeface="Proxima Nova"/>
              <a:sym typeface="Proxima Nova"/>
            </a:endParaRPr>
          </a:p>
        </p:txBody>
      </p:sp>
      <p:cxnSp>
        <p:nvCxnSpPr>
          <p:cNvPr id="433" name="Google Shape;433;p38"/>
          <p:cNvCxnSpPr/>
          <p:nvPr/>
        </p:nvCxnSpPr>
        <p:spPr>
          <a:xfrm>
            <a:off x="7344988" y="3051088"/>
            <a:ext cx="0" cy="1734900"/>
          </a:xfrm>
          <a:prstGeom prst="straightConnector1">
            <a:avLst/>
          </a:prstGeom>
          <a:noFill/>
          <a:ln cap="flat" cmpd="sng" w="19050">
            <a:solidFill>
              <a:srgbClr val="7FC9AC"/>
            </a:solidFill>
            <a:prstDash val="solid"/>
            <a:round/>
            <a:headEnd len="sm" w="sm" type="none"/>
            <a:tailEnd len="sm" w="sm" type="none"/>
          </a:ln>
        </p:spPr>
      </p:cxnSp>
      <p:sp>
        <p:nvSpPr>
          <p:cNvPr id="434" name="Google Shape;434;p38"/>
          <p:cNvSpPr/>
          <p:nvPr/>
        </p:nvSpPr>
        <p:spPr>
          <a:xfrm rot="10800000">
            <a:off x="7118188" y="4577388"/>
            <a:ext cx="453600" cy="4536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38"/>
          <p:cNvSpPr/>
          <p:nvPr/>
        </p:nvSpPr>
        <p:spPr>
          <a:xfrm rot="10800000">
            <a:off x="7279588" y="2993363"/>
            <a:ext cx="130800" cy="1308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38"/>
          <p:cNvSpPr/>
          <p:nvPr/>
        </p:nvSpPr>
        <p:spPr>
          <a:xfrm rot="10800000">
            <a:off x="7260688" y="4719897"/>
            <a:ext cx="168600" cy="168600"/>
          </a:xfrm>
          <a:prstGeom prst="donut">
            <a:avLst>
              <a:gd fmla="val 25000" name="adj"/>
            </a:avLst>
          </a:prstGeom>
          <a:solidFill>
            <a:srgbClr val="FF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38"/>
          <p:cNvSpPr txBox="1"/>
          <p:nvPr/>
        </p:nvSpPr>
        <p:spPr>
          <a:xfrm>
            <a:off x="7571788" y="3720275"/>
            <a:ext cx="1018800" cy="429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55555"/>
              </a:buClr>
              <a:buSzPts val="1000"/>
              <a:buFont typeface="Arial"/>
              <a:buNone/>
            </a:pPr>
            <a:r>
              <a:rPr b="0" i="0" lang="zh-HK" sz="900" u="none" cap="none" strike="noStrike">
                <a:solidFill>
                  <a:srgbClr val="555555"/>
                </a:solidFill>
                <a:latin typeface="Proxima Nova"/>
                <a:ea typeface="Proxima Nova"/>
                <a:cs typeface="Proxima Nova"/>
                <a:sym typeface="Proxima Nova"/>
              </a:rPr>
              <a:t>Another one of the largest banks in the world adopts our solutions</a:t>
            </a:r>
            <a:endParaRPr b="0" i="0" sz="900" u="none" cap="none" strike="noStrike">
              <a:solidFill>
                <a:srgbClr val="555555"/>
              </a:solidFill>
              <a:latin typeface="Proxima Nova"/>
              <a:ea typeface="Proxima Nova"/>
              <a:cs typeface="Proxima Nova"/>
              <a:sym typeface="Proxima Nova"/>
            </a:endParaRPr>
          </a:p>
        </p:txBody>
      </p:sp>
      <p:sp>
        <p:nvSpPr>
          <p:cNvPr id="438" name="Google Shape;438;p38"/>
          <p:cNvSpPr txBox="1"/>
          <p:nvPr/>
        </p:nvSpPr>
        <p:spPr>
          <a:xfrm>
            <a:off x="7571788" y="3551688"/>
            <a:ext cx="14364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1000" u="none" cap="none" strike="noStrike">
                <a:solidFill>
                  <a:srgbClr val="3F3F3F"/>
                </a:solidFill>
                <a:latin typeface="Proxima Nova"/>
                <a:ea typeface="Proxima Nova"/>
                <a:cs typeface="Proxima Nova"/>
                <a:sym typeface="Proxima Nova"/>
              </a:rPr>
              <a:t>TOP 3 BANK SIGNED</a:t>
            </a:r>
            <a:endParaRPr b="1" i="0" sz="1000" u="none" cap="none" strike="noStrike">
              <a:solidFill>
                <a:srgbClr val="3F3F3F"/>
              </a:solidFill>
              <a:latin typeface="Proxima Nova"/>
              <a:ea typeface="Proxima Nova"/>
              <a:cs typeface="Proxima Nova"/>
              <a:sym typeface="Proxima Nova"/>
            </a:endParaRPr>
          </a:p>
        </p:txBody>
      </p:sp>
      <p:sp>
        <p:nvSpPr>
          <p:cNvPr id="439" name="Google Shape;439;p38"/>
          <p:cNvSpPr/>
          <p:nvPr/>
        </p:nvSpPr>
        <p:spPr>
          <a:xfrm>
            <a:off x="8942751" y="4800378"/>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38"/>
          <p:cNvSpPr/>
          <p:nvPr/>
        </p:nvSpPr>
        <p:spPr>
          <a:xfrm>
            <a:off x="8942751" y="4970926"/>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1" name="Google Shape;441;p38"/>
          <p:cNvPicPr preferRelativeResize="0"/>
          <p:nvPr/>
        </p:nvPicPr>
        <p:blipFill rotWithShape="1">
          <a:blip r:embed="rId2">
            <a:alphaModFix/>
          </a:blip>
          <a:srcRect b="0" l="0" r="0" t="7287"/>
          <a:stretch/>
        </p:blipFill>
        <p:spPr>
          <a:xfrm>
            <a:off x="0" y="0"/>
            <a:ext cx="435338" cy="431800"/>
          </a:xfrm>
          <a:prstGeom prst="rect">
            <a:avLst/>
          </a:prstGeom>
          <a:noFill/>
          <a:ln>
            <a:noFill/>
          </a:ln>
        </p:spPr>
      </p:pic>
      <p:sp>
        <p:nvSpPr>
          <p:cNvPr id="442" name="Google Shape;442;p38"/>
          <p:cNvSpPr/>
          <p:nvPr/>
        </p:nvSpPr>
        <p:spPr>
          <a:xfrm>
            <a:off x="897550" y="2951950"/>
            <a:ext cx="108000" cy="168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38"/>
          <p:cNvSpPr/>
          <p:nvPr/>
        </p:nvSpPr>
        <p:spPr>
          <a:xfrm>
            <a:off x="1393025" y="2951950"/>
            <a:ext cx="108000" cy="168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38"/>
          <p:cNvSpPr/>
          <p:nvPr/>
        </p:nvSpPr>
        <p:spPr>
          <a:xfrm>
            <a:off x="1145275" y="2951950"/>
            <a:ext cx="108000" cy="168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38"/>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p:cSld name="BLANK_1_1_1_1">
    <p:spTree>
      <p:nvGrpSpPr>
        <p:cNvPr id="446" name="Shape 446"/>
        <p:cNvGrpSpPr/>
        <p:nvPr/>
      </p:nvGrpSpPr>
      <p:grpSpPr>
        <a:xfrm>
          <a:off x="0" y="0"/>
          <a:ext cx="0" cy="0"/>
          <a:chOff x="0" y="0"/>
          <a:chExt cx="0" cy="0"/>
        </a:xfrm>
      </p:grpSpPr>
      <p:sp>
        <p:nvSpPr>
          <p:cNvPr id="447" name="Google Shape;447;p39"/>
          <p:cNvSpPr txBox="1"/>
          <p:nvPr/>
        </p:nvSpPr>
        <p:spPr>
          <a:xfrm>
            <a:off x="-100" y="481400"/>
            <a:ext cx="9144000" cy="5727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4000"/>
              <a:buFont typeface="Arial"/>
              <a:buNone/>
            </a:pPr>
            <a:r>
              <a:rPr b="0" i="0" lang="zh-HK" sz="2800" u="none" cap="none" strike="noStrike">
                <a:solidFill>
                  <a:srgbClr val="002838"/>
                </a:solidFill>
                <a:latin typeface="Proxima Nova"/>
                <a:ea typeface="Proxima Nova"/>
                <a:cs typeface="Proxima Nova"/>
                <a:sym typeface="Proxima Nova"/>
              </a:rPr>
              <a:t>OUR </a:t>
            </a:r>
            <a:r>
              <a:rPr b="0" i="0" lang="zh-HK" sz="2800" u="none" cap="none" strike="noStrike">
                <a:solidFill>
                  <a:srgbClr val="002838"/>
                </a:solidFill>
                <a:latin typeface="Proxima Nova Semibold"/>
                <a:ea typeface="Proxima Nova Semibold"/>
                <a:cs typeface="Proxima Nova Semibold"/>
                <a:sym typeface="Proxima Nova Semibold"/>
              </a:rPr>
              <a:t>ROADMAP</a:t>
            </a:r>
            <a:endParaRPr b="0" i="0" sz="2800" u="none" cap="none" strike="noStrike">
              <a:solidFill>
                <a:srgbClr val="002838"/>
              </a:solidFill>
              <a:latin typeface="Proxima Nova Semibold"/>
              <a:ea typeface="Proxima Nova Semibold"/>
              <a:cs typeface="Proxima Nova Semibold"/>
              <a:sym typeface="Proxima Nova Semibold"/>
            </a:endParaRPr>
          </a:p>
        </p:txBody>
      </p:sp>
      <p:cxnSp>
        <p:nvCxnSpPr>
          <p:cNvPr id="448" name="Google Shape;448;p39"/>
          <p:cNvCxnSpPr/>
          <p:nvPr/>
        </p:nvCxnSpPr>
        <p:spPr>
          <a:xfrm>
            <a:off x="685513" y="3036250"/>
            <a:ext cx="7641000" cy="12600"/>
          </a:xfrm>
          <a:prstGeom prst="straightConnector1">
            <a:avLst/>
          </a:prstGeom>
          <a:noFill/>
          <a:ln cap="flat" cmpd="sng" w="9525">
            <a:solidFill>
              <a:srgbClr val="0C3342"/>
            </a:solidFill>
            <a:prstDash val="solid"/>
            <a:round/>
            <a:headEnd len="sm" w="sm" type="none"/>
            <a:tailEnd len="sm" w="sm" type="none"/>
          </a:ln>
        </p:spPr>
      </p:cxnSp>
      <p:cxnSp>
        <p:nvCxnSpPr>
          <p:cNvPr id="449" name="Google Shape;449;p39"/>
          <p:cNvCxnSpPr/>
          <p:nvPr/>
        </p:nvCxnSpPr>
        <p:spPr>
          <a:xfrm rot="10800000">
            <a:off x="727813" y="1729325"/>
            <a:ext cx="0" cy="1314600"/>
          </a:xfrm>
          <a:prstGeom prst="straightConnector1">
            <a:avLst/>
          </a:prstGeom>
          <a:noFill/>
          <a:ln cap="flat" cmpd="sng" w="19050">
            <a:solidFill>
              <a:srgbClr val="7FC9AC"/>
            </a:solidFill>
            <a:prstDash val="solid"/>
            <a:round/>
            <a:headEnd len="sm" w="sm" type="none"/>
            <a:tailEnd len="sm" w="sm" type="none"/>
          </a:ln>
        </p:spPr>
      </p:cxnSp>
      <p:cxnSp>
        <p:nvCxnSpPr>
          <p:cNvPr id="450" name="Google Shape;450;p39"/>
          <p:cNvCxnSpPr/>
          <p:nvPr/>
        </p:nvCxnSpPr>
        <p:spPr>
          <a:xfrm rot="10800000">
            <a:off x="2646013" y="1309025"/>
            <a:ext cx="0" cy="1734900"/>
          </a:xfrm>
          <a:prstGeom prst="straightConnector1">
            <a:avLst/>
          </a:prstGeom>
          <a:noFill/>
          <a:ln cap="flat" cmpd="sng" w="19050">
            <a:solidFill>
              <a:srgbClr val="7FC9AC"/>
            </a:solidFill>
            <a:prstDash val="solid"/>
            <a:round/>
            <a:headEnd len="sm" w="sm" type="none"/>
            <a:tailEnd len="sm" w="sm" type="none"/>
          </a:ln>
        </p:spPr>
      </p:cxnSp>
      <p:cxnSp>
        <p:nvCxnSpPr>
          <p:cNvPr id="451" name="Google Shape;451;p39"/>
          <p:cNvCxnSpPr/>
          <p:nvPr/>
        </p:nvCxnSpPr>
        <p:spPr>
          <a:xfrm rot="10800000">
            <a:off x="6337700" y="1278250"/>
            <a:ext cx="0" cy="1758000"/>
          </a:xfrm>
          <a:prstGeom prst="straightConnector1">
            <a:avLst/>
          </a:prstGeom>
          <a:noFill/>
          <a:ln cap="flat" cmpd="sng" w="19050">
            <a:solidFill>
              <a:srgbClr val="7FC9AC"/>
            </a:solidFill>
            <a:prstDash val="solid"/>
            <a:round/>
            <a:headEnd len="sm" w="sm" type="none"/>
            <a:tailEnd len="sm" w="sm" type="none"/>
          </a:ln>
        </p:spPr>
      </p:cxnSp>
      <p:cxnSp>
        <p:nvCxnSpPr>
          <p:cNvPr id="452" name="Google Shape;452;p39"/>
          <p:cNvCxnSpPr/>
          <p:nvPr/>
        </p:nvCxnSpPr>
        <p:spPr>
          <a:xfrm rot="10800000">
            <a:off x="8339788" y="1729325"/>
            <a:ext cx="0" cy="1314600"/>
          </a:xfrm>
          <a:prstGeom prst="straightConnector1">
            <a:avLst/>
          </a:prstGeom>
          <a:noFill/>
          <a:ln cap="flat" cmpd="sng" w="19050">
            <a:solidFill>
              <a:srgbClr val="7FC9AC"/>
            </a:solidFill>
            <a:prstDash val="solid"/>
            <a:round/>
            <a:headEnd len="sm" w="sm" type="none"/>
            <a:tailEnd len="sm" w="sm" type="none"/>
          </a:ln>
        </p:spPr>
      </p:cxnSp>
      <p:sp>
        <p:nvSpPr>
          <p:cNvPr id="453" name="Google Shape;453;p39"/>
          <p:cNvSpPr/>
          <p:nvPr/>
        </p:nvSpPr>
        <p:spPr>
          <a:xfrm>
            <a:off x="501013" y="1402075"/>
            <a:ext cx="453600" cy="4536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39"/>
          <p:cNvSpPr/>
          <p:nvPr/>
        </p:nvSpPr>
        <p:spPr>
          <a:xfrm>
            <a:off x="2419213" y="1064025"/>
            <a:ext cx="453600" cy="4536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39"/>
          <p:cNvSpPr/>
          <p:nvPr/>
        </p:nvSpPr>
        <p:spPr>
          <a:xfrm>
            <a:off x="6110900" y="1064025"/>
            <a:ext cx="453600" cy="4536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39"/>
          <p:cNvSpPr/>
          <p:nvPr/>
        </p:nvSpPr>
        <p:spPr>
          <a:xfrm>
            <a:off x="8112988" y="1517625"/>
            <a:ext cx="453600" cy="4536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39"/>
          <p:cNvSpPr/>
          <p:nvPr/>
        </p:nvSpPr>
        <p:spPr>
          <a:xfrm>
            <a:off x="662413" y="2970850"/>
            <a:ext cx="130800" cy="1308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39"/>
          <p:cNvSpPr/>
          <p:nvPr/>
        </p:nvSpPr>
        <p:spPr>
          <a:xfrm>
            <a:off x="2580613" y="2970850"/>
            <a:ext cx="130800" cy="1308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39"/>
          <p:cNvSpPr/>
          <p:nvPr/>
        </p:nvSpPr>
        <p:spPr>
          <a:xfrm>
            <a:off x="4337413" y="2970850"/>
            <a:ext cx="130800" cy="1308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39"/>
          <p:cNvSpPr/>
          <p:nvPr/>
        </p:nvSpPr>
        <p:spPr>
          <a:xfrm>
            <a:off x="6275700" y="2970850"/>
            <a:ext cx="130800" cy="1308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61" name="Google Shape;461;p39"/>
          <p:cNvSpPr/>
          <p:nvPr/>
        </p:nvSpPr>
        <p:spPr>
          <a:xfrm>
            <a:off x="8274388" y="2970850"/>
            <a:ext cx="130800" cy="1308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62" name="Google Shape;462;p39"/>
          <p:cNvSpPr txBox="1"/>
          <p:nvPr/>
        </p:nvSpPr>
        <p:spPr>
          <a:xfrm>
            <a:off x="566863" y="3158250"/>
            <a:ext cx="3219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1000" u="none" cap="none" strike="noStrike">
                <a:solidFill>
                  <a:srgbClr val="3F3F3F"/>
                </a:solidFill>
                <a:latin typeface="Proxima Nova"/>
                <a:ea typeface="Proxima Nova"/>
                <a:cs typeface="Proxima Nova"/>
                <a:sym typeface="Proxima Nova"/>
              </a:rPr>
              <a:t>2014</a:t>
            </a:r>
            <a:endParaRPr b="1" i="0" sz="1000" u="none" cap="none" strike="noStrike">
              <a:solidFill>
                <a:srgbClr val="3F3F3F"/>
              </a:solidFill>
              <a:latin typeface="Proxima Nova"/>
              <a:ea typeface="Proxima Nova"/>
              <a:cs typeface="Proxima Nova"/>
              <a:sym typeface="Proxima Nova"/>
            </a:endParaRPr>
          </a:p>
        </p:txBody>
      </p:sp>
      <p:sp>
        <p:nvSpPr>
          <p:cNvPr id="463" name="Google Shape;463;p39"/>
          <p:cNvSpPr txBox="1"/>
          <p:nvPr/>
        </p:nvSpPr>
        <p:spPr>
          <a:xfrm>
            <a:off x="2499913" y="3158250"/>
            <a:ext cx="2922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1000" u="none" cap="none" strike="noStrike">
                <a:solidFill>
                  <a:srgbClr val="3F3F3F"/>
                </a:solidFill>
                <a:latin typeface="Proxima Nova"/>
                <a:ea typeface="Proxima Nova"/>
                <a:cs typeface="Proxima Nova"/>
                <a:sym typeface="Proxima Nova"/>
              </a:rPr>
              <a:t>2015</a:t>
            </a:r>
            <a:endParaRPr b="1" i="0" sz="1000" u="none" cap="none" strike="noStrike">
              <a:solidFill>
                <a:srgbClr val="3F3F3F"/>
              </a:solidFill>
              <a:latin typeface="Proxima Nova"/>
              <a:ea typeface="Proxima Nova"/>
              <a:cs typeface="Proxima Nova"/>
              <a:sym typeface="Proxima Nova"/>
            </a:endParaRPr>
          </a:p>
        </p:txBody>
      </p:sp>
      <p:sp>
        <p:nvSpPr>
          <p:cNvPr id="464" name="Google Shape;464;p39"/>
          <p:cNvSpPr txBox="1"/>
          <p:nvPr/>
        </p:nvSpPr>
        <p:spPr>
          <a:xfrm>
            <a:off x="4239425" y="3158250"/>
            <a:ext cx="2922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1000" u="none" cap="none" strike="noStrike">
                <a:solidFill>
                  <a:srgbClr val="3F3F3F"/>
                </a:solidFill>
                <a:latin typeface="Proxima Nova"/>
                <a:ea typeface="Proxima Nova"/>
                <a:cs typeface="Proxima Nova"/>
                <a:sym typeface="Proxima Nova"/>
              </a:rPr>
              <a:t>2016</a:t>
            </a:r>
            <a:endParaRPr b="1" i="0" sz="1000" u="none" cap="none" strike="noStrike">
              <a:solidFill>
                <a:srgbClr val="3F3F3F"/>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500"/>
              <a:buFont typeface="Arial"/>
              <a:buNone/>
            </a:pPr>
            <a:r>
              <a:t/>
            </a:r>
            <a:endParaRPr b="1" i="0" sz="1000" u="none" cap="none" strike="noStrike">
              <a:solidFill>
                <a:srgbClr val="3F3F3F"/>
              </a:solidFill>
              <a:latin typeface="Proxima Nova"/>
              <a:ea typeface="Proxima Nova"/>
              <a:cs typeface="Proxima Nova"/>
              <a:sym typeface="Proxima Nova"/>
            </a:endParaRPr>
          </a:p>
        </p:txBody>
      </p:sp>
      <p:sp>
        <p:nvSpPr>
          <p:cNvPr id="465" name="Google Shape;465;p39"/>
          <p:cNvSpPr txBox="1"/>
          <p:nvPr/>
        </p:nvSpPr>
        <p:spPr>
          <a:xfrm>
            <a:off x="6180163" y="3158250"/>
            <a:ext cx="3219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1000" u="none" cap="none" strike="noStrike">
                <a:solidFill>
                  <a:srgbClr val="3F3F3F"/>
                </a:solidFill>
                <a:latin typeface="Proxima Nova"/>
                <a:ea typeface="Proxima Nova"/>
                <a:cs typeface="Proxima Nova"/>
                <a:sym typeface="Proxima Nova"/>
              </a:rPr>
              <a:t>2017</a:t>
            </a:r>
            <a:endParaRPr b="1" i="0" sz="1000" u="none" cap="none" strike="noStrike">
              <a:solidFill>
                <a:srgbClr val="3F3F3F"/>
              </a:solidFill>
              <a:latin typeface="Proxima Nova"/>
              <a:ea typeface="Proxima Nova"/>
              <a:cs typeface="Proxima Nova"/>
              <a:sym typeface="Proxima Nova"/>
            </a:endParaRPr>
          </a:p>
        </p:txBody>
      </p:sp>
      <p:sp>
        <p:nvSpPr>
          <p:cNvPr id="466" name="Google Shape;466;p39"/>
          <p:cNvSpPr txBox="1"/>
          <p:nvPr/>
        </p:nvSpPr>
        <p:spPr>
          <a:xfrm>
            <a:off x="7950238" y="3158250"/>
            <a:ext cx="3219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1000" u="none" cap="none" strike="noStrike">
                <a:solidFill>
                  <a:srgbClr val="3F3F3F"/>
                </a:solidFill>
                <a:latin typeface="Proxima Nova"/>
                <a:ea typeface="Proxima Nova"/>
                <a:cs typeface="Proxima Nova"/>
                <a:sym typeface="Proxima Nova"/>
              </a:rPr>
              <a:t>2018</a:t>
            </a:r>
            <a:endParaRPr b="1" i="0" sz="1000" u="none" cap="none" strike="noStrike">
              <a:solidFill>
                <a:srgbClr val="3F3F3F"/>
              </a:solidFill>
              <a:latin typeface="Proxima Nova"/>
              <a:ea typeface="Proxima Nova"/>
              <a:cs typeface="Proxima Nova"/>
              <a:sym typeface="Proxima Nova"/>
            </a:endParaRPr>
          </a:p>
        </p:txBody>
      </p:sp>
      <p:sp>
        <p:nvSpPr>
          <p:cNvPr id="467" name="Google Shape;467;p39"/>
          <p:cNvSpPr/>
          <p:nvPr/>
        </p:nvSpPr>
        <p:spPr>
          <a:xfrm>
            <a:off x="643513" y="1544566"/>
            <a:ext cx="168600" cy="168600"/>
          </a:xfrm>
          <a:prstGeom prst="donut">
            <a:avLst>
              <a:gd fmla="val 25000" name="adj"/>
            </a:avLst>
          </a:prstGeom>
          <a:solidFill>
            <a:srgbClr val="FF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39"/>
          <p:cNvSpPr/>
          <p:nvPr/>
        </p:nvSpPr>
        <p:spPr>
          <a:xfrm>
            <a:off x="2561713" y="1206516"/>
            <a:ext cx="168600" cy="168600"/>
          </a:xfrm>
          <a:prstGeom prst="donut">
            <a:avLst>
              <a:gd fmla="val 25000" name="adj"/>
            </a:avLst>
          </a:prstGeom>
          <a:solidFill>
            <a:srgbClr val="FF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69" name="Google Shape;469;p39"/>
          <p:cNvCxnSpPr/>
          <p:nvPr/>
        </p:nvCxnSpPr>
        <p:spPr>
          <a:xfrm rot="10800000">
            <a:off x="4411163" y="1721650"/>
            <a:ext cx="0" cy="1314600"/>
          </a:xfrm>
          <a:prstGeom prst="straightConnector1">
            <a:avLst/>
          </a:prstGeom>
          <a:noFill/>
          <a:ln cap="flat" cmpd="sng" w="19050">
            <a:solidFill>
              <a:srgbClr val="7FC9AC"/>
            </a:solidFill>
            <a:prstDash val="solid"/>
            <a:round/>
            <a:headEnd len="sm" w="sm" type="none"/>
            <a:tailEnd len="sm" w="sm" type="none"/>
          </a:ln>
        </p:spPr>
      </p:cxnSp>
      <p:sp>
        <p:nvSpPr>
          <p:cNvPr id="470" name="Google Shape;470;p39"/>
          <p:cNvSpPr/>
          <p:nvPr/>
        </p:nvSpPr>
        <p:spPr>
          <a:xfrm>
            <a:off x="4184363" y="1394400"/>
            <a:ext cx="453600" cy="4536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39"/>
          <p:cNvSpPr/>
          <p:nvPr/>
        </p:nvSpPr>
        <p:spPr>
          <a:xfrm>
            <a:off x="4326863" y="1536891"/>
            <a:ext cx="168600" cy="168600"/>
          </a:xfrm>
          <a:prstGeom prst="donut">
            <a:avLst>
              <a:gd fmla="val 25000" name="adj"/>
            </a:avLst>
          </a:prstGeom>
          <a:solidFill>
            <a:srgbClr val="FF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39"/>
          <p:cNvSpPr/>
          <p:nvPr/>
        </p:nvSpPr>
        <p:spPr>
          <a:xfrm>
            <a:off x="6256813" y="1206516"/>
            <a:ext cx="168600" cy="168600"/>
          </a:xfrm>
          <a:prstGeom prst="donut">
            <a:avLst>
              <a:gd fmla="val 25000" name="adj"/>
            </a:avLst>
          </a:prstGeom>
          <a:solidFill>
            <a:srgbClr val="FF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39"/>
          <p:cNvSpPr/>
          <p:nvPr/>
        </p:nvSpPr>
        <p:spPr>
          <a:xfrm>
            <a:off x="8255488" y="1660128"/>
            <a:ext cx="168600" cy="168600"/>
          </a:xfrm>
          <a:prstGeom prst="donut">
            <a:avLst>
              <a:gd fmla="val 25000" name="adj"/>
            </a:avLst>
          </a:prstGeom>
          <a:solidFill>
            <a:srgbClr val="FF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74" name="Google Shape;474;p39"/>
          <p:cNvCxnSpPr/>
          <p:nvPr/>
        </p:nvCxnSpPr>
        <p:spPr>
          <a:xfrm>
            <a:off x="4275150" y="1016500"/>
            <a:ext cx="593700" cy="0"/>
          </a:xfrm>
          <a:prstGeom prst="straightConnector1">
            <a:avLst/>
          </a:prstGeom>
          <a:noFill/>
          <a:ln cap="flat" cmpd="sng" w="19050">
            <a:solidFill>
              <a:srgbClr val="80CAAD"/>
            </a:solidFill>
            <a:prstDash val="solid"/>
            <a:round/>
            <a:headEnd len="sm" w="sm" type="none"/>
            <a:tailEnd len="sm" w="sm" type="none"/>
          </a:ln>
        </p:spPr>
      </p:cxnSp>
      <p:cxnSp>
        <p:nvCxnSpPr>
          <p:cNvPr id="475" name="Google Shape;475;p39"/>
          <p:cNvCxnSpPr/>
          <p:nvPr/>
        </p:nvCxnSpPr>
        <p:spPr>
          <a:xfrm>
            <a:off x="1694338" y="3051100"/>
            <a:ext cx="0" cy="1314600"/>
          </a:xfrm>
          <a:prstGeom prst="straightConnector1">
            <a:avLst/>
          </a:prstGeom>
          <a:noFill/>
          <a:ln cap="flat" cmpd="sng" w="19050">
            <a:solidFill>
              <a:srgbClr val="7FC9AC"/>
            </a:solidFill>
            <a:prstDash val="solid"/>
            <a:round/>
            <a:headEnd len="sm" w="sm" type="none"/>
            <a:tailEnd len="sm" w="sm" type="none"/>
          </a:ln>
        </p:spPr>
      </p:cxnSp>
      <p:sp>
        <p:nvSpPr>
          <p:cNvPr id="476" name="Google Shape;476;p39"/>
          <p:cNvSpPr/>
          <p:nvPr/>
        </p:nvSpPr>
        <p:spPr>
          <a:xfrm rot="10800000">
            <a:off x="1467538" y="4239350"/>
            <a:ext cx="453600" cy="4536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39"/>
          <p:cNvSpPr/>
          <p:nvPr/>
        </p:nvSpPr>
        <p:spPr>
          <a:xfrm rot="10800000">
            <a:off x="1628938" y="2993375"/>
            <a:ext cx="130800" cy="1308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39"/>
          <p:cNvSpPr/>
          <p:nvPr/>
        </p:nvSpPr>
        <p:spPr>
          <a:xfrm rot="10800000">
            <a:off x="1610038" y="4381859"/>
            <a:ext cx="168600" cy="168600"/>
          </a:xfrm>
          <a:prstGeom prst="donut">
            <a:avLst>
              <a:gd fmla="val 25000" name="adj"/>
            </a:avLst>
          </a:prstGeom>
          <a:solidFill>
            <a:srgbClr val="FF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79" name="Google Shape;479;p39"/>
          <p:cNvCxnSpPr/>
          <p:nvPr/>
        </p:nvCxnSpPr>
        <p:spPr>
          <a:xfrm>
            <a:off x="3601638" y="3028563"/>
            <a:ext cx="0" cy="1734900"/>
          </a:xfrm>
          <a:prstGeom prst="straightConnector1">
            <a:avLst/>
          </a:prstGeom>
          <a:noFill/>
          <a:ln cap="flat" cmpd="sng" w="19050">
            <a:solidFill>
              <a:srgbClr val="7FC9AC"/>
            </a:solidFill>
            <a:prstDash val="solid"/>
            <a:round/>
            <a:headEnd len="sm" w="sm" type="none"/>
            <a:tailEnd len="sm" w="sm" type="none"/>
          </a:ln>
        </p:spPr>
      </p:cxnSp>
      <p:sp>
        <p:nvSpPr>
          <p:cNvPr id="480" name="Google Shape;480;p39"/>
          <p:cNvSpPr/>
          <p:nvPr/>
        </p:nvSpPr>
        <p:spPr>
          <a:xfrm rot="10800000">
            <a:off x="3374838" y="4554863"/>
            <a:ext cx="453600" cy="4536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39"/>
          <p:cNvSpPr/>
          <p:nvPr/>
        </p:nvSpPr>
        <p:spPr>
          <a:xfrm rot="10800000">
            <a:off x="3536238" y="2970838"/>
            <a:ext cx="130800" cy="1308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39"/>
          <p:cNvSpPr/>
          <p:nvPr/>
        </p:nvSpPr>
        <p:spPr>
          <a:xfrm rot="10800000">
            <a:off x="3517338" y="4697372"/>
            <a:ext cx="168600" cy="168600"/>
          </a:xfrm>
          <a:prstGeom prst="donut">
            <a:avLst>
              <a:gd fmla="val 25000" name="adj"/>
            </a:avLst>
          </a:prstGeom>
          <a:solidFill>
            <a:srgbClr val="FF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83" name="Google Shape;483;p39"/>
          <p:cNvCxnSpPr/>
          <p:nvPr/>
        </p:nvCxnSpPr>
        <p:spPr>
          <a:xfrm>
            <a:off x="5447500" y="3051100"/>
            <a:ext cx="0" cy="1314600"/>
          </a:xfrm>
          <a:prstGeom prst="straightConnector1">
            <a:avLst/>
          </a:prstGeom>
          <a:noFill/>
          <a:ln cap="flat" cmpd="sng" w="19050">
            <a:solidFill>
              <a:srgbClr val="7FC9AC"/>
            </a:solidFill>
            <a:prstDash val="solid"/>
            <a:round/>
            <a:headEnd len="sm" w="sm" type="none"/>
            <a:tailEnd len="sm" w="sm" type="none"/>
          </a:ln>
        </p:spPr>
      </p:cxnSp>
      <p:sp>
        <p:nvSpPr>
          <p:cNvPr id="484" name="Google Shape;484;p39"/>
          <p:cNvSpPr/>
          <p:nvPr/>
        </p:nvSpPr>
        <p:spPr>
          <a:xfrm rot="10800000">
            <a:off x="5220700" y="4239350"/>
            <a:ext cx="453600" cy="4536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39"/>
          <p:cNvSpPr/>
          <p:nvPr/>
        </p:nvSpPr>
        <p:spPr>
          <a:xfrm rot="10800000">
            <a:off x="5382100" y="2993375"/>
            <a:ext cx="130800" cy="1308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39"/>
          <p:cNvSpPr/>
          <p:nvPr/>
        </p:nvSpPr>
        <p:spPr>
          <a:xfrm rot="10800000">
            <a:off x="5363200" y="4381859"/>
            <a:ext cx="168600" cy="168600"/>
          </a:xfrm>
          <a:prstGeom prst="donut">
            <a:avLst>
              <a:gd fmla="val 25000" name="adj"/>
            </a:avLst>
          </a:prstGeom>
          <a:solidFill>
            <a:srgbClr val="FF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87" name="Google Shape;487;p39"/>
          <p:cNvCxnSpPr/>
          <p:nvPr/>
        </p:nvCxnSpPr>
        <p:spPr>
          <a:xfrm>
            <a:off x="7344988" y="3051088"/>
            <a:ext cx="0" cy="1734900"/>
          </a:xfrm>
          <a:prstGeom prst="straightConnector1">
            <a:avLst/>
          </a:prstGeom>
          <a:noFill/>
          <a:ln cap="flat" cmpd="sng" w="19050">
            <a:solidFill>
              <a:srgbClr val="7FC9AC"/>
            </a:solidFill>
            <a:prstDash val="solid"/>
            <a:round/>
            <a:headEnd len="sm" w="sm" type="none"/>
            <a:tailEnd len="sm" w="sm" type="none"/>
          </a:ln>
        </p:spPr>
      </p:cxnSp>
      <p:sp>
        <p:nvSpPr>
          <p:cNvPr id="488" name="Google Shape;488;p39"/>
          <p:cNvSpPr/>
          <p:nvPr/>
        </p:nvSpPr>
        <p:spPr>
          <a:xfrm rot="10800000">
            <a:off x="7118188" y="4577388"/>
            <a:ext cx="453600" cy="4536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39"/>
          <p:cNvSpPr/>
          <p:nvPr/>
        </p:nvSpPr>
        <p:spPr>
          <a:xfrm rot="10800000">
            <a:off x="7279588" y="2993363"/>
            <a:ext cx="130800" cy="1308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39"/>
          <p:cNvSpPr/>
          <p:nvPr/>
        </p:nvSpPr>
        <p:spPr>
          <a:xfrm rot="10800000">
            <a:off x="7260688" y="4719897"/>
            <a:ext cx="168600" cy="168600"/>
          </a:xfrm>
          <a:prstGeom prst="donut">
            <a:avLst>
              <a:gd fmla="val 25000" name="adj"/>
            </a:avLst>
          </a:prstGeom>
          <a:solidFill>
            <a:srgbClr val="FF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39"/>
          <p:cNvSpPr/>
          <p:nvPr/>
        </p:nvSpPr>
        <p:spPr>
          <a:xfrm>
            <a:off x="8942751" y="4800378"/>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39"/>
          <p:cNvSpPr/>
          <p:nvPr/>
        </p:nvSpPr>
        <p:spPr>
          <a:xfrm>
            <a:off x="8942751" y="4970926"/>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3" name="Google Shape;493;p39"/>
          <p:cNvPicPr preferRelativeResize="0"/>
          <p:nvPr/>
        </p:nvPicPr>
        <p:blipFill rotWithShape="1">
          <a:blip r:embed="rId2">
            <a:alphaModFix/>
          </a:blip>
          <a:srcRect b="0" l="0" r="0" t="7287"/>
          <a:stretch/>
        </p:blipFill>
        <p:spPr>
          <a:xfrm>
            <a:off x="0" y="0"/>
            <a:ext cx="435338" cy="431800"/>
          </a:xfrm>
          <a:prstGeom prst="rect">
            <a:avLst/>
          </a:prstGeom>
          <a:noFill/>
          <a:ln>
            <a:noFill/>
          </a:ln>
        </p:spPr>
      </p:pic>
      <p:sp>
        <p:nvSpPr>
          <p:cNvPr id="494" name="Google Shape;494;p39"/>
          <p:cNvSpPr txBox="1"/>
          <p:nvPr>
            <p:ph type="title"/>
          </p:nvPr>
        </p:nvSpPr>
        <p:spPr>
          <a:xfrm>
            <a:off x="854650" y="2174025"/>
            <a:ext cx="1564500" cy="336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2838"/>
              </a:buClr>
              <a:buSzPts val="1000"/>
              <a:buFont typeface="Proxima Nova"/>
              <a:buNone/>
              <a:defRPr b="1"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495" name="Google Shape;495;p39"/>
          <p:cNvSpPr txBox="1"/>
          <p:nvPr>
            <p:ph idx="2" type="title"/>
          </p:nvPr>
        </p:nvSpPr>
        <p:spPr>
          <a:xfrm>
            <a:off x="854650" y="2343725"/>
            <a:ext cx="1564500" cy="453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496" name="Google Shape;496;p39"/>
          <p:cNvSpPr txBox="1"/>
          <p:nvPr>
            <p:ph idx="3" type="title"/>
          </p:nvPr>
        </p:nvSpPr>
        <p:spPr>
          <a:xfrm>
            <a:off x="2746350" y="2191463"/>
            <a:ext cx="1564500" cy="336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2838"/>
              </a:buClr>
              <a:buSzPts val="1000"/>
              <a:buFont typeface="Proxima Nova"/>
              <a:buNone/>
              <a:defRPr b="1"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497" name="Google Shape;497;p39"/>
          <p:cNvSpPr txBox="1"/>
          <p:nvPr>
            <p:ph idx="4" type="title"/>
          </p:nvPr>
        </p:nvSpPr>
        <p:spPr>
          <a:xfrm>
            <a:off x="2746350" y="2361163"/>
            <a:ext cx="1564500" cy="453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498" name="Google Shape;498;p39"/>
          <p:cNvSpPr txBox="1"/>
          <p:nvPr>
            <p:ph idx="5" type="title"/>
          </p:nvPr>
        </p:nvSpPr>
        <p:spPr>
          <a:xfrm>
            <a:off x="4542025" y="2188300"/>
            <a:ext cx="1564500" cy="336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2838"/>
              </a:buClr>
              <a:buSzPts val="1000"/>
              <a:buFont typeface="Proxima Nova"/>
              <a:buNone/>
              <a:defRPr b="1"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499" name="Google Shape;499;p39"/>
          <p:cNvSpPr txBox="1"/>
          <p:nvPr>
            <p:ph idx="6" type="title"/>
          </p:nvPr>
        </p:nvSpPr>
        <p:spPr>
          <a:xfrm>
            <a:off x="4542025" y="2358000"/>
            <a:ext cx="1564500" cy="453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00" name="Google Shape;500;p39"/>
          <p:cNvSpPr txBox="1"/>
          <p:nvPr>
            <p:ph idx="7" type="title"/>
          </p:nvPr>
        </p:nvSpPr>
        <p:spPr>
          <a:xfrm>
            <a:off x="6502075" y="2174013"/>
            <a:ext cx="1564500" cy="336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2838"/>
              </a:buClr>
              <a:buSzPts val="1000"/>
              <a:buFont typeface="Proxima Nova"/>
              <a:buNone/>
              <a:defRPr b="1"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01" name="Google Shape;501;p39"/>
          <p:cNvSpPr txBox="1"/>
          <p:nvPr>
            <p:ph idx="8" type="title"/>
          </p:nvPr>
        </p:nvSpPr>
        <p:spPr>
          <a:xfrm>
            <a:off x="6502075" y="2343713"/>
            <a:ext cx="1564500" cy="453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02" name="Google Shape;502;p39"/>
          <p:cNvSpPr txBox="1"/>
          <p:nvPr>
            <p:ph idx="9" type="title"/>
          </p:nvPr>
        </p:nvSpPr>
        <p:spPr>
          <a:xfrm>
            <a:off x="1921150" y="3471438"/>
            <a:ext cx="1564500" cy="336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2838"/>
              </a:buClr>
              <a:buSzPts val="1000"/>
              <a:buFont typeface="Proxima Nova"/>
              <a:buNone/>
              <a:defRPr b="1"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03" name="Google Shape;503;p39"/>
          <p:cNvSpPr txBox="1"/>
          <p:nvPr>
            <p:ph idx="13" type="title"/>
          </p:nvPr>
        </p:nvSpPr>
        <p:spPr>
          <a:xfrm>
            <a:off x="1921150" y="3641138"/>
            <a:ext cx="1564500" cy="453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04" name="Google Shape;504;p39"/>
          <p:cNvSpPr txBox="1"/>
          <p:nvPr>
            <p:ph idx="14" type="title"/>
          </p:nvPr>
        </p:nvSpPr>
        <p:spPr>
          <a:xfrm>
            <a:off x="3742325" y="3471438"/>
            <a:ext cx="1564500" cy="336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2838"/>
              </a:buClr>
              <a:buSzPts val="1000"/>
              <a:buFont typeface="Proxima Nova"/>
              <a:buNone/>
              <a:defRPr b="1"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05" name="Google Shape;505;p39"/>
          <p:cNvSpPr txBox="1"/>
          <p:nvPr>
            <p:ph idx="15" type="title"/>
          </p:nvPr>
        </p:nvSpPr>
        <p:spPr>
          <a:xfrm>
            <a:off x="3742325" y="3641138"/>
            <a:ext cx="1564500" cy="453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06" name="Google Shape;506;p39"/>
          <p:cNvSpPr txBox="1"/>
          <p:nvPr>
            <p:ph idx="16" type="title"/>
          </p:nvPr>
        </p:nvSpPr>
        <p:spPr>
          <a:xfrm>
            <a:off x="5614000" y="3471438"/>
            <a:ext cx="1564500" cy="336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2838"/>
              </a:buClr>
              <a:buSzPts val="1000"/>
              <a:buFont typeface="Proxima Nova"/>
              <a:buNone/>
              <a:defRPr b="1"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07" name="Google Shape;507;p39"/>
          <p:cNvSpPr txBox="1"/>
          <p:nvPr>
            <p:ph idx="17" type="title"/>
          </p:nvPr>
        </p:nvSpPr>
        <p:spPr>
          <a:xfrm>
            <a:off x="5614000" y="3641138"/>
            <a:ext cx="1564500" cy="453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08" name="Google Shape;508;p39"/>
          <p:cNvSpPr txBox="1"/>
          <p:nvPr>
            <p:ph idx="18" type="title"/>
          </p:nvPr>
        </p:nvSpPr>
        <p:spPr>
          <a:xfrm>
            <a:off x="7485675" y="3487188"/>
            <a:ext cx="1564500" cy="336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2838"/>
              </a:buClr>
              <a:buSzPts val="1000"/>
              <a:buFont typeface="Proxima Nova"/>
              <a:buNone/>
              <a:defRPr b="1"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09" name="Google Shape;509;p39"/>
          <p:cNvSpPr txBox="1"/>
          <p:nvPr>
            <p:ph idx="19" type="title"/>
          </p:nvPr>
        </p:nvSpPr>
        <p:spPr>
          <a:xfrm>
            <a:off x="7485675" y="3656888"/>
            <a:ext cx="1564500" cy="453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10" name="Google Shape;510;p39"/>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 Chart Layout">
  <p:cSld name="BLANK_1_1_1_1_1">
    <p:spTree>
      <p:nvGrpSpPr>
        <p:cNvPr id="511" name="Shape 511"/>
        <p:cNvGrpSpPr/>
        <p:nvPr/>
      </p:nvGrpSpPr>
      <p:grpSpPr>
        <a:xfrm>
          <a:off x="0" y="0"/>
          <a:ext cx="0" cy="0"/>
          <a:chOff x="0" y="0"/>
          <a:chExt cx="0" cy="0"/>
        </a:xfrm>
      </p:grpSpPr>
      <p:pic>
        <p:nvPicPr>
          <p:cNvPr id="512" name="Google Shape;512;p40"/>
          <p:cNvPicPr preferRelativeResize="0"/>
          <p:nvPr/>
        </p:nvPicPr>
        <p:blipFill rotWithShape="1">
          <a:blip r:embed="rId2">
            <a:alphaModFix/>
          </a:blip>
          <a:srcRect b="0" l="0" r="0" t="7287"/>
          <a:stretch/>
        </p:blipFill>
        <p:spPr>
          <a:xfrm>
            <a:off x="0" y="0"/>
            <a:ext cx="435338" cy="431800"/>
          </a:xfrm>
          <a:prstGeom prst="rect">
            <a:avLst/>
          </a:prstGeom>
          <a:noFill/>
          <a:ln>
            <a:noFill/>
          </a:ln>
        </p:spPr>
      </p:pic>
      <p:sp>
        <p:nvSpPr>
          <p:cNvPr id="513" name="Google Shape;513;p40"/>
          <p:cNvSpPr txBox="1"/>
          <p:nvPr>
            <p:ph type="title"/>
          </p:nvPr>
        </p:nvSpPr>
        <p:spPr>
          <a:xfrm>
            <a:off x="6116250" y="906975"/>
            <a:ext cx="40665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Font typeface="Proxima Nova"/>
              <a:buNone/>
              <a:defRPr sz="1800">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14" name="Google Shape;514;p40"/>
          <p:cNvSpPr txBox="1"/>
          <p:nvPr>
            <p:ph idx="2" type="title"/>
          </p:nvPr>
        </p:nvSpPr>
        <p:spPr>
          <a:xfrm>
            <a:off x="6116250" y="1175825"/>
            <a:ext cx="40665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Font typeface="Proxima Nova"/>
              <a:buNone/>
              <a:defRPr>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15" name="Google Shape;515;p40"/>
          <p:cNvSpPr txBox="1"/>
          <p:nvPr>
            <p:ph idx="3" type="title"/>
          </p:nvPr>
        </p:nvSpPr>
        <p:spPr>
          <a:xfrm>
            <a:off x="6116250" y="1533425"/>
            <a:ext cx="40665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80CAAD"/>
              </a:buClr>
              <a:buSzPts val="4200"/>
              <a:buFont typeface="Proxima Nova"/>
              <a:buNone/>
              <a:defRPr sz="4200">
                <a:solidFill>
                  <a:srgbClr val="80CAAD"/>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16" name="Google Shape;516;p40"/>
          <p:cNvSpPr txBox="1"/>
          <p:nvPr>
            <p:ph idx="4" type="title"/>
          </p:nvPr>
        </p:nvSpPr>
        <p:spPr>
          <a:xfrm>
            <a:off x="6192450" y="2276475"/>
            <a:ext cx="3189900" cy="431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595959"/>
              </a:buClr>
              <a:buSzPts val="1600"/>
              <a:buFont typeface="Proxima Nova"/>
              <a:buNone/>
              <a:defRPr sz="1600">
                <a:solidFill>
                  <a:srgbClr val="595959"/>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17" name="Google Shape;517;p40"/>
          <p:cNvSpPr txBox="1"/>
          <p:nvPr>
            <p:ph idx="5" type="title"/>
          </p:nvPr>
        </p:nvSpPr>
        <p:spPr>
          <a:xfrm>
            <a:off x="6192450" y="2708175"/>
            <a:ext cx="2584800" cy="123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555555"/>
              </a:buClr>
              <a:buSzPts val="1000"/>
              <a:buFont typeface="Proxima Nova"/>
              <a:buNone/>
              <a:defRPr sz="10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18" name="Google Shape;518;p40"/>
          <p:cNvSpPr/>
          <p:nvPr/>
        </p:nvSpPr>
        <p:spPr>
          <a:xfrm>
            <a:off x="8942751" y="4800378"/>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40"/>
          <p:cNvSpPr/>
          <p:nvPr/>
        </p:nvSpPr>
        <p:spPr>
          <a:xfrm>
            <a:off x="8942751" y="4970926"/>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40"/>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Points Layout v1">
  <p:cSld name="BLANK_1_1_1_1_1_4">
    <p:spTree>
      <p:nvGrpSpPr>
        <p:cNvPr id="521" name="Shape 521"/>
        <p:cNvGrpSpPr/>
        <p:nvPr/>
      </p:nvGrpSpPr>
      <p:grpSpPr>
        <a:xfrm>
          <a:off x="0" y="0"/>
          <a:ext cx="0" cy="0"/>
          <a:chOff x="0" y="0"/>
          <a:chExt cx="0" cy="0"/>
        </a:xfrm>
      </p:grpSpPr>
      <p:cxnSp>
        <p:nvCxnSpPr>
          <p:cNvPr id="522" name="Google Shape;522;p41"/>
          <p:cNvCxnSpPr/>
          <p:nvPr/>
        </p:nvCxnSpPr>
        <p:spPr>
          <a:xfrm>
            <a:off x="4275150" y="961850"/>
            <a:ext cx="593700" cy="0"/>
          </a:xfrm>
          <a:prstGeom prst="straightConnector1">
            <a:avLst/>
          </a:prstGeom>
          <a:noFill/>
          <a:ln cap="flat" cmpd="sng" w="19050">
            <a:solidFill>
              <a:srgbClr val="80CAAD"/>
            </a:solidFill>
            <a:prstDash val="solid"/>
            <a:round/>
            <a:headEnd len="sm" w="sm" type="none"/>
            <a:tailEnd len="sm" w="sm" type="none"/>
          </a:ln>
        </p:spPr>
      </p:cxnSp>
      <p:pic>
        <p:nvPicPr>
          <p:cNvPr id="523" name="Google Shape;523;p41"/>
          <p:cNvPicPr preferRelativeResize="0"/>
          <p:nvPr/>
        </p:nvPicPr>
        <p:blipFill rotWithShape="1">
          <a:blip r:embed="rId2">
            <a:alphaModFix/>
          </a:blip>
          <a:srcRect b="0" l="0" r="0" t="0"/>
          <a:stretch/>
        </p:blipFill>
        <p:spPr>
          <a:xfrm>
            <a:off x="3028175" y="1468600"/>
            <a:ext cx="3087450" cy="3087450"/>
          </a:xfrm>
          <a:prstGeom prst="rect">
            <a:avLst/>
          </a:prstGeom>
          <a:noFill/>
          <a:ln>
            <a:noFill/>
          </a:ln>
        </p:spPr>
      </p:pic>
      <p:pic>
        <p:nvPicPr>
          <p:cNvPr id="524" name="Google Shape;524;p41"/>
          <p:cNvPicPr preferRelativeResize="0"/>
          <p:nvPr/>
        </p:nvPicPr>
        <p:blipFill rotWithShape="1">
          <a:blip r:embed="rId3">
            <a:alphaModFix/>
          </a:blip>
          <a:srcRect b="0" l="0" r="0" t="7287"/>
          <a:stretch/>
        </p:blipFill>
        <p:spPr>
          <a:xfrm>
            <a:off x="0" y="0"/>
            <a:ext cx="435338" cy="431800"/>
          </a:xfrm>
          <a:prstGeom prst="rect">
            <a:avLst/>
          </a:prstGeom>
          <a:noFill/>
          <a:ln>
            <a:noFill/>
          </a:ln>
        </p:spPr>
      </p:pic>
      <p:sp>
        <p:nvSpPr>
          <p:cNvPr id="525" name="Google Shape;525;p41"/>
          <p:cNvSpPr txBox="1"/>
          <p:nvPr>
            <p:ph type="title"/>
          </p:nvPr>
        </p:nvSpPr>
        <p:spPr>
          <a:xfrm>
            <a:off x="2007275" y="389150"/>
            <a:ext cx="51345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Font typeface="Proxima Nova"/>
              <a:buNone/>
              <a:defRPr b="1">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26" name="Google Shape;526;p41"/>
          <p:cNvSpPr txBox="1"/>
          <p:nvPr>
            <p:ph idx="2" type="title"/>
          </p:nvPr>
        </p:nvSpPr>
        <p:spPr>
          <a:xfrm>
            <a:off x="600725" y="2138175"/>
            <a:ext cx="2284800" cy="431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555555"/>
              </a:buClr>
              <a:buSzPts val="1000"/>
              <a:buFont typeface="Proxima Nova"/>
              <a:buNone/>
              <a:defRPr sz="10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27" name="Google Shape;527;p41"/>
          <p:cNvSpPr txBox="1"/>
          <p:nvPr>
            <p:ph idx="3" type="title"/>
          </p:nvPr>
        </p:nvSpPr>
        <p:spPr>
          <a:xfrm>
            <a:off x="600725" y="1892825"/>
            <a:ext cx="2705700" cy="535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555555"/>
              </a:buClr>
              <a:buSzPts val="1400"/>
              <a:buFont typeface="Proxima Nova"/>
              <a:buNone/>
              <a:defRPr b="1" sz="14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28" name="Google Shape;528;p41"/>
          <p:cNvSpPr txBox="1"/>
          <p:nvPr>
            <p:ph idx="4" type="title"/>
          </p:nvPr>
        </p:nvSpPr>
        <p:spPr>
          <a:xfrm>
            <a:off x="6258275" y="1941125"/>
            <a:ext cx="2284800" cy="431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555555"/>
              </a:buClr>
              <a:buSzPts val="1000"/>
              <a:buFont typeface="Proxima Nova"/>
              <a:buNone/>
              <a:defRPr sz="10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29" name="Google Shape;529;p41"/>
          <p:cNvSpPr txBox="1"/>
          <p:nvPr>
            <p:ph idx="5" type="title"/>
          </p:nvPr>
        </p:nvSpPr>
        <p:spPr>
          <a:xfrm>
            <a:off x="6258275" y="1695775"/>
            <a:ext cx="2705700" cy="535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555555"/>
              </a:buClr>
              <a:buSzPts val="1400"/>
              <a:buFont typeface="Proxima Nova"/>
              <a:buNone/>
              <a:defRPr b="1" sz="14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30" name="Google Shape;530;p41"/>
          <p:cNvSpPr txBox="1"/>
          <p:nvPr>
            <p:ph idx="6" type="title"/>
          </p:nvPr>
        </p:nvSpPr>
        <p:spPr>
          <a:xfrm>
            <a:off x="278275" y="3769175"/>
            <a:ext cx="2284800" cy="431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555555"/>
              </a:buClr>
              <a:buSzPts val="1000"/>
              <a:buFont typeface="Proxima Nova"/>
              <a:buNone/>
              <a:defRPr sz="10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31" name="Google Shape;531;p41"/>
          <p:cNvSpPr txBox="1"/>
          <p:nvPr>
            <p:ph idx="7" type="title"/>
          </p:nvPr>
        </p:nvSpPr>
        <p:spPr>
          <a:xfrm>
            <a:off x="278275" y="3523825"/>
            <a:ext cx="2705700" cy="535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555555"/>
              </a:buClr>
              <a:buSzPts val="1400"/>
              <a:buFont typeface="Proxima Nova"/>
              <a:buNone/>
              <a:defRPr b="1" sz="14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32" name="Google Shape;532;p41"/>
          <p:cNvSpPr txBox="1"/>
          <p:nvPr>
            <p:ph idx="8" type="title"/>
          </p:nvPr>
        </p:nvSpPr>
        <p:spPr>
          <a:xfrm>
            <a:off x="6258275" y="3597450"/>
            <a:ext cx="2284800" cy="431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555555"/>
              </a:buClr>
              <a:buSzPts val="1000"/>
              <a:buFont typeface="Proxima Nova"/>
              <a:buNone/>
              <a:defRPr sz="10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33" name="Google Shape;533;p41"/>
          <p:cNvSpPr txBox="1"/>
          <p:nvPr>
            <p:ph idx="9" type="title"/>
          </p:nvPr>
        </p:nvSpPr>
        <p:spPr>
          <a:xfrm>
            <a:off x="6258275" y="3352100"/>
            <a:ext cx="2705700" cy="535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555555"/>
              </a:buClr>
              <a:buSzPts val="1400"/>
              <a:buFont typeface="Proxima Nova"/>
              <a:buNone/>
              <a:defRPr b="1" sz="14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34" name="Google Shape;534;p41"/>
          <p:cNvSpPr/>
          <p:nvPr/>
        </p:nvSpPr>
        <p:spPr>
          <a:xfrm>
            <a:off x="8942751" y="4800378"/>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41"/>
          <p:cNvSpPr/>
          <p:nvPr/>
        </p:nvSpPr>
        <p:spPr>
          <a:xfrm>
            <a:off x="8942751" y="4970926"/>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41"/>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Points Layout v2">
  <p:cSld name="BLANK_1_1_1_1_1_3">
    <p:spTree>
      <p:nvGrpSpPr>
        <p:cNvPr id="537" name="Shape 537"/>
        <p:cNvGrpSpPr/>
        <p:nvPr/>
      </p:nvGrpSpPr>
      <p:grpSpPr>
        <a:xfrm>
          <a:off x="0" y="0"/>
          <a:ext cx="0" cy="0"/>
          <a:chOff x="0" y="0"/>
          <a:chExt cx="0" cy="0"/>
        </a:xfrm>
      </p:grpSpPr>
      <p:pic>
        <p:nvPicPr>
          <p:cNvPr id="538" name="Google Shape;538;p42"/>
          <p:cNvPicPr preferRelativeResize="0"/>
          <p:nvPr/>
        </p:nvPicPr>
        <p:blipFill rotWithShape="1">
          <a:blip r:embed="rId2">
            <a:alphaModFix/>
          </a:blip>
          <a:srcRect b="0" l="0" r="0" t="0"/>
          <a:stretch/>
        </p:blipFill>
        <p:spPr>
          <a:xfrm>
            <a:off x="672625" y="880500"/>
            <a:ext cx="4511851" cy="3551101"/>
          </a:xfrm>
          <a:prstGeom prst="rect">
            <a:avLst/>
          </a:prstGeom>
          <a:noFill/>
          <a:ln>
            <a:noFill/>
          </a:ln>
        </p:spPr>
      </p:pic>
      <p:pic>
        <p:nvPicPr>
          <p:cNvPr id="539" name="Google Shape;539;p42"/>
          <p:cNvPicPr preferRelativeResize="0"/>
          <p:nvPr/>
        </p:nvPicPr>
        <p:blipFill rotWithShape="1">
          <a:blip r:embed="rId3">
            <a:alphaModFix/>
          </a:blip>
          <a:srcRect b="0" l="0" r="0" t="7287"/>
          <a:stretch/>
        </p:blipFill>
        <p:spPr>
          <a:xfrm>
            <a:off x="0" y="0"/>
            <a:ext cx="435338" cy="431800"/>
          </a:xfrm>
          <a:prstGeom prst="rect">
            <a:avLst/>
          </a:prstGeom>
          <a:noFill/>
          <a:ln>
            <a:noFill/>
          </a:ln>
        </p:spPr>
      </p:pic>
      <p:sp>
        <p:nvSpPr>
          <p:cNvPr id="540" name="Google Shape;540;p42"/>
          <p:cNvSpPr txBox="1"/>
          <p:nvPr>
            <p:ph type="title"/>
          </p:nvPr>
        </p:nvSpPr>
        <p:spPr>
          <a:xfrm>
            <a:off x="5613850" y="2390575"/>
            <a:ext cx="28029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Font typeface="Proxima Nova"/>
              <a:buNone/>
              <a:defRPr>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41" name="Google Shape;541;p42"/>
          <p:cNvSpPr txBox="1"/>
          <p:nvPr>
            <p:ph idx="2" type="title"/>
          </p:nvPr>
        </p:nvSpPr>
        <p:spPr>
          <a:xfrm>
            <a:off x="5613850" y="2747900"/>
            <a:ext cx="40665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80CAAD"/>
              </a:buClr>
              <a:buSzPts val="3400"/>
              <a:buFont typeface="Proxima Nova"/>
              <a:buNone/>
              <a:defRPr sz="3400">
                <a:solidFill>
                  <a:srgbClr val="80CAAD"/>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42" name="Google Shape;542;p42"/>
          <p:cNvSpPr txBox="1"/>
          <p:nvPr>
            <p:ph idx="3" type="title"/>
          </p:nvPr>
        </p:nvSpPr>
        <p:spPr>
          <a:xfrm>
            <a:off x="5659100" y="3438375"/>
            <a:ext cx="3539100" cy="123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555555"/>
              </a:buClr>
              <a:buSzPts val="1000"/>
              <a:buFont typeface="Proxima Nova"/>
              <a:buNone/>
              <a:defRPr sz="10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43" name="Google Shape;543;p42"/>
          <p:cNvSpPr txBox="1"/>
          <p:nvPr>
            <p:ph idx="4" type="title"/>
          </p:nvPr>
        </p:nvSpPr>
        <p:spPr>
          <a:xfrm>
            <a:off x="1845925" y="1046125"/>
            <a:ext cx="1398000" cy="431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2838"/>
              </a:buClr>
              <a:buSzPts val="2400"/>
              <a:buFont typeface="Proxima Nova"/>
              <a:buNone/>
              <a:defRPr b="1" sz="24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44" name="Google Shape;544;p42"/>
          <p:cNvSpPr txBox="1"/>
          <p:nvPr>
            <p:ph idx="5" type="title"/>
          </p:nvPr>
        </p:nvSpPr>
        <p:spPr>
          <a:xfrm>
            <a:off x="3586225" y="2184525"/>
            <a:ext cx="1398000" cy="431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2838"/>
              </a:buClr>
              <a:buSzPts val="2400"/>
              <a:buFont typeface="Proxima Nova"/>
              <a:buNone/>
              <a:defRPr b="1" sz="24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45" name="Google Shape;545;p42"/>
          <p:cNvSpPr txBox="1"/>
          <p:nvPr>
            <p:ph idx="6" type="title"/>
          </p:nvPr>
        </p:nvSpPr>
        <p:spPr>
          <a:xfrm>
            <a:off x="1792150" y="3399125"/>
            <a:ext cx="1398000" cy="431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2838"/>
              </a:buClr>
              <a:buSzPts val="2400"/>
              <a:buFont typeface="Proxima Nova"/>
              <a:buNone/>
              <a:defRPr b="1" sz="24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46" name="Google Shape;546;p42"/>
          <p:cNvSpPr txBox="1"/>
          <p:nvPr>
            <p:ph idx="7" type="title"/>
          </p:nvPr>
        </p:nvSpPr>
        <p:spPr>
          <a:xfrm>
            <a:off x="627825" y="2184525"/>
            <a:ext cx="1398000" cy="431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2838"/>
              </a:buClr>
              <a:buSzPts val="2400"/>
              <a:buFont typeface="Proxima Nova"/>
              <a:buNone/>
              <a:defRPr b="1" sz="24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47" name="Google Shape;547;p42"/>
          <p:cNvSpPr txBox="1"/>
          <p:nvPr>
            <p:ph idx="8" type="title"/>
          </p:nvPr>
        </p:nvSpPr>
        <p:spPr>
          <a:xfrm>
            <a:off x="427575" y="2570838"/>
            <a:ext cx="1798500" cy="431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555555"/>
              </a:buClr>
              <a:buSzPts val="1000"/>
              <a:buFont typeface="Proxima Nova"/>
              <a:buNone/>
              <a:defRPr sz="10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48" name="Google Shape;548;p42"/>
          <p:cNvSpPr txBox="1"/>
          <p:nvPr>
            <p:ph idx="9" type="title"/>
          </p:nvPr>
        </p:nvSpPr>
        <p:spPr>
          <a:xfrm>
            <a:off x="1645675" y="1427625"/>
            <a:ext cx="1798500" cy="431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555555"/>
              </a:buClr>
              <a:buSzPts val="1000"/>
              <a:buFont typeface="Proxima Nova"/>
              <a:buNone/>
              <a:defRPr sz="10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49" name="Google Shape;549;p42"/>
          <p:cNvSpPr txBox="1"/>
          <p:nvPr>
            <p:ph idx="13" type="title"/>
          </p:nvPr>
        </p:nvSpPr>
        <p:spPr>
          <a:xfrm>
            <a:off x="3385975" y="2604425"/>
            <a:ext cx="1798500" cy="431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555555"/>
              </a:buClr>
              <a:buSzPts val="1000"/>
              <a:buFont typeface="Proxima Nova"/>
              <a:buNone/>
              <a:defRPr sz="10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50" name="Google Shape;550;p42"/>
          <p:cNvSpPr txBox="1"/>
          <p:nvPr>
            <p:ph idx="14" type="title"/>
          </p:nvPr>
        </p:nvSpPr>
        <p:spPr>
          <a:xfrm>
            <a:off x="1591900" y="3754400"/>
            <a:ext cx="1798500" cy="431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555555"/>
              </a:buClr>
              <a:buSzPts val="1000"/>
              <a:buFont typeface="Proxima Nova"/>
              <a:buNone/>
              <a:defRPr sz="10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51" name="Google Shape;551;p42"/>
          <p:cNvSpPr/>
          <p:nvPr/>
        </p:nvSpPr>
        <p:spPr>
          <a:xfrm>
            <a:off x="8942751" y="4800378"/>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42"/>
          <p:cNvSpPr/>
          <p:nvPr/>
        </p:nvSpPr>
        <p:spPr>
          <a:xfrm>
            <a:off x="8942751" y="4970926"/>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42"/>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enefits">
  <p:cSld name="CUSTOM_9">
    <p:spTree>
      <p:nvGrpSpPr>
        <p:cNvPr id="554" name="Shape 554"/>
        <p:cNvGrpSpPr/>
        <p:nvPr/>
      </p:nvGrpSpPr>
      <p:grpSpPr>
        <a:xfrm>
          <a:off x="0" y="0"/>
          <a:ext cx="0" cy="0"/>
          <a:chOff x="0" y="0"/>
          <a:chExt cx="0" cy="0"/>
        </a:xfrm>
      </p:grpSpPr>
      <p:sp>
        <p:nvSpPr>
          <p:cNvPr id="555" name="Google Shape;555;p43"/>
          <p:cNvSpPr/>
          <p:nvPr/>
        </p:nvSpPr>
        <p:spPr>
          <a:xfrm>
            <a:off x="6760450" y="2377725"/>
            <a:ext cx="1239000" cy="662700"/>
          </a:xfrm>
          <a:prstGeom prst="snip1Rect">
            <a:avLst>
              <a:gd fmla="val 16667" name="adj"/>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43"/>
          <p:cNvSpPr/>
          <p:nvPr/>
        </p:nvSpPr>
        <p:spPr>
          <a:xfrm>
            <a:off x="6809250" y="2428075"/>
            <a:ext cx="1140600" cy="560100"/>
          </a:xfrm>
          <a:prstGeom prst="snip1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43"/>
          <p:cNvSpPr/>
          <p:nvPr/>
        </p:nvSpPr>
        <p:spPr>
          <a:xfrm>
            <a:off x="739350" y="2087950"/>
            <a:ext cx="1799100" cy="2379300"/>
          </a:xfrm>
          <a:prstGeom prst="snip1Rect">
            <a:avLst>
              <a:gd fmla="val 10108" name="adj"/>
            </a:avLst>
          </a:prstGeom>
          <a:noFill/>
          <a:ln cap="flat" cmpd="sng" w="19050">
            <a:solidFill>
              <a:srgbClr val="80CAA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43"/>
          <p:cNvSpPr/>
          <p:nvPr/>
        </p:nvSpPr>
        <p:spPr>
          <a:xfrm>
            <a:off x="1019400" y="2442850"/>
            <a:ext cx="1239000" cy="662700"/>
          </a:xfrm>
          <a:prstGeom prst="snip1Rect">
            <a:avLst>
              <a:gd fmla="val 16667" name="adj"/>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43"/>
          <p:cNvSpPr/>
          <p:nvPr/>
        </p:nvSpPr>
        <p:spPr>
          <a:xfrm>
            <a:off x="1072425" y="2493200"/>
            <a:ext cx="1140600" cy="560100"/>
          </a:xfrm>
          <a:prstGeom prst="snip1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43"/>
          <p:cNvSpPr/>
          <p:nvPr/>
        </p:nvSpPr>
        <p:spPr>
          <a:xfrm>
            <a:off x="3685338" y="2087950"/>
            <a:ext cx="1799100" cy="2379300"/>
          </a:xfrm>
          <a:prstGeom prst="snip1Rect">
            <a:avLst>
              <a:gd fmla="val 9881" name="adj"/>
            </a:avLst>
          </a:prstGeom>
          <a:noFill/>
          <a:ln cap="flat" cmpd="sng" w="19050">
            <a:solidFill>
              <a:srgbClr val="80CAA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43"/>
          <p:cNvSpPr/>
          <p:nvPr/>
        </p:nvSpPr>
        <p:spPr>
          <a:xfrm>
            <a:off x="6459375" y="2087950"/>
            <a:ext cx="1799100" cy="2379300"/>
          </a:xfrm>
          <a:prstGeom prst="snip1Rect">
            <a:avLst>
              <a:gd fmla="val 10261" name="adj"/>
            </a:avLst>
          </a:prstGeom>
          <a:noFill/>
          <a:ln cap="flat" cmpd="sng" w="19050">
            <a:solidFill>
              <a:srgbClr val="80CAA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43"/>
          <p:cNvSpPr/>
          <p:nvPr/>
        </p:nvSpPr>
        <p:spPr>
          <a:xfrm>
            <a:off x="3931500" y="2442850"/>
            <a:ext cx="1239000" cy="662700"/>
          </a:xfrm>
          <a:prstGeom prst="snip1Rect">
            <a:avLst>
              <a:gd fmla="val 16667" name="adj"/>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p:txBody>
      </p:sp>
      <p:cxnSp>
        <p:nvCxnSpPr>
          <p:cNvPr id="563" name="Google Shape;563;p43"/>
          <p:cNvCxnSpPr/>
          <p:nvPr/>
        </p:nvCxnSpPr>
        <p:spPr>
          <a:xfrm>
            <a:off x="4275150" y="810450"/>
            <a:ext cx="593700" cy="0"/>
          </a:xfrm>
          <a:prstGeom prst="straightConnector1">
            <a:avLst/>
          </a:prstGeom>
          <a:noFill/>
          <a:ln cap="flat" cmpd="sng" w="19050">
            <a:solidFill>
              <a:srgbClr val="80CAAD"/>
            </a:solidFill>
            <a:prstDash val="solid"/>
            <a:round/>
            <a:headEnd len="sm" w="sm" type="none"/>
            <a:tailEnd len="sm" w="sm" type="none"/>
          </a:ln>
        </p:spPr>
      </p:cxnSp>
      <p:pic>
        <p:nvPicPr>
          <p:cNvPr id="564" name="Google Shape;564;p43"/>
          <p:cNvPicPr preferRelativeResize="0"/>
          <p:nvPr/>
        </p:nvPicPr>
        <p:blipFill rotWithShape="1">
          <a:blip r:embed="rId2">
            <a:alphaModFix/>
          </a:blip>
          <a:srcRect b="0" l="0" r="0" t="7287"/>
          <a:stretch/>
        </p:blipFill>
        <p:spPr>
          <a:xfrm>
            <a:off x="0" y="0"/>
            <a:ext cx="435338" cy="431800"/>
          </a:xfrm>
          <a:prstGeom prst="rect">
            <a:avLst/>
          </a:prstGeom>
          <a:noFill/>
          <a:ln>
            <a:noFill/>
          </a:ln>
        </p:spPr>
      </p:pic>
      <p:sp>
        <p:nvSpPr>
          <p:cNvPr id="565" name="Google Shape;565;p43"/>
          <p:cNvSpPr/>
          <p:nvPr/>
        </p:nvSpPr>
        <p:spPr>
          <a:xfrm>
            <a:off x="3196775" y="1297825"/>
            <a:ext cx="150300" cy="75000"/>
          </a:xfrm>
          <a:prstGeom prst="rightArrow">
            <a:avLst>
              <a:gd fmla="val 45333" name="adj1"/>
              <a:gd fmla="val 50000" name="adj2"/>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43"/>
          <p:cNvSpPr/>
          <p:nvPr/>
        </p:nvSpPr>
        <p:spPr>
          <a:xfrm>
            <a:off x="3415375" y="1620975"/>
            <a:ext cx="150300" cy="75000"/>
          </a:xfrm>
          <a:prstGeom prst="rightArrow">
            <a:avLst>
              <a:gd fmla="val 45333" name="adj1"/>
              <a:gd fmla="val 50000" name="adj2"/>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67" name="Google Shape;567;p43"/>
          <p:cNvCxnSpPr/>
          <p:nvPr/>
        </p:nvCxnSpPr>
        <p:spPr>
          <a:xfrm>
            <a:off x="1406700" y="3480275"/>
            <a:ext cx="464400" cy="0"/>
          </a:xfrm>
          <a:prstGeom prst="straightConnector1">
            <a:avLst/>
          </a:prstGeom>
          <a:noFill/>
          <a:ln cap="flat" cmpd="sng" w="19050">
            <a:solidFill>
              <a:srgbClr val="80CAAD"/>
            </a:solidFill>
            <a:prstDash val="solid"/>
            <a:round/>
            <a:headEnd len="sm" w="sm" type="none"/>
            <a:tailEnd len="sm" w="sm" type="none"/>
          </a:ln>
        </p:spPr>
      </p:cxnSp>
      <p:cxnSp>
        <p:nvCxnSpPr>
          <p:cNvPr id="568" name="Google Shape;568;p43"/>
          <p:cNvCxnSpPr/>
          <p:nvPr/>
        </p:nvCxnSpPr>
        <p:spPr>
          <a:xfrm>
            <a:off x="4339800" y="3495000"/>
            <a:ext cx="464400" cy="0"/>
          </a:xfrm>
          <a:prstGeom prst="straightConnector1">
            <a:avLst/>
          </a:prstGeom>
          <a:noFill/>
          <a:ln cap="flat" cmpd="sng" w="19050">
            <a:solidFill>
              <a:srgbClr val="80CAAD"/>
            </a:solidFill>
            <a:prstDash val="solid"/>
            <a:round/>
            <a:headEnd len="sm" w="sm" type="none"/>
            <a:tailEnd len="sm" w="sm" type="none"/>
          </a:ln>
        </p:spPr>
      </p:cxnSp>
      <p:cxnSp>
        <p:nvCxnSpPr>
          <p:cNvPr id="569" name="Google Shape;569;p43"/>
          <p:cNvCxnSpPr/>
          <p:nvPr/>
        </p:nvCxnSpPr>
        <p:spPr>
          <a:xfrm>
            <a:off x="7126725" y="3495000"/>
            <a:ext cx="464400" cy="0"/>
          </a:xfrm>
          <a:prstGeom prst="straightConnector1">
            <a:avLst/>
          </a:prstGeom>
          <a:noFill/>
          <a:ln cap="flat" cmpd="sng" w="19050">
            <a:solidFill>
              <a:srgbClr val="80CAAD"/>
            </a:solidFill>
            <a:prstDash val="solid"/>
            <a:round/>
            <a:headEnd len="sm" w="sm" type="none"/>
            <a:tailEnd len="sm" w="sm" type="none"/>
          </a:ln>
        </p:spPr>
      </p:cxnSp>
      <p:cxnSp>
        <p:nvCxnSpPr>
          <p:cNvPr id="570" name="Google Shape;570;p43"/>
          <p:cNvCxnSpPr/>
          <p:nvPr/>
        </p:nvCxnSpPr>
        <p:spPr>
          <a:xfrm>
            <a:off x="2917350" y="2911175"/>
            <a:ext cx="376200" cy="0"/>
          </a:xfrm>
          <a:prstGeom prst="straightConnector1">
            <a:avLst/>
          </a:prstGeom>
          <a:noFill/>
          <a:ln cap="flat" cmpd="sng" w="19050">
            <a:solidFill>
              <a:srgbClr val="80CAAD"/>
            </a:solidFill>
            <a:prstDash val="solid"/>
            <a:round/>
            <a:headEnd len="sm" w="sm" type="none"/>
            <a:tailEnd len="sm" w="sm" type="none"/>
          </a:ln>
        </p:spPr>
      </p:cxnSp>
      <p:cxnSp>
        <p:nvCxnSpPr>
          <p:cNvPr id="571" name="Google Shape;571;p43"/>
          <p:cNvCxnSpPr/>
          <p:nvPr/>
        </p:nvCxnSpPr>
        <p:spPr>
          <a:xfrm>
            <a:off x="5777363" y="2911175"/>
            <a:ext cx="376200" cy="0"/>
          </a:xfrm>
          <a:prstGeom prst="straightConnector1">
            <a:avLst/>
          </a:prstGeom>
          <a:noFill/>
          <a:ln cap="flat" cmpd="sng" w="19050">
            <a:solidFill>
              <a:srgbClr val="80CAAD"/>
            </a:solidFill>
            <a:prstDash val="solid"/>
            <a:round/>
            <a:headEnd len="sm" w="sm" type="none"/>
            <a:tailEnd len="sm" w="sm" type="none"/>
          </a:ln>
        </p:spPr>
      </p:cxnSp>
      <p:sp>
        <p:nvSpPr>
          <p:cNvPr id="572" name="Google Shape;572;p43"/>
          <p:cNvSpPr/>
          <p:nvPr/>
        </p:nvSpPr>
        <p:spPr>
          <a:xfrm>
            <a:off x="3980300" y="2493200"/>
            <a:ext cx="1140600" cy="560100"/>
          </a:xfrm>
          <a:prstGeom prst="snip1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43"/>
          <p:cNvSpPr txBox="1"/>
          <p:nvPr>
            <p:ph type="title"/>
          </p:nvPr>
        </p:nvSpPr>
        <p:spPr>
          <a:xfrm>
            <a:off x="2004750" y="282775"/>
            <a:ext cx="51345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Font typeface="Proxima Nova"/>
              <a:buNone/>
              <a:defRPr b="1">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74" name="Google Shape;574;p43"/>
          <p:cNvSpPr txBox="1"/>
          <p:nvPr>
            <p:ph idx="2" type="title"/>
          </p:nvPr>
        </p:nvSpPr>
        <p:spPr>
          <a:xfrm>
            <a:off x="3611200" y="1119475"/>
            <a:ext cx="3468900" cy="431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0000"/>
              </a:buClr>
              <a:buSzPts val="1400"/>
              <a:buFont typeface="Proxima Nova"/>
              <a:buNone/>
              <a:defRPr sz="1400">
                <a:solidFill>
                  <a:srgbClr val="000000"/>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75" name="Google Shape;575;p43"/>
          <p:cNvSpPr txBox="1"/>
          <p:nvPr>
            <p:ph idx="3" type="title"/>
          </p:nvPr>
        </p:nvSpPr>
        <p:spPr>
          <a:xfrm>
            <a:off x="3754575" y="1458488"/>
            <a:ext cx="3468900" cy="431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0000"/>
              </a:buClr>
              <a:buSzPts val="1400"/>
              <a:buFont typeface="Proxima Nova"/>
              <a:buNone/>
              <a:defRPr sz="1400">
                <a:solidFill>
                  <a:srgbClr val="000000"/>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76" name="Google Shape;576;p43"/>
          <p:cNvSpPr txBox="1"/>
          <p:nvPr>
            <p:ph idx="4" type="title"/>
          </p:nvPr>
        </p:nvSpPr>
        <p:spPr>
          <a:xfrm>
            <a:off x="823725" y="3188225"/>
            <a:ext cx="1638000" cy="431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7FC9AC"/>
              </a:buClr>
              <a:buSzPts val="1200"/>
              <a:buFont typeface="Proxima Nova"/>
              <a:buNone/>
              <a:defRPr b="1" sz="1200">
                <a:solidFill>
                  <a:srgbClr val="7FC9AC"/>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77" name="Google Shape;577;p43"/>
          <p:cNvSpPr txBox="1"/>
          <p:nvPr>
            <p:ph idx="5" type="title"/>
          </p:nvPr>
        </p:nvSpPr>
        <p:spPr>
          <a:xfrm>
            <a:off x="3765900" y="3188225"/>
            <a:ext cx="1638000" cy="431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7FC9AC"/>
              </a:buClr>
              <a:buSzPts val="1200"/>
              <a:buFont typeface="Proxima Nova"/>
              <a:buNone/>
              <a:defRPr b="1" sz="1200">
                <a:solidFill>
                  <a:srgbClr val="7FC9AC"/>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78" name="Google Shape;578;p43"/>
          <p:cNvSpPr txBox="1"/>
          <p:nvPr>
            <p:ph idx="6" type="title"/>
          </p:nvPr>
        </p:nvSpPr>
        <p:spPr>
          <a:xfrm>
            <a:off x="6539925" y="3188225"/>
            <a:ext cx="1638000" cy="431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7FC9AC"/>
              </a:buClr>
              <a:buSzPts val="1200"/>
              <a:buFont typeface="Proxima Nova"/>
              <a:buNone/>
              <a:defRPr b="1" sz="1200">
                <a:solidFill>
                  <a:srgbClr val="7FC9AC"/>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79" name="Google Shape;579;p43"/>
          <p:cNvSpPr txBox="1"/>
          <p:nvPr>
            <p:ph idx="7" type="title"/>
          </p:nvPr>
        </p:nvSpPr>
        <p:spPr>
          <a:xfrm>
            <a:off x="871800" y="3662125"/>
            <a:ext cx="1534200" cy="805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555555"/>
              </a:buClr>
              <a:buSzPts val="1000"/>
              <a:buFont typeface="Proxima Nova"/>
              <a:buNone/>
              <a:defRPr sz="10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80" name="Google Shape;580;p43"/>
          <p:cNvSpPr txBox="1"/>
          <p:nvPr>
            <p:ph idx="8" type="title"/>
          </p:nvPr>
        </p:nvSpPr>
        <p:spPr>
          <a:xfrm>
            <a:off x="3817800" y="3658200"/>
            <a:ext cx="1534200" cy="805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555555"/>
              </a:buClr>
              <a:buSzPts val="1000"/>
              <a:buFont typeface="Proxima Nova"/>
              <a:buNone/>
              <a:defRPr sz="10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81" name="Google Shape;581;p43"/>
          <p:cNvSpPr txBox="1"/>
          <p:nvPr>
            <p:ph idx="9" type="title"/>
          </p:nvPr>
        </p:nvSpPr>
        <p:spPr>
          <a:xfrm>
            <a:off x="6631350" y="3658200"/>
            <a:ext cx="1534200" cy="805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555555"/>
              </a:buClr>
              <a:buSzPts val="1000"/>
              <a:buFont typeface="Proxima Nova"/>
              <a:buNone/>
              <a:defRPr sz="10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82" name="Google Shape;582;p43"/>
          <p:cNvSpPr txBox="1"/>
          <p:nvPr>
            <p:ph idx="13" type="title"/>
          </p:nvPr>
        </p:nvSpPr>
        <p:spPr>
          <a:xfrm>
            <a:off x="1072425" y="2493225"/>
            <a:ext cx="1044300" cy="431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2800"/>
              <a:buFont typeface="Proxima Nova"/>
              <a:buNone/>
              <a:defRPr b="1">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83" name="Google Shape;583;p43"/>
          <p:cNvSpPr txBox="1"/>
          <p:nvPr>
            <p:ph idx="14" type="title"/>
          </p:nvPr>
        </p:nvSpPr>
        <p:spPr>
          <a:xfrm>
            <a:off x="4013313" y="2482150"/>
            <a:ext cx="1044300" cy="431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2800"/>
              <a:buFont typeface="Proxima Nova"/>
              <a:buNone/>
              <a:defRPr b="1">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84" name="Google Shape;584;p43"/>
          <p:cNvSpPr txBox="1"/>
          <p:nvPr>
            <p:ph idx="15" type="title"/>
          </p:nvPr>
        </p:nvSpPr>
        <p:spPr>
          <a:xfrm>
            <a:off x="6843600" y="2428063"/>
            <a:ext cx="1044300" cy="431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2800"/>
              <a:buFont typeface="Proxima Nova"/>
              <a:buNone/>
              <a:defRPr b="1">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85" name="Google Shape;585;p43"/>
          <p:cNvSpPr/>
          <p:nvPr/>
        </p:nvSpPr>
        <p:spPr>
          <a:xfrm>
            <a:off x="8942751" y="4800378"/>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43"/>
          <p:cNvSpPr/>
          <p:nvPr/>
        </p:nvSpPr>
        <p:spPr>
          <a:xfrm>
            <a:off x="8942751" y="4970926"/>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43"/>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utions">
  <p:cSld name="BLANK_1_1_1_1_1_2">
    <p:spTree>
      <p:nvGrpSpPr>
        <p:cNvPr id="588" name="Shape 588"/>
        <p:cNvGrpSpPr/>
        <p:nvPr/>
      </p:nvGrpSpPr>
      <p:grpSpPr>
        <a:xfrm>
          <a:off x="0" y="0"/>
          <a:ext cx="0" cy="0"/>
          <a:chOff x="0" y="0"/>
          <a:chExt cx="0" cy="0"/>
        </a:xfrm>
      </p:grpSpPr>
      <p:sp>
        <p:nvSpPr>
          <p:cNvPr id="589" name="Google Shape;589;p44"/>
          <p:cNvSpPr/>
          <p:nvPr/>
        </p:nvSpPr>
        <p:spPr>
          <a:xfrm>
            <a:off x="8942751" y="4800378"/>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44"/>
          <p:cNvSpPr/>
          <p:nvPr/>
        </p:nvSpPr>
        <p:spPr>
          <a:xfrm>
            <a:off x="8942751" y="4970926"/>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91" name="Google Shape;591;p44"/>
          <p:cNvPicPr preferRelativeResize="0"/>
          <p:nvPr/>
        </p:nvPicPr>
        <p:blipFill rotWithShape="1">
          <a:blip r:embed="rId2">
            <a:alphaModFix/>
          </a:blip>
          <a:srcRect b="0" l="0" r="0" t="7287"/>
          <a:stretch/>
        </p:blipFill>
        <p:spPr>
          <a:xfrm>
            <a:off x="0" y="0"/>
            <a:ext cx="435338" cy="431800"/>
          </a:xfrm>
          <a:prstGeom prst="rect">
            <a:avLst/>
          </a:prstGeom>
          <a:noFill/>
          <a:ln>
            <a:noFill/>
          </a:ln>
        </p:spPr>
      </p:pic>
      <p:sp>
        <p:nvSpPr>
          <p:cNvPr id="592" name="Google Shape;592;p44"/>
          <p:cNvSpPr/>
          <p:nvPr/>
        </p:nvSpPr>
        <p:spPr>
          <a:xfrm>
            <a:off x="6921763" y="1574100"/>
            <a:ext cx="1900200" cy="2316900"/>
          </a:xfrm>
          <a:prstGeom prst="rect">
            <a:avLst/>
          </a:prstGeom>
          <a:noFill/>
          <a:ln cap="flat" cmpd="sng" w="9525">
            <a:solidFill>
              <a:srgbClr val="003C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44"/>
          <p:cNvSpPr/>
          <p:nvPr/>
        </p:nvSpPr>
        <p:spPr>
          <a:xfrm>
            <a:off x="4699675" y="1574100"/>
            <a:ext cx="1952400" cy="2316900"/>
          </a:xfrm>
          <a:prstGeom prst="rect">
            <a:avLst/>
          </a:prstGeom>
          <a:noFill/>
          <a:ln cap="flat" cmpd="sng" w="9525">
            <a:solidFill>
              <a:srgbClr val="003C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44"/>
          <p:cNvSpPr/>
          <p:nvPr/>
        </p:nvSpPr>
        <p:spPr>
          <a:xfrm>
            <a:off x="2508950" y="1574100"/>
            <a:ext cx="1900200" cy="2316900"/>
          </a:xfrm>
          <a:prstGeom prst="rect">
            <a:avLst/>
          </a:prstGeom>
          <a:noFill/>
          <a:ln cap="flat" cmpd="sng" w="9525">
            <a:solidFill>
              <a:srgbClr val="003C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44"/>
          <p:cNvSpPr/>
          <p:nvPr/>
        </p:nvSpPr>
        <p:spPr>
          <a:xfrm>
            <a:off x="318225" y="1574100"/>
            <a:ext cx="1900200" cy="2316900"/>
          </a:xfrm>
          <a:prstGeom prst="rect">
            <a:avLst/>
          </a:prstGeom>
          <a:noFill/>
          <a:ln cap="flat" cmpd="sng" w="9525">
            <a:solidFill>
              <a:srgbClr val="003C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44"/>
          <p:cNvSpPr txBox="1"/>
          <p:nvPr/>
        </p:nvSpPr>
        <p:spPr>
          <a:xfrm>
            <a:off x="76200" y="535425"/>
            <a:ext cx="9144000" cy="5727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2800"/>
              <a:buFont typeface="Arial"/>
              <a:buNone/>
            </a:pPr>
            <a:r>
              <a:rPr b="0" i="0" lang="zh-HK" sz="2800" u="none" cap="none" strike="noStrike">
                <a:solidFill>
                  <a:srgbClr val="002838"/>
                </a:solidFill>
                <a:latin typeface="Lato"/>
                <a:ea typeface="Lato"/>
                <a:cs typeface="Lato"/>
                <a:sym typeface="Lato"/>
              </a:rPr>
              <a:t>OUR </a:t>
            </a:r>
            <a:r>
              <a:rPr b="1" i="0" lang="zh-HK" sz="2800" u="none" cap="none" strike="noStrike">
                <a:solidFill>
                  <a:srgbClr val="002838"/>
                </a:solidFill>
                <a:latin typeface="Lato"/>
                <a:ea typeface="Lato"/>
                <a:cs typeface="Lato"/>
                <a:sym typeface="Lato"/>
              </a:rPr>
              <a:t>SOLUTIONS</a:t>
            </a:r>
            <a:endParaRPr b="1" i="0" sz="2800" u="none" cap="none" strike="noStrike">
              <a:solidFill>
                <a:srgbClr val="002838"/>
              </a:solidFill>
              <a:latin typeface="Lato"/>
              <a:ea typeface="Lato"/>
              <a:cs typeface="Lato"/>
              <a:sym typeface="Lato"/>
            </a:endParaRPr>
          </a:p>
        </p:txBody>
      </p:sp>
      <p:cxnSp>
        <p:nvCxnSpPr>
          <p:cNvPr id="597" name="Google Shape;597;p44"/>
          <p:cNvCxnSpPr/>
          <p:nvPr/>
        </p:nvCxnSpPr>
        <p:spPr>
          <a:xfrm>
            <a:off x="4351350" y="1113125"/>
            <a:ext cx="593700" cy="0"/>
          </a:xfrm>
          <a:prstGeom prst="straightConnector1">
            <a:avLst/>
          </a:prstGeom>
          <a:noFill/>
          <a:ln cap="flat" cmpd="sng" w="19050">
            <a:solidFill>
              <a:srgbClr val="80CAAD"/>
            </a:solidFill>
            <a:prstDash val="solid"/>
            <a:round/>
            <a:headEnd len="sm" w="sm" type="none"/>
            <a:tailEnd len="sm" w="sm" type="none"/>
          </a:ln>
        </p:spPr>
      </p:cxnSp>
      <p:sp>
        <p:nvSpPr>
          <p:cNvPr id="598" name="Google Shape;598;p44"/>
          <p:cNvSpPr/>
          <p:nvPr/>
        </p:nvSpPr>
        <p:spPr>
          <a:xfrm>
            <a:off x="767700" y="1182788"/>
            <a:ext cx="837300" cy="6822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5600"/>
              <a:buFont typeface="Lato Hairline"/>
              <a:buNone/>
            </a:pPr>
            <a:r>
              <a:rPr b="0" i="0" lang="zh-HK" sz="5500" u="none" cap="none" strike="noStrike">
                <a:solidFill>
                  <a:srgbClr val="000000"/>
                </a:solidFill>
                <a:latin typeface="Proxima Nova"/>
                <a:ea typeface="Proxima Nova"/>
                <a:cs typeface="Proxima Nova"/>
                <a:sym typeface="Proxima Nova"/>
              </a:rPr>
              <a:t>1</a:t>
            </a:r>
            <a:endParaRPr b="0" i="0" sz="5500" u="none" cap="none" strike="noStrike">
              <a:solidFill>
                <a:srgbClr val="000000"/>
              </a:solidFill>
              <a:latin typeface="Proxima Nova"/>
              <a:ea typeface="Proxima Nova"/>
              <a:cs typeface="Proxima Nova"/>
              <a:sym typeface="Proxima Nova"/>
            </a:endParaRPr>
          </a:p>
        </p:txBody>
      </p:sp>
      <p:sp>
        <p:nvSpPr>
          <p:cNvPr id="599" name="Google Shape;599;p44"/>
          <p:cNvSpPr/>
          <p:nvPr/>
        </p:nvSpPr>
        <p:spPr>
          <a:xfrm>
            <a:off x="7288452" y="1911425"/>
            <a:ext cx="1181100" cy="2865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200"/>
              <a:buFont typeface="Lato"/>
              <a:buNone/>
            </a:pPr>
            <a:r>
              <a:rPr b="1" i="0" lang="zh-HK" sz="1200" u="none" cap="none" strike="noStrike">
                <a:solidFill>
                  <a:srgbClr val="000000"/>
                </a:solidFill>
                <a:latin typeface="Proxima Nova"/>
                <a:ea typeface="Proxima Nova"/>
                <a:cs typeface="Proxima Nova"/>
                <a:sym typeface="Proxima Nova"/>
              </a:rPr>
              <a:t>Digital </a:t>
            </a:r>
            <a:endParaRPr b="1" i="0" sz="12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200"/>
              <a:buFont typeface="Lato"/>
              <a:buNone/>
            </a:pPr>
            <a:r>
              <a:rPr b="1" i="0" lang="zh-HK" sz="1200" u="none" cap="none" strike="noStrike">
                <a:solidFill>
                  <a:srgbClr val="000000"/>
                </a:solidFill>
                <a:latin typeface="Proxima Nova"/>
                <a:ea typeface="Proxima Nova"/>
                <a:cs typeface="Proxima Nova"/>
                <a:sym typeface="Proxima Nova"/>
              </a:rPr>
              <a:t>Operations</a:t>
            </a:r>
            <a:endParaRPr b="1" i="0" sz="500" u="none" cap="none" strike="noStrike">
              <a:solidFill>
                <a:srgbClr val="000000"/>
              </a:solidFill>
              <a:latin typeface="Proxima Nova"/>
              <a:ea typeface="Proxima Nova"/>
              <a:cs typeface="Proxima Nova"/>
              <a:sym typeface="Proxima Nova"/>
            </a:endParaRPr>
          </a:p>
        </p:txBody>
      </p:sp>
      <p:sp>
        <p:nvSpPr>
          <p:cNvPr id="600" name="Google Shape;600;p44"/>
          <p:cNvSpPr/>
          <p:nvPr/>
        </p:nvSpPr>
        <p:spPr>
          <a:xfrm>
            <a:off x="398025" y="1939675"/>
            <a:ext cx="1740600" cy="1818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200"/>
              <a:buFont typeface="Lato"/>
              <a:buNone/>
            </a:pPr>
            <a:r>
              <a:rPr b="1" i="0" lang="zh-HK" sz="1200" u="none" cap="none" strike="noStrike">
                <a:solidFill>
                  <a:srgbClr val="000000"/>
                </a:solidFill>
                <a:latin typeface="Proxima Nova"/>
                <a:ea typeface="Proxima Nova"/>
                <a:cs typeface="Proxima Nova"/>
                <a:sym typeface="Proxima Nova"/>
              </a:rPr>
              <a:t>Digital</a:t>
            </a:r>
            <a:endParaRPr b="1" i="0" sz="12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200"/>
              <a:buFont typeface="Lato"/>
              <a:buNone/>
            </a:pPr>
            <a:r>
              <a:rPr b="1" i="0" lang="zh-HK" sz="1200" u="none" cap="none" strike="noStrike">
                <a:solidFill>
                  <a:srgbClr val="000000"/>
                </a:solidFill>
                <a:latin typeface="Proxima Nova"/>
                <a:ea typeface="Proxima Nova"/>
                <a:cs typeface="Proxima Nova"/>
                <a:sym typeface="Proxima Nova"/>
              </a:rPr>
              <a:t>Engagement</a:t>
            </a:r>
            <a:endParaRPr b="1" i="0" sz="500" u="none" cap="none" strike="noStrike">
              <a:solidFill>
                <a:srgbClr val="000000"/>
              </a:solidFill>
              <a:latin typeface="Proxima Nova"/>
              <a:ea typeface="Proxima Nova"/>
              <a:cs typeface="Proxima Nova"/>
              <a:sym typeface="Proxima Nova"/>
            </a:endParaRPr>
          </a:p>
        </p:txBody>
      </p:sp>
      <p:sp>
        <p:nvSpPr>
          <p:cNvPr id="601" name="Google Shape;601;p44"/>
          <p:cNvSpPr/>
          <p:nvPr/>
        </p:nvSpPr>
        <p:spPr>
          <a:xfrm>
            <a:off x="5109452" y="1968775"/>
            <a:ext cx="1243800" cy="1818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200"/>
              <a:buFont typeface="Lato"/>
              <a:buNone/>
            </a:pPr>
            <a:r>
              <a:rPr b="1" i="0" lang="zh-HK" sz="1200" u="none" cap="none" strike="noStrike">
                <a:solidFill>
                  <a:srgbClr val="000000"/>
                </a:solidFill>
                <a:latin typeface="Proxima Nova"/>
                <a:ea typeface="Proxima Nova"/>
                <a:cs typeface="Proxima Nova"/>
                <a:sym typeface="Proxima Nova"/>
              </a:rPr>
              <a:t>Digital Portfolio</a:t>
            </a:r>
            <a:endParaRPr b="1" i="0" sz="12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200"/>
              <a:buFont typeface="Lato"/>
              <a:buNone/>
            </a:pPr>
            <a:r>
              <a:rPr b="1" i="0" lang="zh-HK" sz="1200" u="none" cap="none" strike="noStrike">
                <a:solidFill>
                  <a:srgbClr val="000000"/>
                </a:solidFill>
                <a:latin typeface="Proxima Nova"/>
                <a:ea typeface="Proxima Nova"/>
                <a:cs typeface="Proxima Nova"/>
                <a:sym typeface="Proxima Nova"/>
              </a:rPr>
              <a:t>Management</a:t>
            </a:r>
            <a:endParaRPr b="1" i="0" sz="1200" u="none" cap="none" strike="noStrike">
              <a:solidFill>
                <a:srgbClr val="000000"/>
              </a:solidFill>
              <a:latin typeface="Proxima Nova"/>
              <a:ea typeface="Proxima Nova"/>
              <a:cs typeface="Proxima Nova"/>
              <a:sym typeface="Proxima Nova"/>
            </a:endParaRPr>
          </a:p>
        </p:txBody>
      </p:sp>
      <p:sp>
        <p:nvSpPr>
          <p:cNvPr id="602" name="Google Shape;602;p44"/>
          <p:cNvSpPr/>
          <p:nvPr/>
        </p:nvSpPr>
        <p:spPr>
          <a:xfrm>
            <a:off x="2743850" y="1963775"/>
            <a:ext cx="1430400" cy="1818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200"/>
              <a:buFont typeface="Lato"/>
              <a:buNone/>
            </a:pPr>
            <a:r>
              <a:rPr b="1" i="0" lang="zh-HK" sz="1200" u="none" cap="none" strike="noStrike">
                <a:solidFill>
                  <a:srgbClr val="000000"/>
                </a:solidFill>
                <a:latin typeface="Proxima Nova"/>
                <a:ea typeface="Proxima Nova"/>
                <a:cs typeface="Proxima Nova"/>
                <a:sym typeface="Proxima Nova"/>
              </a:rPr>
              <a:t>Digital</a:t>
            </a:r>
            <a:endParaRPr b="1" i="0" sz="12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200"/>
              <a:buFont typeface="Lato"/>
              <a:buNone/>
            </a:pPr>
            <a:r>
              <a:rPr b="1" i="0" lang="zh-HK" sz="1200" u="none" cap="none" strike="noStrike">
                <a:solidFill>
                  <a:srgbClr val="000000"/>
                </a:solidFill>
                <a:latin typeface="Proxima Nova"/>
                <a:ea typeface="Proxima Nova"/>
                <a:cs typeface="Proxima Nova"/>
                <a:sym typeface="Proxima Nova"/>
              </a:rPr>
              <a:t>Advice</a:t>
            </a:r>
            <a:endParaRPr b="1" i="0" sz="1200" u="none" cap="none" strike="noStrike">
              <a:solidFill>
                <a:srgbClr val="000000"/>
              </a:solidFill>
              <a:latin typeface="Proxima Nova"/>
              <a:ea typeface="Proxima Nova"/>
              <a:cs typeface="Proxima Nova"/>
              <a:sym typeface="Proxima Nova"/>
            </a:endParaRPr>
          </a:p>
        </p:txBody>
      </p:sp>
      <p:cxnSp>
        <p:nvCxnSpPr>
          <p:cNvPr id="603" name="Google Shape;603;p44"/>
          <p:cNvCxnSpPr/>
          <p:nvPr/>
        </p:nvCxnSpPr>
        <p:spPr>
          <a:xfrm>
            <a:off x="1181700" y="4465800"/>
            <a:ext cx="6796500" cy="0"/>
          </a:xfrm>
          <a:prstGeom prst="straightConnector1">
            <a:avLst/>
          </a:prstGeom>
          <a:noFill/>
          <a:ln cap="flat" cmpd="sng" w="9525">
            <a:solidFill>
              <a:srgbClr val="003C54"/>
            </a:solidFill>
            <a:prstDash val="solid"/>
            <a:round/>
            <a:headEnd len="sm" w="sm" type="none"/>
            <a:tailEnd len="sm" w="sm" type="none"/>
          </a:ln>
        </p:spPr>
      </p:cxnSp>
      <p:sp>
        <p:nvSpPr>
          <p:cNvPr id="604" name="Google Shape;604;p44"/>
          <p:cNvSpPr/>
          <p:nvPr/>
        </p:nvSpPr>
        <p:spPr>
          <a:xfrm>
            <a:off x="4153350" y="3989888"/>
            <a:ext cx="837300" cy="6822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5600"/>
              <a:buFont typeface="Lato Hairline"/>
              <a:buNone/>
            </a:pPr>
            <a:r>
              <a:rPr b="0" i="0" lang="zh-HK" sz="5600" u="none" cap="none" strike="noStrike">
                <a:solidFill>
                  <a:srgbClr val="000000"/>
                </a:solidFill>
                <a:latin typeface="Proxima Nova"/>
                <a:ea typeface="Proxima Nova"/>
                <a:cs typeface="Proxima Nova"/>
                <a:sym typeface="Proxima Nova"/>
              </a:rPr>
              <a:t>5</a:t>
            </a:r>
            <a:endParaRPr b="0" i="0" sz="500" u="none" cap="none" strike="noStrike">
              <a:solidFill>
                <a:srgbClr val="000000"/>
              </a:solidFill>
              <a:latin typeface="Proxima Nova"/>
              <a:ea typeface="Proxima Nova"/>
              <a:cs typeface="Proxima Nova"/>
              <a:sym typeface="Proxima Nova"/>
            </a:endParaRPr>
          </a:p>
        </p:txBody>
      </p:sp>
      <p:cxnSp>
        <p:nvCxnSpPr>
          <p:cNvPr id="605" name="Google Shape;605;p44"/>
          <p:cNvCxnSpPr/>
          <p:nvPr/>
        </p:nvCxnSpPr>
        <p:spPr>
          <a:xfrm>
            <a:off x="1186350" y="4063875"/>
            <a:ext cx="0" cy="402000"/>
          </a:xfrm>
          <a:prstGeom prst="straightConnector1">
            <a:avLst/>
          </a:prstGeom>
          <a:noFill/>
          <a:ln cap="flat" cmpd="sng" w="9525">
            <a:solidFill>
              <a:srgbClr val="003C54"/>
            </a:solidFill>
            <a:prstDash val="solid"/>
            <a:round/>
            <a:headEnd len="sm" w="sm" type="none"/>
            <a:tailEnd len="sm" w="sm" type="none"/>
          </a:ln>
        </p:spPr>
      </p:cxnSp>
      <p:cxnSp>
        <p:nvCxnSpPr>
          <p:cNvPr id="606" name="Google Shape;606;p44"/>
          <p:cNvCxnSpPr/>
          <p:nvPr/>
        </p:nvCxnSpPr>
        <p:spPr>
          <a:xfrm>
            <a:off x="7982175" y="4063875"/>
            <a:ext cx="0" cy="402000"/>
          </a:xfrm>
          <a:prstGeom prst="straightConnector1">
            <a:avLst/>
          </a:prstGeom>
          <a:noFill/>
          <a:ln cap="flat" cmpd="sng" w="9525">
            <a:solidFill>
              <a:srgbClr val="003C54"/>
            </a:solidFill>
            <a:prstDash val="solid"/>
            <a:round/>
            <a:headEnd len="sm" w="sm" type="none"/>
            <a:tailEnd len="sm" w="sm" type="none"/>
          </a:ln>
        </p:spPr>
      </p:cxnSp>
      <p:sp>
        <p:nvSpPr>
          <p:cNvPr id="607" name="Google Shape;607;p44"/>
          <p:cNvSpPr txBox="1"/>
          <p:nvPr/>
        </p:nvSpPr>
        <p:spPr>
          <a:xfrm>
            <a:off x="334050" y="2722950"/>
            <a:ext cx="1868700" cy="45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zh-HK" sz="1000" u="none" cap="none" strike="noStrike">
                <a:solidFill>
                  <a:srgbClr val="555555"/>
                </a:solidFill>
                <a:highlight>
                  <a:srgbClr val="FFFFFF"/>
                </a:highlight>
                <a:latin typeface="Proxima Nova"/>
                <a:ea typeface="Proxima Nova"/>
                <a:cs typeface="Proxima Nova"/>
                <a:sym typeface="Proxima Nova"/>
              </a:rPr>
              <a:t>Client acquisition and engagement solutions to help you find new clients, and do more with those you already have.</a:t>
            </a:r>
            <a:endParaRPr b="0" i="0" sz="1000" u="none" cap="none" strike="noStrike">
              <a:solidFill>
                <a:srgbClr val="555555"/>
              </a:solidFill>
              <a:latin typeface="Proxima Nova"/>
              <a:ea typeface="Proxima Nova"/>
              <a:cs typeface="Proxima Nova"/>
              <a:sym typeface="Proxima Nova"/>
            </a:endParaRPr>
          </a:p>
        </p:txBody>
      </p:sp>
      <p:cxnSp>
        <p:nvCxnSpPr>
          <p:cNvPr id="608" name="Google Shape;608;p44"/>
          <p:cNvCxnSpPr/>
          <p:nvPr/>
        </p:nvCxnSpPr>
        <p:spPr>
          <a:xfrm>
            <a:off x="1226000" y="2349750"/>
            <a:ext cx="0" cy="298200"/>
          </a:xfrm>
          <a:prstGeom prst="straightConnector1">
            <a:avLst/>
          </a:prstGeom>
          <a:noFill/>
          <a:ln cap="flat" cmpd="sng" w="19050">
            <a:solidFill>
              <a:srgbClr val="7FC9AC"/>
            </a:solidFill>
            <a:prstDash val="solid"/>
            <a:round/>
            <a:headEnd len="sm" w="sm" type="none"/>
            <a:tailEnd len="sm" w="sm" type="none"/>
          </a:ln>
        </p:spPr>
      </p:cxnSp>
      <p:sp>
        <p:nvSpPr>
          <p:cNvPr id="609" name="Google Shape;609;p44"/>
          <p:cNvSpPr/>
          <p:nvPr/>
        </p:nvSpPr>
        <p:spPr>
          <a:xfrm>
            <a:off x="3040388" y="1194838"/>
            <a:ext cx="837300" cy="6822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5600"/>
              <a:buFont typeface="Lato Hairline"/>
              <a:buNone/>
            </a:pPr>
            <a:r>
              <a:rPr b="0" i="0" lang="zh-HK" sz="5500" u="none" cap="none" strike="noStrike">
                <a:solidFill>
                  <a:srgbClr val="000000"/>
                </a:solidFill>
                <a:latin typeface="Proxima Nova"/>
                <a:ea typeface="Proxima Nova"/>
                <a:cs typeface="Proxima Nova"/>
                <a:sym typeface="Proxima Nova"/>
              </a:rPr>
              <a:t>2</a:t>
            </a:r>
            <a:endParaRPr b="0" i="0" sz="5500" u="none" cap="none" strike="noStrike">
              <a:solidFill>
                <a:srgbClr val="000000"/>
              </a:solidFill>
              <a:latin typeface="Proxima Nova"/>
              <a:ea typeface="Proxima Nova"/>
              <a:cs typeface="Proxima Nova"/>
              <a:sym typeface="Proxima Nova"/>
            </a:endParaRPr>
          </a:p>
        </p:txBody>
      </p:sp>
      <p:cxnSp>
        <p:nvCxnSpPr>
          <p:cNvPr id="610" name="Google Shape;610;p44"/>
          <p:cNvCxnSpPr/>
          <p:nvPr/>
        </p:nvCxnSpPr>
        <p:spPr>
          <a:xfrm>
            <a:off x="3336975" y="4063875"/>
            <a:ext cx="0" cy="402000"/>
          </a:xfrm>
          <a:prstGeom prst="straightConnector1">
            <a:avLst/>
          </a:prstGeom>
          <a:noFill/>
          <a:ln cap="flat" cmpd="sng" w="9525">
            <a:solidFill>
              <a:srgbClr val="003C54"/>
            </a:solidFill>
            <a:prstDash val="solid"/>
            <a:round/>
            <a:headEnd len="sm" w="sm" type="none"/>
            <a:tailEnd len="sm" w="sm" type="none"/>
          </a:ln>
        </p:spPr>
      </p:cxnSp>
      <p:cxnSp>
        <p:nvCxnSpPr>
          <p:cNvPr id="611" name="Google Shape;611;p44"/>
          <p:cNvCxnSpPr/>
          <p:nvPr/>
        </p:nvCxnSpPr>
        <p:spPr>
          <a:xfrm>
            <a:off x="5690750" y="4063875"/>
            <a:ext cx="0" cy="402000"/>
          </a:xfrm>
          <a:prstGeom prst="straightConnector1">
            <a:avLst/>
          </a:prstGeom>
          <a:noFill/>
          <a:ln cap="flat" cmpd="sng" w="9525">
            <a:solidFill>
              <a:srgbClr val="003C54"/>
            </a:solidFill>
            <a:prstDash val="solid"/>
            <a:round/>
            <a:headEnd len="sm" w="sm" type="none"/>
            <a:tailEnd len="sm" w="sm" type="none"/>
          </a:ln>
        </p:spPr>
      </p:cxnSp>
      <p:sp>
        <p:nvSpPr>
          <p:cNvPr id="612" name="Google Shape;612;p44"/>
          <p:cNvSpPr txBox="1"/>
          <p:nvPr/>
        </p:nvSpPr>
        <p:spPr>
          <a:xfrm>
            <a:off x="2512850" y="2712450"/>
            <a:ext cx="1900200" cy="45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555555"/>
              </a:buClr>
              <a:buSzPts val="1000"/>
              <a:buFont typeface="Arial"/>
              <a:buNone/>
            </a:pPr>
            <a:r>
              <a:rPr b="0" i="0" lang="zh-HK" sz="1000" u="none" cap="none" strike="noStrike">
                <a:solidFill>
                  <a:srgbClr val="555555"/>
                </a:solidFill>
                <a:latin typeface="Proxima Nova"/>
                <a:ea typeface="Proxima Nova"/>
                <a:cs typeface="Proxima Nova"/>
                <a:sym typeface="Proxima Nova"/>
              </a:rPr>
              <a:t>Transform your business from product sales to portfolio advisory, with digital portfolio construction and analysis modules for advisor and investment teams.</a:t>
            </a:r>
            <a:br>
              <a:rPr b="0" i="0" lang="zh-HK" sz="1000" u="none" cap="none" strike="noStrike">
                <a:solidFill>
                  <a:srgbClr val="555555"/>
                </a:solidFill>
                <a:latin typeface="Proxima Nova"/>
                <a:ea typeface="Proxima Nova"/>
                <a:cs typeface="Proxima Nova"/>
                <a:sym typeface="Proxima Nova"/>
              </a:rPr>
            </a:br>
            <a:endParaRPr b="0" i="0" sz="1400" u="none" cap="none" strike="noStrike">
              <a:solidFill>
                <a:srgbClr val="000000"/>
              </a:solidFill>
              <a:latin typeface="Arial"/>
              <a:ea typeface="Arial"/>
              <a:cs typeface="Arial"/>
              <a:sym typeface="Arial"/>
            </a:endParaRPr>
          </a:p>
        </p:txBody>
      </p:sp>
      <p:sp>
        <p:nvSpPr>
          <p:cNvPr id="613" name="Google Shape;613;p44"/>
          <p:cNvSpPr/>
          <p:nvPr/>
        </p:nvSpPr>
        <p:spPr>
          <a:xfrm>
            <a:off x="5273438" y="1197338"/>
            <a:ext cx="837300" cy="6822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5600"/>
              <a:buFont typeface="Lato Hairline"/>
              <a:buNone/>
            </a:pPr>
            <a:r>
              <a:rPr b="0" i="0" lang="zh-HK" sz="5500" u="none" cap="none" strike="noStrike">
                <a:solidFill>
                  <a:srgbClr val="000000"/>
                </a:solidFill>
                <a:latin typeface="Proxima Nova"/>
                <a:ea typeface="Proxima Nova"/>
                <a:cs typeface="Proxima Nova"/>
                <a:sym typeface="Proxima Nova"/>
              </a:rPr>
              <a:t>3</a:t>
            </a:r>
            <a:endParaRPr b="0" i="0" sz="5500" u="none" cap="none" strike="noStrike">
              <a:solidFill>
                <a:srgbClr val="000000"/>
              </a:solidFill>
              <a:latin typeface="Proxima Nova"/>
              <a:ea typeface="Proxima Nova"/>
              <a:cs typeface="Proxima Nova"/>
              <a:sym typeface="Proxima Nova"/>
            </a:endParaRPr>
          </a:p>
        </p:txBody>
      </p:sp>
      <p:sp>
        <p:nvSpPr>
          <p:cNvPr id="614" name="Google Shape;614;p44"/>
          <p:cNvSpPr txBox="1"/>
          <p:nvPr/>
        </p:nvSpPr>
        <p:spPr>
          <a:xfrm>
            <a:off x="4693775" y="2705225"/>
            <a:ext cx="1952400" cy="45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555555"/>
              </a:buClr>
              <a:buSzPts val="1000"/>
              <a:buFont typeface="Arial"/>
              <a:buNone/>
            </a:pPr>
            <a:r>
              <a:rPr b="0" i="0" lang="zh-HK" sz="1000" u="none" cap="none" strike="noStrike">
                <a:solidFill>
                  <a:srgbClr val="555555"/>
                </a:solidFill>
                <a:latin typeface="Proxima Nova"/>
                <a:ea typeface="Proxima Nova"/>
                <a:cs typeface="Proxima Nova"/>
                <a:sym typeface="Proxima Nova"/>
              </a:rPr>
              <a:t>Leverage technology to monitor and report on a large number of portfolios, and then rebalance and generate orders at the click of a button.</a:t>
            </a:r>
            <a:endParaRPr b="0" i="0" sz="1400" u="none" cap="none" strike="noStrike">
              <a:solidFill>
                <a:srgbClr val="000000"/>
              </a:solidFill>
              <a:latin typeface="Arial"/>
              <a:ea typeface="Arial"/>
              <a:cs typeface="Arial"/>
              <a:sym typeface="Arial"/>
            </a:endParaRPr>
          </a:p>
        </p:txBody>
      </p:sp>
      <p:sp>
        <p:nvSpPr>
          <p:cNvPr id="615" name="Google Shape;615;p44"/>
          <p:cNvSpPr txBox="1"/>
          <p:nvPr/>
        </p:nvSpPr>
        <p:spPr>
          <a:xfrm>
            <a:off x="6921800" y="2722950"/>
            <a:ext cx="1868700" cy="45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zh-HK" sz="1000" u="none" cap="none" strike="noStrike">
                <a:solidFill>
                  <a:srgbClr val="555555"/>
                </a:solidFill>
                <a:latin typeface="Proxima Nova"/>
                <a:ea typeface="Proxima Nova"/>
                <a:cs typeface="Proxima Nova"/>
                <a:sym typeface="Proxima Nova"/>
              </a:rPr>
              <a:t>Reduce the burdens of your operations department with digital efficiency. Our digital modules create time and cost efficient workflows, tailored to your organisation.</a:t>
            </a:r>
            <a:endParaRPr b="0" i="0" sz="1400" u="none" cap="none" strike="noStrike">
              <a:solidFill>
                <a:srgbClr val="000000"/>
              </a:solidFill>
              <a:latin typeface="Arial"/>
              <a:ea typeface="Arial"/>
              <a:cs typeface="Arial"/>
              <a:sym typeface="Arial"/>
            </a:endParaRPr>
          </a:p>
        </p:txBody>
      </p:sp>
      <p:sp>
        <p:nvSpPr>
          <p:cNvPr id="616" name="Google Shape;616;p44"/>
          <p:cNvSpPr/>
          <p:nvPr/>
        </p:nvSpPr>
        <p:spPr>
          <a:xfrm>
            <a:off x="7437500" y="1168663"/>
            <a:ext cx="837300" cy="6822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5600"/>
              <a:buFont typeface="Lato Hairline"/>
              <a:buNone/>
            </a:pPr>
            <a:r>
              <a:rPr b="0" i="0" lang="zh-HK" sz="5500" u="none" cap="none" strike="noStrike">
                <a:solidFill>
                  <a:srgbClr val="000000"/>
                </a:solidFill>
                <a:latin typeface="Proxima Nova"/>
                <a:ea typeface="Proxima Nova"/>
                <a:cs typeface="Proxima Nova"/>
                <a:sym typeface="Proxima Nova"/>
              </a:rPr>
              <a:t>4</a:t>
            </a:r>
            <a:endParaRPr b="0" i="0" sz="5500" u="none" cap="none" strike="noStrike">
              <a:solidFill>
                <a:srgbClr val="000000"/>
              </a:solidFill>
              <a:latin typeface="Proxima Nova"/>
              <a:ea typeface="Proxima Nova"/>
              <a:cs typeface="Proxima Nova"/>
              <a:sym typeface="Proxima Nova"/>
            </a:endParaRPr>
          </a:p>
        </p:txBody>
      </p:sp>
      <p:cxnSp>
        <p:nvCxnSpPr>
          <p:cNvPr id="617" name="Google Shape;617;p44"/>
          <p:cNvCxnSpPr/>
          <p:nvPr/>
        </p:nvCxnSpPr>
        <p:spPr>
          <a:xfrm>
            <a:off x="3472750" y="2349750"/>
            <a:ext cx="0" cy="298200"/>
          </a:xfrm>
          <a:prstGeom prst="straightConnector1">
            <a:avLst/>
          </a:prstGeom>
          <a:noFill/>
          <a:ln cap="flat" cmpd="sng" w="19050">
            <a:solidFill>
              <a:srgbClr val="7FC9AC"/>
            </a:solidFill>
            <a:prstDash val="solid"/>
            <a:round/>
            <a:headEnd len="sm" w="sm" type="none"/>
            <a:tailEnd len="sm" w="sm" type="none"/>
          </a:ln>
        </p:spPr>
      </p:cxnSp>
      <p:cxnSp>
        <p:nvCxnSpPr>
          <p:cNvPr id="618" name="Google Shape;618;p44"/>
          <p:cNvCxnSpPr/>
          <p:nvPr/>
        </p:nvCxnSpPr>
        <p:spPr>
          <a:xfrm>
            <a:off x="5692100" y="2349755"/>
            <a:ext cx="0" cy="298200"/>
          </a:xfrm>
          <a:prstGeom prst="straightConnector1">
            <a:avLst/>
          </a:prstGeom>
          <a:noFill/>
          <a:ln cap="flat" cmpd="sng" w="19050">
            <a:solidFill>
              <a:srgbClr val="7FC9AC"/>
            </a:solidFill>
            <a:prstDash val="solid"/>
            <a:round/>
            <a:headEnd len="sm" w="sm" type="none"/>
            <a:tailEnd len="sm" w="sm" type="none"/>
          </a:ln>
        </p:spPr>
      </p:cxnSp>
      <p:cxnSp>
        <p:nvCxnSpPr>
          <p:cNvPr id="619" name="Google Shape;619;p44"/>
          <p:cNvCxnSpPr/>
          <p:nvPr/>
        </p:nvCxnSpPr>
        <p:spPr>
          <a:xfrm>
            <a:off x="7879000" y="2349744"/>
            <a:ext cx="0" cy="298200"/>
          </a:xfrm>
          <a:prstGeom prst="straightConnector1">
            <a:avLst/>
          </a:prstGeom>
          <a:noFill/>
          <a:ln cap="flat" cmpd="sng" w="19050">
            <a:solidFill>
              <a:srgbClr val="7FC9AC"/>
            </a:solidFill>
            <a:prstDash val="solid"/>
            <a:round/>
            <a:headEnd len="sm" w="sm" type="none"/>
            <a:tailEnd len="sm" w="sm" type="none"/>
          </a:ln>
        </p:spPr>
      </p:cxnSp>
      <p:sp>
        <p:nvSpPr>
          <p:cNvPr id="620" name="Google Shape;620;p44"/>
          <p:cNvSpPr/>
          <p:nvPr/>
        </p:nvSpPr>
        <p:spPr>
          <a:xfrm>
            <a:off x="3778349" y="4641463"/>
            <a:ext cx="1603200" cy="1818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200"/>
              <a:buFont typeface="Lato"/>
              <a:buNone/>
            </a:pPr>
            <a:r>
              <a:rPr b="1" i="0" lang="zh-HK" sz="1200" u="none" cap="none" strike="noStrike">
                <a:solidFill>
                  <a:srgbClr val="000000"/>
                </a:solidFill>
                <a:latin typeface="Proxima Nova"/>
                <a:ea typeface="Proxima Nova"/>
                <a:cs typeface="Proxima Nova"/>
                <a:sym typeface="Proxima Nova"/>
              </a:rPr>
              <a:t>Fintech As A Service</a:t>
            </a:r>
            <a:endParaRPr b="1" i="0" sz="500" u="none" cap="none" strike="noStrike">
              <a:solidFill>
                <a:srgbClr val="000000"/>
              </a:solidFill>
              <a:latin typeface="Proxima Nova"/>
              <a:ea typeface="Proxima Nova"/>
              <a:cs typeface="Proxima Nova"/>
              <a:sym typeface="Proxima Nova"/>
            </a:endParaRPr>
          </a:p>
        </p:txBody>
      </p:sp>
      <p:sp>
        <p:nvSpPr>
          <p:cNvPr id="621" name="Google Shape;621;p44"/>
          <p:cNvSpPr txBox="1"/>
          <p:nvPr/>
        </p:nvSpPr>
        <p:spPr>
          <a:xfrm>
            <a:off x="3629850" y="4823275"/>
            <a:ext cx="1900200" cy="181800"/>
          </a:xfrm>
          <a:prstGeom prst="rect">
            <a:avLst/>
          </a:prstGeom>
          <a:solidFill>
            <a:srgbClr val="FFFFFF"/>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55555"/>
              </a:buClr>
              <a:buSzPts val="1000"/>
              <a:buFont typeface="Arial"/>
              <a:buNone/>
            </a:pPr>
            <a:r>
              <a:rPr b="0" i="0" lang="zh-HK" sz="1000" u="none" cap="none" strike="noStrike">
                <a:solidFill>
                  <a:srgbClr val="555555"/>
                </a:solidFill>
                <a:latin typeface="Proxima Nova"/>
                <a:ea typeface="Proxima Nova"/>
                <a:cs typeface="Proxima Nova"/>
                <a:sym typeface="Proxima Nova"/>
              </a:rPr>
              <a:t>APIs and Widgets</a:t>
            </a:r>
            <a:endParaRPr b="0" i="0" sz="1000" u="none" cap="none" strike="noStrike">
              <a:solidFill>
                <a:srgbClr val="555555"/>
              </a:solidFill>
              <a:latin typeface="Proxima Nova"/>
              <a:ea typeface="Proxima Nova"/>
              <a:cs typeface="Proxima Nova"/>
              <a:sym typeface="Proxima Nova"/>
            </a:endParaRPr>
          </a:p>
        </p:txBody>
      </p:sp>
      <p:sp>
        <p:nvSpPr>
          <p:cNvPr id="622" name="Google Shape;622;p44"/>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ients &amp; Solutions">
  <p:cSld name="BLANK_1_1_1_1_1_2_1">
    <p:spTree>
      <p:nvGrpSpPr>
        <p:cNvPr id="623" name="Shape 623"/>
        <p:cNvGrpSpPr/>
        <p:nvPr/>
      </p:nvGrpSpPr>
      <p:grpSpPr>
        <a:xfrm>
          <a:off x="0" y="0"/>
          <a:ext cx="0" cy="0"/>
          <a:chOff x="0" y="0"/>
          <a:chExt cx="0" cy="0"/>
        </a:xfrm>
      </p:grpSpPr>
      <p:sp>
        <p:nvSpPr>
          <p:cNvPr id="624" name="Google Shape;624;p45"/>
          <p:cNvSpPr/>
          <p:nvPr/>
        </p:nvSpPr>
        <p:spPr>
          <a:xfrm>
            <a:off x="-100" y="150"/>
            <a:ext cx="2472000" cy="5143500"/>
          </a:xfrm>
          <a:prstGeom prst="rect">
            <a:avLst/>
          </a:prstGeom>
          <a:solidFill>
            <a:srgbClr val="0C33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45"/>
          <p:cNvSpPr txBox="1"/>
          <p:nvPr/>
        </p:nvSpPr>
        <p:spPr>
          <a:xfrm>
            <a:off x="266225" y="497588"/>
            <a:ext cx="2413800" cy="5727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100"/>
              <a:buFont typeface="Arial"/>
              <a:buNone/>
            </a:pPr>
            <a:r>
              <a:rPr b="0" i="0" lang="zh-HK" sz="2300" u="none" cap="none" strike="noStrike">
                <a:solidFill>
                  <a:srgbClr val="FFFFFF"/>
                </a:solidFill>
                <a:latin typeface="Proxima Nova"/>
                <a:ea typeface="Proxima Nova"/>
                <a:cs typeface="Proxima Nova"/>
                <a:sym typeface="Proxima Nova"/>
              </a:rPr>
              <a:t>CLIENTS AND</a:t>
            </a:r>
            <a:endParaRPr b="0" i="0" sz="2300" u="none" cap="none" strike="noStrike">
              <a:solidFill>
                <a:srgbClr val="FFFFFF"/>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100"/>
              <a:buFont typeface="Arial"/>
              <a:buNone/>
            </a:pPr>
            <a:r>
              <a:rPr b="1" i="0" lang="zh-HK" sz="2300" u="none" cap="none" strike="noStrike">
                <a:solidFill>
                  <a:srgbClr val="FFFFFF"/>
                </a:solidFill>
                <a:latin typeface="Proxima Nova"/>
                <a:ea typeface="Proxima Nova"/>
                <a:cs typeface="Proxima Nova"/>
                <a:sym typeface="Proxima Nova"/>
              </a:rPr>
              <a:t>SOLUTIONS</a:t>
            </a:r>
            <a:endParaRPr b="1" i="0" sz="2300" u="none" cap="none" strike="noStrike">
              <a:solidFill>
                <a:srgbClr val="FFFFFF"/>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4000"/>
              <a:buFont typeface="Arial"/>
              <a:buNone/>
            </a:pPr>
            <a:r>
              <a:t/>
            </a:r>
            <a:endParaRPr b="0" i="0" sz="2300" u="none" cap="none" strike="noStrike">
              <a:solidFill>
                <a:srgbClr val="002838"/>
              </a:solidFill>
              <a:latin typeface="Proxima Nova"/>
              <a:ea typeface="Proxima Nova"/>
              <a:cs typeface="Proxima Nova"/>
              <a:sym typeface="Proxima Nova"/>
            </a:endParaRPr>
          </a:p>
        </p:txBody>
      </p:sp>
      <p:sp>
        <p:nvSpPr>
          <p:cNvPr id="626" name="Google Shape;626;p45"/>
          <p:cNvSpPr/>
          <p:nvPr/>
        </p:nvSpPr>
        <p:spPr>
          <a:xfrm>
            <a:off x="8942751" y="4800378"/>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45"/>
          <p:cNvSpPr/>
          <p:nvPr/>
        </p:nvSpPr>
        <p:spPr>
          <a:xfrm>
            <a:off x="8942751" y="4970926"/>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28" name="Google Shape;628;p45"/>
          <p:cNvCxnSpPr/>
          <p:nvPr/>
        </p:nvCxnSpPr>
        <p:spPr>
          <a:xfrm>
            <a:off x="266225" y="1428100"/>
            <a:ext cx="593700" cy="0"/>
          </a:xfrm>
          <a:prstGeom prst="straightConnector1">
            <a:avLst/>
          </a:prstGeom>
          <a:noFill/>
          <a:ln cap="flat" cmpd="sng" w="19050">
            <a:solidFill>
              <a:srgbClr val="80CAAD"/>
            </a:solidFill>
            <a:prstDash val="solid"/>
            <a:round/>
            <a:headEnd len="sm" w="sm" type="none"/>
            <a:tailEnd len="sm" w="sm" type="none"/>
          </a:ln>
        </p:spPr>
      </p:cxnSp>
      <p:sp>
        <p:nvSpPr>
          <p:cNvPr id="629" name="Google Shape;629;p45"/>
          <p:cNvSpPr txBox="1"/>
          <p:nvPr/>
        </p:nvSpPr>
        <p:spPr>
          <a:xfrm>
            <a:off x="166350" y="2033175"/>
            <a:ext cx="1498200" cy="31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HK" sz="1400" u="none" cap="none" strike="noStrike">
                <a:solidFill>
                  <a:srgbClr val="FFFFFF"/>
                </a:solidFill>
                <a:latin typeface="Proxima Nova"/>
                <a:ea typeface="Proxima Nova"/>
                <a:cs typeface="Proxima Nova"/>
                <a:sym typeface="Proxima Nova"/>
              </a:rPr>
              <a:t>Our clients are:</a:t>
            </a:r>
            <a:endParaRPr b="1" i="0" sz="1400" u="none" cap="none" strike="noStrike">
              <a:solidFill>
                <a:srgbClr val="FFFFFF"/>
              </a:solidFill>
              <a:latin typeface="Proxima Nova"/>
              <a:ea typeface="Proxima Nova"/>
              <a:cs typeface="Proxima Nova"/>
              <a:sym typeface="Proxima Nova"/>
            </a:endParaRPr>
          </a:p>
        </p:txBody>
      </p:sp>
      <p:sp>
        <p:nvSpPr>
          <p:cNvPr id="630" name="Google Shape;630;p45"/>
          <p:cNvSpPr txBox="1"/>
          <p:nvPr/>
        </p:nvSpPr>
        <p:spPr>
          <a:xfrm>
            <a:off x="76200" y="2400900"/>
            <a:ext cx="2230500" cy="17811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50000"/>
              </a:lnSpc>
              <a:spcBef>
                <a:spcPts val="0"/>
              </a:spcBef>
              <a:spcAft>
                <a:spcPts val="0"/>
              </a:spcAft>
              <a:buClr>
                <a:srgbClr val="80CAAD"/>
              </a:buClr>
              <a:buSzPts val="1200"/>
              <a:buFont typeface="Proxima Nova"/>
              <a:buChar char="●"/>
            </a:pPr>
            <a:r>
              <a:rPr b="0" i="0" lang="zh-HK" sz="1200" u="none" cap="none" strike="noStrike">
                <a:solidFill>
                  <a:srgbClr val="FFFFFF"/>
                </a:solidFill>
                <a:latin typeface="Proxima Nova"/>
                <a:ea typeface="Proxima Nova"/>
                <a:cs typeface="Proxima Nova"/>
                <a:sym typeface="Proxima Nova"/>
              </a:rPr>
              <a:t>Banks</a:t>
            </a:r>
            <a:endParaRPr b="0" i="0" sz="1200" u="none" cap="none" strike="noStrike">
              <a:solidFill>
                <a:srgbClr val="FFFFFF"/>
              </a:solidFill>
              <a:latin typeface="Proxima Nova"/>
              <a:ea typeface="Proxima Nova"/>
              <a:cs typeface="Proxima Nova"/>
              <a:sym typeface="Proxima Nova"/>
            </a:endParaRPr>
          </a:p>
          <a:p>
            <a:pPr indent="-304800" lvl="0" marL="457200" marR="0" rtl="0" algn="l">
              <a:lnSpc>
                <a:spcPct val="150000"/>
              </a:lnSpc>
              <a:spcBef>
                <a:spcPts val="0"/>
              </a:spcBef>
              <a:spcAft>
                <a:spcPts val="0"/>
              </a:spcAft>
              <a:buClr>
                <a:srgbClr val="80CAAD"/>
              </a:buClr>
              <a:buSzPts val="1200"/>
              <a:buFont typeface="Proxima Nova"/>
              <a:buChar char="●"/>
            </a:pPr>
            <a:r>
              <a:rPr b="0" i="0" lang="zh-HK" sz="1200" u="none" cap="none" strike="noStrike">
                <a:solidFill>
                  <a:srgbClr val="FFFFFF"/>
                </a:solidFill>
                <a:latin typeface="Proxima Nova"/>
                <a:ea typeface="Proxima Nova"/>
                <a:cs typeface="Proxima Nova"/>
                <a:sym typeface="Proxima Nova"/>
              </a:rPr>
              <a:t>EAM’s &amp; Family Offices</a:t>
            </a:r>
            <a:endParaRPr b="0" i="0" sz="1200" u="none" cap="none" strike="noStrike">
              <a:solidFill>
                <a:srgbClr val="FFFFFF"/>
              </a:solidFill>
              <a:latin typeface="Proxima Nova"/>
              <a:ea typeface="Proxima Nova"/>
              <a:cs typeface="Proxima Nova"/>
              <a:sym typeface="Proxima Nova"/>
            </a:endParaRPr>
          </a:p>
          <a:p>
            <a:pPr indent="-304800" lvl="0" marL="457200" marR="0" rtl="0" algn="l">
              <a:lnSpc>
                <a:spcPct val="150000"/>
              </a:lnSpc>
              <a:spcBef>
                <a:spcPts val="0"/>
              </a:spcBef>
              <a:spcAft>
                <a:spcPts val="0"/>
              </a:spcAft>
              <a:buClr>
                <a:srgbClr val="80CAAD"/>
              </a:buClr>
              <a:buSzPts val="1200"/>
              <a:buFont typeface="Proxima Nova"/>
              <a:buChar char="●"/>
            </a:pPr>
            <a:r>
              <a:rPr b="0" i="0" lang="zh-HK" sz="1200" u="none" cap="none" strike="noStrike">
                <a:solidFill>
                  <a:srgbClr val="FFFFFF"/>
                </a:solidFill>
                <a:latin typeface="Proxima Nova"/>
                <a:ea typeface="Proxima Nova"/>
                <a:cs typeface="Proxima Nova"/>
                <a:sym typeface="Proxima Nova"/>
              </a:rPr>
              <a:t>Financial Advisors</a:t>
            </a:r>
            <a:endParaRPr b="0" i="0" sz="1200" u="none" cap="none" strike="noStrike">
              <a:solidFill>
                <a:srgbClr val="FFFFFF"/>
              </a:solidFill>
              <a:latin typeface="Proxima Nova"/>
              <a:ea typeface="Proxima Nova"/>
              <a:cs typeface="Proxima Nova"/>
              <a:sym typeface="Proxima Nova"/>
            </a:endParaRPr>
          </a:p>
          <a:p>
            <a:pPr indent="-304800" lvl="0" marL="457200" marR="0" rtl="0" algn="l">
              <a:lnSpc>
                <a:spcPct val="150000"/>
              </a:lnSpc>
              <a:spcBef>
                <a:spcPts val="0"/>
              </a:spcBef>
              <a:spcAft>
                <a:spcPts val="0"/>
              </a:spcAft>
              <a:buClr>
                <a:srgbClr val="80CAAD"/>
              </a:buClr>
              <a:buSzPts val="1200"/>
              <a:buFont typeface="Proxima Nova"/>
              <a:buChar char="●"/>
            </a:pPr>
            <a:r>
              <a:rPr b="0" i="0" lang="zh-HK" sz="1200" u="none" cap="none" strike="noStrike">
                <a:solidFill>
                  <a:srgbClr val="FFFFFF"/>
                </a:solidFill>
                <a:latin typeface="Proxima Nova"/>
                <a:ea typeface="Proxima Nova"/>
                <a:cs typeface="Proxima Nova"/>
                <a:sym typeface="Proxima Nova"/>
              </a:rPr>
              <a:t>Asset Managers</a:t>
            </a:r>
            <a:endParaRPr b="0" i="0" sz="1200" u="none" cap="none" strike="noStrike">
              <a:solidFill>
                <a:srgbClr val="FFFFFF"/>
              </a:solidFill>
              <a:latin typeface="Proxima Nova"/>
              <a:ea typeface="Proxima Nova"/>
              <a:cs typeface="Proxima Nova"/>
              <a:sym typeface="Proxima Nova"/>
            </a:endParaRPr>
          </a:p>
          <a:p>
            <a:pPr indent="-304800" lvl="0" marL="457200" marR="0" rtl="0" algn="l">
              <a:lnSpc>
                <a:spcPct val="150000"/>
              </a:lnSpc>
              <a:spcBef>
                <a:spcPts val="0"/>
              </a:spcBef>
              <a:spcAft>
                <a:spcPts val="0"/>
              </a:spcAft>
              <a:buClr>
                <a:srgbClr val="80CAAD"/>
              </a:buClr>
              <a:buSzPts val="1200"/>
              <a:buFont typeface="Proxima Nova"/>
              <a:buChar char="●"/>
            </a:pPr>
            <a:r>
              <a:rPr b="0" i="0" lang="zh-HK" sz="1200" u="none" cap="none" strike="noStrike">
                <a:solidFill>
                  <a:srgbClr val="FFFFFF"/>
                </a:solidFill>
                <a:latin typeface="Proxima Nova"/>
                <a:ea typeface="Proxima Nova"/>
                <a:cs typeface="Proxima Nova"/>
                <a:sym typeface="Proxima Nova"/>
              </a:rPr>
              <a:t>Securities Brokerages</a:t>
            </a:r>
            <a:endParaRPr b="0" i="0" sz="1200" u="none" cap="none" strike="noStrike">
              <a:solidFill>
                <a:srgbClr val="FFFFFF"/>
              </a:solidFill>
              <a:latin typeface="Proxima Nova"/>
              <a:ea typeface="Proxima Nova"/>
              <a:cs typeface="Proxima Nova"/>
              <a:sym typeface="Proxima Nova"/>
            </a:endParaRPr>
          </a:p>
          <a:p>
            <a:pPr indent="-304800" lvl="0" marL="457200" marR="0" rtl="0" algn="l">
              <a:lnSpc>
                <a:spcPct val="150000"/>
              </a:lnSpc>
              <a:spcBef>
                <a:spcPts val="0"/>
              </a:spcBef>
              <a:spcAft>
                <a:spcPts val="0"/>
              </a:spcAft>
              <a:buClr>
                <a:srgbClr val="80CAAD"/>
              </a:buClr>
              <a:buSzPts val="1200"/>
              <a:buFont typeface="Proxima Nova"/>
              <a:buChar char="●"/>
            </a:pPr>
            <a:r>
              <a:rPr b="0" i="0" lang="zh-HK" sz="1200" u="none" cap="none" strike="noStrike">
                <a:solidFill>
                  <a:srgbClr val="FFFFFF"/>
                </a:solidFill>
                <a:latin typeface="Proxima Nova"/>
                <a:ea typeface="Proxima Nova"/>
                <a:cs typeface="Proxima Nova"/>
                <a:sym typeface="Proxima Nova"/>
              </a:rPr>
              <a:t>Insurance Companies</a:t>
            </a:r>
            <a:endParaRPr b="0" i="0" sz="1200" u="none" cap="none" strike="noStrike">
              <a:solidFill>
                <a:srgbClr val="FFFFFF"/>
              </a:solidFill>
              <a:latin typeface="Proxima Nova"/>
              <a:ea typeface="Proxima Nova"/>
              <a:cs typeface="Proxima Nova"/>
              <a:sym typeface="Proxima Nova"/>
            </a:endParaRPr>
          </a:p>
        </p:txBody>
      </p:sp>
      <p:sp>
        <p:nvSpPr>
          <p:cNvPr id="631" name="Google Shape;631;p45"/>
          <p:cNvSpPr txBox="1"/>
          <p:nvPr/>
        </p:nvSpPr>
        <p:spPr>
          <a:xfrm>
            <a:off x="3019800" y="370900"/>
            <a:ext cx="1431000" cy="39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HK" sz="1400" u="none" cap="none" strike="noStrike">
                <a:solidFill>
                  <a:srgbClr val="80CAAD"/>
                </a:solidFill>
                <a:latin typeface="Proxima Nova"/>
                <a:ea typeface="Proxima Nova"/>
                <a:cs typeface="Proxima Nova"/>
                <a:sym typeface="Proxima Nova"/>
              </a:rPr>
              <a:t>Our solutions:</a:t>
            </a:r>
            <a:endParaRPr b="1" i="0" sz="1400" u="none" cap="none" strike="noStrike">
              <a:solidFill>
                <a:srgbClr val="80CAAD"/>
              </a:solidFill>
              <a:latin typeface="Proxima Nova"/>
              <a:ea typeface="Proxima Nova"/>
              <a:cs typeface="Proxima Nova"/>
              <a:sym typeface="Proxima Nova"/>
            </a:endParaRPr>
          </a:p>
        </p:txBody>
      </p:sp>
      <p:sp>
        <p:nvSpPr>
          <p:cNvPr id="632" name="Google Shape;632;p45"/>
          <p:cNvSpPr txBox="1"/>
          <p:nvPr/>
        </p:nvSpPr>
        <p:spPr>
          <a:xfrm>
            <a:off x="3019800" y="993138"/>
            <a:ext cx="1822800" cy="35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HK" sz="1400" u="none" cap="none" strike="noStrike">
                <a:solidFill>
                  <a:srgbClr val="000000"/>
                </a:solidFill>
                <a:latin typeface="Proxima Nova"/>
                <a:ea typeface="Proxima Nova"/>
                <a:cs typeface="Proxima Nova"/>
                <a:sym typeface="Proxima Nova"/>
              </a:rPr>
              <a:t>Digital Engagement</a:t>
            </a:r>
            <a:endParaRPr b="1" i="0" sz="1400" u="none" cap="none" strike="noStrike">
              <a:solidFill>
                <a:srgbClr val="000000"/>
              </a:solidFill>
              <a:latin typeface="Proxima Nova"/>
              <a:ea typeface="Proxima Nova"/>
              <a:cs typeface="Proxima Nova"/>
              <a:sym typeface="Proxima Nova"/>
            </a:endParaRPr>
          </a:p>
        </p:txBody>
      </p:sp>
      <p:cxnSp>
        <p:nvCxnSpPr>
          <p:cNvPr id="633" name="Google Shape;633;p45"/>
          <p:cNvCxnSpPr/>
          <p:nvPr/>
        </p:nvCxnSpPr>
        <p:spPr>
          <a:xfrm>
            <a:off x="3119650" y="1392638"/>
            <a:ext cx="593700" cy="0"/>
          </a:xfrm>
          <a:prstGeom prst="straightConnector1">
            <a:avLst/>
          </a:prstGeom>
          <a:noFill/>
          <a:ln cap="flat" cmpd="sng" w="19050">
            <a:solidFill>
              <a:srgbClr val="80CAAD"/>
            </a:solidFill>
            <a:prstDash val="solid"/>
            <a:round/>
            <a:headEnd len="sm" w="sm" type="none"/>
            <a:tailEnd len="sm" w="sm" type="none"/>
          </a:ln>
        </p:spPr>
      </p:cxnSp>
      <p:sp>
        <p:nvSpPr>
          <p:cNvPr id="634" name="Google Shape;634;p45"/>
          <p:cNvSpPr txBox="1"/>
          <p:nvPr/>
        </p:nvSpPr>
        <p:spPr>
          <a:xfrm>
            <a:off x="5891175" y="1019513"/>
            <a:ext cx="2180700" cy="1247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iEngage</a:t>
            </a:r>
            <a:endParaRPr b="0" i="0" sz="11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Wealthinasia.com</a:t>
            </a:r>
            <a:endParaRPr b="0" i="0" sz="11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MyAdvisor*</a:t>
            </a:r>
            <a:endParaRPr b="0" i="0" sz="11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Digital Onboarding</a:t>
            </a:r>
            <a:endParaRPr b="0" i="0" sz="11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00000"/>
              </a:solidFill>
              <a:latin typeface="Proxima Nova"/>
              <a:ea typeface="Proxima Nova"/>
              <a:cs typeface="Proxima Nova"/>
              <a:sym typeface="Proxima Nova"/>
            </a:endParaRPr>
          </a:p>
        </p:txBody>
      </p:sp>
      <p:sp>
        <p:nvSpPr>
          <p:cNvPr id="635" name="Google Shape;635;p45"/>
          <p:cNvSpPr txBox="1"/>
          <p:nvPr/>
        </p:nvSpPr>
        <p:spPr>
          <a:xfrm>
            <a:off x="3019800" y="1950263"/>
            <a:ext cx="1822800" cy="35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HK" sz="1400" u="none" cap="none" strike="noStrike">
                <a:solidFill>
                  <a:srgbClr val="000000"/>
                </a:solidFill>
                <a:latin typeface="Proxima Nova"/>
                <a:ea typeface="Proxima Nova"/>
                <a:cs typeface="Proxima Nova"/>
                <a:sym typeface="Proxima Nova"/>
              </a:rPr>
              <a:t>Digital Advice</a:t>
            </a:r>
            <a:endParaRPr b="1" i="0" sz="1400" u="none" cap="none" strike="noStrike">
              <a:solidFill>
                <a:srgbClr val="000000"/>
              </a:solidFill>
              <a:latin typeface="Proxima Nova"/>
              <a:ea typeface="Proxima Nova"/>
              <a:cs typeface="Proxima Nova"/>
              <a:sym typeface="Proxima Nova"/>
            </a:endParaRPr>
          </a:p>
        </p:txBody>
      </p:sp>
      <p:cxnSp>
        <p:nvCxnSpPr>
          <p:cNvPr id="636" name="Google Shape;636;p45"/>
          <p:cNvCxnSpPr/>
          <p:nvPr/>
        </p:nvCxnSpPr>
        <p:spPr>
          <a:xfrm>
            <a:off x="3119650" y="2349763"/>
            <a:ext cx="593700" cy="0"/>
          </a:xfrm>
          <a:prstGeom prst="straightConnector1">
            <a:avLst/>
          </a:prstGeom>
          <a:noFill/>
          <a:ln cap="flat" cmpd="sng" w="19050">
            <a:solidFill>
              <a:srgbClr val="80CAAD"/>
            </a:solidFill>
            <a:prstDash val="solid"/>
            <a:round/>
            <a:headEnd len="sm" w="sm" type="none"/>
            <a:tailEnd len="sm" w="sm" type="none"/>
          </a:ln>
        </p:spPr>
      </p:cxnSp>
      <p:sp>
        <p:nvSpPr>
          <p:cNvPr id="637" name="Google Shape;637;p45"/>
          <p:cNvSpPr txBox="1"/>
          <p:nvPr/>
        </p:nvSpPr>
        <p:spPr>
          <a:xfrm>
            <a:off x="5891175" y="1950263"/>
            <a:ext cx="2656500" cy="1247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Investment Explorer</a:t>
            </a:r>
            <a:endParaRPr b="0" i="0" sz="11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Goal based wealth planning</a:t>
            </a:r>
            <a:endParaRPr b="0" i="0" sz="11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Portfolio proposal &amp; comparison</a:t>
            </a:r>
            <a:endParaRPr b="0" i="0" sz="11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AI Portfolio construction</a:t>
            </a:r>
            <a:endParaRPr b="0" i="0" sz="11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00000"/>
              </a:solidFill>
              <a:latin typeface="Proxima Nova"/>
              <a:ea typeface="Proxima Nova"/>
              <a:cs typeface="Proxima Nova"/>
              <a:sym typeface="Proxima Nova"/>
            </a:endParaRPr>
          </a:p>
        </p:txBody>
      </p:sp>
      <p:sp>
        <p:nvSpPr>
          <p:cNvPr id="638" name="Google Shape;638;p45"/>
          <p:cNvSpPr txBox="1"/>
          <p:nvPr/>
        </p:nvSpPr>
        <p:spPr>
          <a:xfrm>
            <a:off x="3019800" y="2820563"/>
            <a:ext cx="1822800" cy="35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zh-HK" sz="1400" u="none" cap="none" strike="noStrike">
                <a:solidFill>
                  <a:srgbClr val="000000"/>
                </a:solidFill>
                <a:latin typeface="Proxima Nova"/>
                <a:ea typeface="Proxima Nova"/>
                <a:cs typeface="Proxima Nova"/>
                <a:sym typeface="Proxima Nova"/>
              </a:rPr>
              <a:t>Digital Portfolio </a:t>
            </a:r>
            <a:endParaRPr b="1" i="0" sz="1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100"/>
              <a:buFont typeface="Arial"/>
              <a:buNone/>
            </a:pPr>
            <a:r>
              <a:rPr b="1" i="0" lang="zh-HK" sz="1400" u="none" cap="none" strike="noStrike">
                <a:solidFill>
                  <a:srgbClr val="000000"/>
                </a:solidFill>
                <a:latin typeface="Proxima Nova"/>
                <a:ea typeface="Proxima Nova"/>
                <a:cs typeface="Proxima Nova"/>
                <a:sym typeface="Proxima Nova"/>
              </a:rPr>
              <a:t>Management</a:t>
            </a:r>
            <a:endParaRPr b="1" i="0" sz="1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Proxima Nova"/>
              <a:ea typeface="Proxima Nova"/>
              <a:cs typeface="Proxima Nova"/>
              <a:sym typeface="Proxima Nova"/>
            </a:endParaRPr>
          </a:p>
        </p:txBody>
      </p:sp>
      <p:cxnSp>
        <p:nvCxnSpPr>
          <p:cNvPr id="639" name="Google Shape;639;p45"/>
          <p:cNvCxnSpPr/>
          <p:nvPr/>
        </p:nvCxnSpPr>
        <p:spPr>
          <a:xfrm>
            <a:off x="3119650" y="3411488"/>
            <a:ext cx="593700" cy="0"/>
          </a:xfrm>
          <a:prstGeom prst="straightConnector1">
            <a:avLst/>
          </a:prstGeom>
          <a:noFill/>
          <a:ln cap="flat" cmpd="sng" w="19050">
            <a:solidFill>
              <a:srgbClr val="80CAAD"/>
            </a:solidFill>
            <a:prstDash val="solid"/>
            <a:round/>
            <a:headEnd len="sm" w="sm" type="none"/>
            <a:tailEnd len="sm" w="sm" type="none"/>
          </a:ln>
        </p:spPr>
      </p:cxnSp>
      <p:sp>
        <p:nvSpPr>
          <p:cNvPr id="640" name="Google Shape;640;p45"/>
          <p:cNvSpPr txBox="1"/>
          <p:nvPr/>
        </p:nvSpPr>
        <p:spPr>
          <a:xfrm>
            <a:off x="5891175" y="2846952"/>
            <a:ext cx="2180700" cy="1427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vFunds</a:t>
            </a:r>
            <a:endParaRPr b="0" i="0" sz="11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Ordering &amp; rebalancing engine</a:t>
            </a:r>
            <a:endParaRPr b="0" i="0" sz="11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Model portfolios</a:t>
            </a:r>
            <a:endParaRPr b="0" i="0" sz="11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Reporting &amp; alerts</a:t>
            </a:r>
            <a:endParaRPr b="0" i="0" sz="11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Client portal</a:t>
            </a:r>
            <a:endParaRPr b="0" i="0" sz="11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Risk profiling &amp; suitability</a:t>
            </a:r>
            <a:endParaRPr b="0" i="0" sz="11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CRM &amp; document management</a:t>
            </a:r>
            <a:endParaRPr b="0" i="0" sz="11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00000"/>
              </a:solidFill>
              <a:latin typeface="Proxima Nova"/>
              <a:ea typeface="Proxima Nova"/>
              <a:cs typeface="Proxima Nova"/>
              <a:sym typeface="Proxima Nova"/>
            </a:endParaRPr>
          </a:p>
        </p:txBody>
      </p:sp>
      <p:sp>
        <p:nvSpPr>
          <p:cNvPr id="641" name="Google Shape;641;p45"/>
          <p:cNvSpPr txBox="1"/>
          <p:nvPr/>
        </p:nvSpPr>
        <p:spPr>
          <a:xfrm>
            <a:off x="3019800" y="4400875"/>
            <a:ext cx="1822800" cy="35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HK" sz="1400" u="none" cap="none" strike="noStrike">
                <a:solidFill>
                  <a:srgbClr val="000000"/>
                </a:solidFill>
                <a:latin typeface="Proxima Nova"/>
                <a:ea typeface="Proxima Nova"/>
                <a:cs typeface="Proxima Nova"/>
                <a:sym typeface="Proxima Nova"/>
              </a:rPr>
              <a:t>Digital Operations</a:t>
            </a:r>
            <a:endParaRPr b="1" i="0" sz="1400" u="none" cap="none" strike="noStrike">
              <a:solidFill>
                <a:srgbClr val="000000"/>
              </a:solidFill>
              <a:latin typeface="Proxima Nova"/>
              <a:ea typeface="Proxima Nova"/>
              <a:cs typeface="Proxima Nova"/>
              <a:sym typeface="Proxima Nova"/>
            </a:endParaRPr>
          </a:p>
        </p:txBody>
      </p:sp>
      <p:cxnSp>
        <p:nvCxnSpPr>
          <p:cNvPr id="642" name="Google Shape;642;p45"/>
          <p:cNvCxnSpPr/>
          <p:nvPr/>
        </p:nvCxnSpPr>
        <p:spPr>
          <a:xfrm>
            <a:off x="3119650" y="4800375"/>
            <a:ext cx="593700" cy="0"/>
          </a:xfrm>
          <a:prstGeom prst="straightConnector1">
            <a:avLst/>
          </a:prstGeom>
          <a:noFill/>
          <a:ln cap="flat" cmpd="sng" w="19050">
            <a:solidFill>
              <a:srgbClr val="80CAAD"/>
            </a:solidFill>
            <a:prstDash val="solid"/>
            <a:round/>
            <a:headEnd len="sm" w="sm" type="none"/>
            <a:tailEnd len="sm" w="sm" type="none"/>
          </a:ln>
        </p:spPr>
      </p:cxnSp>
      <p:sp>
        <p:nvSpPr>
          <p:cNvPr id="643" name="Google Shape;643;p45"/>
          <p:cNvSpPr txBox="1"/>
          <p:nvPr/>
        </p:nvSpPr>
        <p:spPr>
          <a:xfrm>
            <a:off x="5891175" y="4415325"/>
            <a:ext cx="2606400" cy="661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Fee management &amp; commissioning</a:t>
            </a:r>
            <a:endParaRPr b="0" i="0" sz="11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Workflows</a:t>
            </a:r>
            <a:endParaRPr b="0" i="0" sz="11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00000"/>
              </a:solidFill>
              <a:latin typeface="Proxima Nova"/>
              <a:ea typeface="Proxima Nova"/>
              <a:cs typeface="Proxima Nova"/>
              <a:sym typeface="Proxima Nova"/>
            </a:endParaRPr>
          </a:p>
        </p:txBody>
      </p:sp>
      <p:sp>
        <p:nvSpPr>
          <p:cNvPr id="644" name="Google Shape;644;p45"/>
          <p:cNvSpPr txBox="1"/>
          <p:nvPr/>
        </p:nvSpPr>
        <p:spPr>
          <a:xfrm>
            <a:off x="5891175" y="370900"/>
            <a:ext cx="1431000" cy="39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zh-HK" sz="1200" u="none" cap="none" strike="noStrike">
                <a:solidFill>
                  <a:srgbClr val="80CAAD"/>
                </a:solidFill>
                <a:latin typeface="Proxima Nova"/>
                <a:ea typeface="Proxima Nova"/>
                <a:cs typeface="Proxima Nova"/>
                <a:sym typeface="Proxima Nova"/>
              </a:rPr>
              <a:t>Products offered:</a:t>
            </a:r>
            <a:endParaRPr b="1" i="0" sz="1200" u="none" cap="none" strike="noStrike">
              <a:solidFill>
                <a:srgbClr val="80CAAD"/>
              </a:solidFill>
              <a:latin typeface="Proxima Nova"/>
              <a:ea typeface="Proxima Nova"/>
              <a:cs typeface="Proxima Nova"/>
              <a:sym typeface="Proxima Nova"/>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se Case">
  <p:cSld name="BLANK_1_1_1_1_1_2_1_1">
    <p:spTree>
      <p:nvGrpSpPr>
        <p:cNvPr id="645" name="Shape 645"/>
        <p:cNvGrpSpPr/>
        <p:nvPr/>
      </p:nvGrpSpPr>
      <p:grpSpPr>
        <a:xfrm>
          <a:off x="0" y="0"/>
          <a:ext cx="0" cy="0"/>
          <a:chOff x="0" y="0"/>
          <a:chExt cx="0" cy="0"/>
        </a:xfrm>
      </p:grpSpPr>
      <p:sp>
        <p:nvSpPr>
          <p:cNvPr id="646" name="Google Shape;646;p46"/>
          <p:cNvSpPr/>
          <p:nvPr/>
        </p:nvSpPr>
        <p:spPr>
          <a:xfrm>
            <a:off x="8942751" y="4800378"/>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46"/>
          <p:cNvSpPr/>
          <p:nvPr/>
        </p:nvSpPr>
        <p:spPr>
          <a:xfrm>
            <a:off x="8942751" y="4970926"/>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48" name="Google Shape;648;p46"/>
          <p:cNvPicPr preferRelativeResize="0"/>
          <p:nvPr/>
        </p:nvPicPr>
        <p:blipFill rotWithShape="1">
          <a:blip r:embed="rId2">
            <a:alphaModFix/>
          </a:blip>
          <a:srcRect b="0" l="0" r="0" t="7287"/>
          <a:stretch/>
        </p:blipFill>
        <p:spPr>
          <a:xfrm>
            <a:off x="0" y="0"/>
            <a:ext cx="435338" cy="431800"/>
          </a:xfrm>
          <a:prstGeom prst="rect">
            <a:avLst/>
          </a:prstGeom>
          <a:noFill/>
          <a:ln>
            <a:noFill/>
          </a:ln>
        </p:spPr>
      </p:pic>
      <p:sp>
        <p:nvSpPr>
          <p:cNvPr id="649" name="Google Shape;649;p46"/>
          <p:cNvSpPr/>
          <p:nvPr/>
        </p:nvSpPr>
        <p:spPr>
          <a:xfrm>
            <a:off x="627650" y="1604925"/>
            <a:ext cx="1784400" cy="1545600"/>
          </a:xfrm>
          <a:prstGeom prst="rect">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46"/>
          <p:cNvSpPr txBox="1"/>
          <p:nvPr/>
        </p:nvSpPr>
        <p:spPr>
          <a:xfrm>
            <a:off x="-100" y="431800"/>
            <a:ext cx="9144000" cy="5727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4000"/>
              <a:buFont typeface="Arial"/>
              <a:buNone/>
            </a:pPr>
            <a:r>
              <a:rPr b="0" i="0" lang="zh-HK" sz="2800" u="none" cap="none" strike="noStrike">
                <a:solidFill>
                  <a:srgbClr val="002838"/>
                </a:solidFill>
                <a:latin typeface="Proxima Nova"/>
                <a:ea typeface="Proxima Nova"/>
                <a:cs typeface="Proxima Nova"/>
                <a:sym typeface="Proxima Nova"/>
              </a:rPr>
              <a:t>TYPICAL </a:t>
            </a:r>
            <a:r>
              <a:rPr b="1" i="0" lang="zh-HK" sz="2800" u="none" cap="none" strike="noStrike">
                <a:solidFill>
                  <a:srgbClr val="002838"/>
                </a:solidFill>
                <a:latin typeface="Proxima Nova"/>
                <a:ea typeface="Proxima Nova"/>
                <a:cs typeface="Proxima Nova"/>
                <a:sym typeface="Proxima Nova"/>
              </a:rPr>
              <a:t>USE CASE</a:t>
            </a:r>
            <a:endParaRPr b="1" i="0" sz="2800" u="none" cap="none" strike="noStrike">
              <a:solidFill>
                <a:srgbClr val="002838"/>
              </a:solidFill>
              <a:latin typeface="Proxima Nova"/>
              <a:ea typeface="Proxima Nova"/>
              <a:cs typeface="Proxima Nova"/>
              <a:sym typeface="Proxima Nova"/>
            </a:endParaRPr>
          </a:p>
        </p:txBody>
      </p:sp>
      <p:cxnSp>
        <p:nvCxnSpPr>
          <p:cNvPr id="651" name="Google Shape;651;p46"/>
          <p:cNvCxnSpPr/>
          <p:nvPr/>
        </p:nvCxnSpPr>
        <p:spPr>
          <a:xfrm>
            <a:off x="4275150" y="959650"/>
            <a:ext cx="593700" cy="0"/>
          </a:xfrm>
          <a:prstGeom prst="straightConnector1">
            <a:avLst/>
          </a:prstGeom>
          <a:noFill/>
          <a:ln cap="flat" cmpd="sng" w="19050">
            <a:solidFill>
              <a:srgbClr val="80CAAD"/>
            </a:solidFill>
            <a:prstDash val="solid"/>
            <a:round/>
            <a:headEnd len="sm" w="sm" type="none"/>
            <a:tailEnd len="sm" w="sm" type="none"/>
          </a:ln>
        </p:spPr>
      </p:cxnSp>
      <p:sp>
        <p:nvSpPr>
          <p:cNvPr id="652" name="Google Shape;652;p46"/>
          <p:cNvSpPr txBox="1"/>
          <p:nvPr/>
        </p:nvSpPr>
        <p:spPr>
          <a:xfrm>
            <a:off x="2412050" y="959650"/>
            <a:ext cx="4319700" cy="55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zh-HK" sz="1200" u="none" cap="none" strike="noStrike">
                <a:solidFill>
                  <a:srgbClr val="000000"/>
                </a:solidFill>
                <a:latin typeface="Proxima Nova"/>
                <a:ea typeface="Proxima Nova"/>
                <a:cs typeface="Proxima Nova"/>
                <a:sym typeface="Proxima Nova"/>
              </a:rPr>
              <a:t>Here is a front to back workflow on how our product solutions </a:t>
            </a:r>
            <a:endParaRPr b="0" i="0" sz="12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rPr b="0" i="0" lang="zh-HK" sz="1200" u="none" cap="none" strike="noStrike">
                <a:solidFill>
                  <a:srgbClr val="000000"/>
                </a:solidFill>
                <a:latin typeface="Proxima Nova"/>
                <a:ea typeface="Proxima Nova"/>
                <a:cs typeface="Proxima Nova"/>
                <a:sym typeface="Proxima Nova"/>
              </a:rPr>
              <a:t>might be integrated in to a client life cycle</a:t>
            </a:r>
            <a:endParaRPr b="0" i="0" sz="12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roxima Nova"/>
              <a:ea typeface="Proxima Nova"/>
              <a:cs typeface="Proxima Nova"/>
              <a:sym typeface="Proxima Nova"/>
            </a:endParaRPr>
          </a:p>
        </p:txBody>
      </p:sp>
      <p:sp>
        <p:nvSpPr>
          <p:cNvPr id="653" name="Google Shape;653;p46"/>
          <p:cNvSpPr/>
          <p:nvPr/>
        </p:nvSpPr>
        <p:spPr>
          <a:xfrm>
            <a:off x="627650" y="1604925"/>
            <a:ext cx="1685400" cy="1438800"/>
          </a:xfrm>
          <a:prstGeom prst="rect">
            <a:avLst/>
          </a:prstGeom>
          <a:solidFill>
            <a:srgbClr val="0C33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46"/>
          <p:cNvSpPr txBox="1"/>
          <p:nvPr/>
        </p:nvSpPr>
        <p:spPr>
          <a:xfrm>
            <a:off x="702661" y="1604925"/>
            <a:ext cx="1432200" cy="57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zh-HK" sz="1300" u="none" cap="none" strike="noStrike">
                <a:solidFill>
                  <a:srgbClr val="FFFFFF"/>
                </a:solidFill>
                <a:latin typeface="Proxima Nova"/>
                <a:ea typeface="Proxima Nova"/>
                <a:cs typeface="Proxima Nova"/>
                <a:sym typeface="Proxima Nova"/>
              </a:rPr>
              <a:t>Client </a:t>
            </a:r>
            <a:endParaRPr b="1" i="0" sz="13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300"/>
              <a:buFont typeface="Arial"/>
              <a:buNone/>
            </a:pPr>
            <a:r>
              <a:rPr b="1" i="0" lang="zh-HK" sz="1300" u="none" cap="none" strike="noStrike">
                <a:solidFill>
                  <a:srgbClr val="FFFFFF"/>
                </a:solidFill>
                <a:latin typeface="Proxima Nova"/>
                <a:ea typeface="Proxima Nova"/>
                <a:cs typeface="Proxima Nova"/>
                <a:sym typeface="Proxima Nova"/>
              </a:rPr>
              <a:t>acquisition</a:t>
            </a:r>
            <a:endParaRPr b="1" i="0" sz="13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FFFFFF"/>
              </a:solidFill>
              <a:latin typeface="Proxima Nova"/>
              <a:ea typeface="Proxima Nova"/>
              <a:cs typeface="Proxima Nova"/>
              <a:sym typeface="Proxima Nova"/>
            </a:endParaRPr>
          </a:p>
        </p:txBody>
      </p:sp>
      <p:cxnSp>
        <p:nvCxnSpPr>
          <p:cNvPr id="655" name="Google Shape;655;p46"/>
          <p:cNvCxnSpPr/>
          <p:nvPr/>
        </p:nvCxnSpPr>
        <p:spPr>
          <a:xfrm>
            <a:off x="788740" y="2184692"/>
            <a:ext cx="615600" cy="0"/>
          </a:xfrm>
          <a:prstGeom prst="straightConnector1">
            <a:avLst/>
          </a:prstGeom>
          <a:noFill/>
          <a:ln cap="flat" cmpd="sng" w="19050">
            <a:solidFill>
              <a:srgbClr val="80CAAD"/>
            </a:solidFill>
            <a:prstDash val="solid"/>
            <a:round/>
            <a:headEnd len="sm" w="sm" type="none"/>
            <a:tailEnd len="sm" w="sm" type="none"/>
          </a:ln>
        </p:spPr>
      </p:cxnSp>
      <p:sp>
        <p:nvSpPr>
          <p:cNvPr id="656" name="Google Shape;656;p46"/>
          <p:cNvSpPr txBox="1"/>
          <p:nvPr/>
        </p:nvSpPr>
        <p:spPr>
          <a:xfrm>
            <a:off x="857840" y="2184692"/>
            <a:ext cx="1294200" cy="27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zh-HK" sz="1000" u="none" cap="none" strike="noStrike">
                <a:solidFill>
                  <a:srgbClr val="FFFFFF"/>
                </a:solidFill>
                <a:latin typeface="Proxima Nova"/>
                <a:ea typeface="Proxima Nova"/>
                <a:cs typeface="Proxima Nova"/>
                <a:sym typeface="Proxima Nova"/>
              </a:rPr>
              <a:t>Wealthinasia.com</a:t>
            </a:r>
            <a:endParaRPr b="0" i="0" sz="1000" u="none" cap="none" strike="noStrike">
              <a:solidFill>
                <a:srgbClr val="FFFFFF"/>
              </a:solidFill>
              <a:latin typeface="Proxima Nova"/>
              <a:ea typeface="Proxima Nova"/>
              <a:cs typeface="Proxima Nova"/>
              <a:sym typeface="Proxima Nova"/>
            </a:endParaRPr>
          </a:p>
        </p:txBody>
      </p:sp>
      <p:sp>
        <p:nvSpPr>
          <p:cNvPr id="657" name="Google Shape;657;p46"/>
          <p:cNvSpPr/>
          <p:nvPr/>
        </p:nvSpPr>
        <p:spPr>
          <a:xfrm>
            <a:off x="788740" y="2340986"/>
            <a:ext cx="73500" cy="735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58" name="Google Shape;658;p46"/>
          <p:cNvSpPr/>
          <p:nvPr/>
        </p:nvSpPr>
        <p:spPr>
          <a:xfrm>
            <a:off x="2706650" y="1604925"/>
            <a:ext cx="1784400" cy="1545600"/>
          </a:xfrm>
          <a:prstGeom prst="rect">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46"/>
          <p:cNvSpPr/>
          <p:nvPr/>
        </p:nvSpPr>
        <p:spPr>
          <a:xfrm>
            <a:off x="2706650" y="1604925"/>
            <a:ext cx="1685400" cy="1438800"/>
          </a:xfrm>
          <a:prstGeom prst="rect">
            <a:avLst/>
          </a:prstGeom>
          <a:solidFill>
            <a:srgbClr val="0C33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46"/>
          <p:cNvSpPr txBox="1"/>
          <p:nvPr/>
        </p:nvSpPr>
        <p:spPr>
          <a:xfrm>
            <a:off x="2781661" y="1604925"/>
            <a:ext cx="1432200" cy="57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zh-HK" sz="1300" u="none" cap="none" strike="noStrike">
                <a:solidFill>
                  <a:srgbClr val="FFFFFF"/>
                </a:solidFill>
                <a:latin typeface="Proxima Nova"/>
                <a:ea typeface="Proxima Nova"/>
                <a:cs typeface="Proxima Nova"/>
                <a:sym typeface="Proxima Nova"/>
              </a:rPr>
              <a:t>On</a:t>
            </a:r>
            <a:endParaRPr b="1" i="0" sz="13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100"/>
              <a:buFont typeface="Arial"/>
              <a:buNone/>
            </a:pPr>
            <a:r>
              <a:rPr b="1" i="0" lang="zh-HK" sz="1300" u="none" cap="none" strike="noStrike">
                <a:solidFill>
                  <a:srgbClr val="FFFFFF"/>
                </a:solidFill>
                <a:latin typeface="Proxima Nova"/>
                <a:ea typeface="Proxima Nova"/>
                <a:cs typeface="Proxima Nova"/>
                <a:sym typeface="Proxima Nova"/>
              </a:rPr>
              <a:t>Boarding</a:t>
            </a:r>
            <a:endParaRPr b="1" i="0" sz="13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FFFFFF"/>
              </a:solidFill>
              <a:latin typeface="Proxima Nova"/>
              <a:ea typeface="Proxima Nova"/>
              <a:cs typeface="Proxima Nova"/>
              <a:sym typeface="Proxima Nova"/>
            </a:endParaRPr>
          </a:p>
        </p:txBody>
      </p:sp>
      <p:cxnSp>
        <p:nvCxnSpPr>
          <p:cNvPr id="661" name="Google Shape;661;p46"/>
          <p:cNvCxnSpPr/>
          <p:nvPr/>
        </p:nvCxnSpPr>
        <p:spPr>
          <a:xfrm>
            <a:off x="2867740" y="2184692"/>
            <a:ext cx="615600" cy="0"/>
          </a:xfrm>
          <a:prstGeom prst="straightConnector1">
            <a:avLst/>
          </a:prstGeom>
          <a:noFill/>
          <a:ln cap="flat" cmpd="sng" w="19050">
            <a:solidFill>
              <a:srgbClr val="80CAAD"/>
            </a:solidFill>
            <a:prstDash val="solid"/>
            <a:round/>
            <a:headEnd len="sm" w="sm" type="none"/>
            <a:tailEnd len="sm" w="sm" type="none"/>
          </a:ln>
        </p:spPr>
      </p:cxnSp>
      <p:sp>
        <p:nvSpPr>
          <p:cNvPr id="662" name="Google Shape;662;p46"/>
          <p:cNvSpPr txBox="1"/>
          <p:nvPr/>
        </p:nvSpPr>
        <p:spPr>
          <a:xfrm>
            <a:off x="2902290" y="2184692"/>
            <a:ext cx="1294200" cy="27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zh-HK" sz="1000" u="none" cap="none" strike="noStrike">
                <a:solidFill>
                  <a:srgbClr val="FFFFFF"/>
                </a:solidFill>
                <a:latin typeface="Proxima Nova"/>
                <a:ea typeface="Proxima Nova"/>
                <a:cs typeface="Proxima Nova"/>
                <a:sym typeface="Proxima Nova"/>
              </a:rPr>
              <a:t>Digital Onboarding</a:t>
            </a:r>
            <a:endParaRPr b="0" i="0" sz="10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rPr b="0" i="0" lang="zh-HK" sz="1000" u="none" cap="none" strike="noStrike">
                <a:solidFill>
                  <a:srgbClr val="FFFFFF"/>
                </a:solidFill>
                <a:latin typeface="Proxima Nova"/>
                <a:ea typeface="Proxima Nova"/>
                <a:cs typeface="Proxima Nova"/>
                <a:sym typeface="Proxima Nova"/>
              </a:rPr>
              <a:t>CRM</a:t>
            </a:r>
            <a:endParaRPr b="0" i="0" sz="10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rPr b="0" i="0" lang="zh-HK" sz="1000" u="none" cap="none" strike="noStrike">
                <a:solidFill>
                  <a:srgbClr val="FFFFFF"/>
                </a:solidFill>
                <a:latin typeface="Proxima Nova"/>
                <a:ea typeface="Proxima Nova"/>
                <a:cs typeface="Proxima Nova"/>
                <a:sym typeface="Proxima Nova"/>
              </a:rPr>
              <a:t>Client portal</a:t>
            </a:r>
            <a:endParaRPr b="0" i="0" sz="1000" u="none" cap="none" strike="noStrike">
              <a:solidFill>
                <a:srgbClr val="FFFFFF"/>
              </a:solidFill>
              <a:latin typeface="Proxima Nova"/>
              <a:ea typeface="Proxima Nova"/>
              <a:cs typeface="Proxima Nova"/>
              <a:sym typeface="Proxima Nova"/>
            </a:endParaRPr>
          </a:p>
        </p:txBody>
      </p:sp>
      <p:sp>
        <p:nvSpPr>
          <p:cNvPr id="663" name="Google Shape;663;p46"/>
          <p:cNvSpPr/>
          <p:nvPr/>
        </p:nvSpPr>
        <p:spPr>
          <a:xfrm>
            <a:off x="2867740" y="2302286"/>
            <a:ext cx="73500" cy="735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64" name="Google Shape;664;p46"/>
          <p:cNvSpPr/>
          <p:nvPr/>
        </p:nvSpPr>
        <p:spPr>
          <a:xfrm>
            <a:off x="4785650" y="1604925"/>
            <a:ext cx="1784400" cy="1545600"/>
          </a:xfrm>
          <a:prstGeom prst="rect">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46"/>
          <p:cNvSpPr/>
          <p:nvPr/>
        </p:nvSpPr>
        <p:spPr>
          <a:xfrm>
            <a:off x="4785650" y="1604925"/>
            <a:ext cx="1685400" cy="1438800"/>
          </a:xfrm>
          <a:prstGeom prst="rect">
            <a:avLst/>
          </a:prstGeom>
          <a:solidFill>
            <a:srgbClr val="0C33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46"/>
          <p:cNvSpPr txBox="1"/>
          <p:nvPr/>
        </p:nvSpPr>
        <p:spPr>
          <a:xfrm>
            <a:off x="4860661" y="1604925"/>
            <a:ext cx="1432200" cy="57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zh-HK" sz="1300" u="none" cap="none" strike="noStrike">
                <a:solidFill>
                  <a:srgbClr val="FFFFFF"/>
                </a:solidFill>
                <a:latin typeface="Proxima Nova"/>
                <a:ea typeface="Proxima Nova"/>
                <a:cs typeface="Proxima Nova"/>
                <a:sym typeface="Proxima Nova"/>
              </a:rPr>
              <a:t>Client</a:t>
            </a:r>
            <a:endParaRPr b="1" i="0" sz="13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100"/>
              <a:buFont typeface="Arial"/>
              <a:buNone/>
            </a:pPr>
            <a:r>
              <a:rPr b="1" i="0" lang="zh-HK" sz="1300" u="none" cap="none" strike="noStrike">
                <a:solidFill>
                  <a:srgbClr val="FFFFFF"/>
                </a:solidFill>
                <a:latin typeface="Proxima Nova"/>
                <a:ea typeface="Proxima Nova"/>
                <a:cs typeface="Proxima Nova"/>
                <a:sym typeface="Proxima Nova"/>
              </a:rPr>
              <a:t>engagement</a:t>
            </a:r>
            <a:endParaRPr b="1" i="0" sz="13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FFFFFF"/>
              </a:solidFill>
              <a:latin typeface="Proxima Nova"/>
              <a:ea typeface="Proxima Nova"/>
              <a:cs typeface="Proxima Nova"/>
              <a:sym typeface="Proxima Nova"/>
            </a:endParaRPr>
          </a:p>
        </p:txBody>
      </p:sp>
      <p:cxnSp>
        <p:nvCxnSpPr>
          <p:cNvPr id="667" name="Google Shape;667;p46"/>
          <p:cNvCxnSpPr/>
          <p:nvPr/>
        </p:nvCxnSpPr>
        <p:spPr>
          <a:xfrm>
            <a:off x="4946740" y="2184692"/>
            <a:ext cx="615600" cy="0"/>
          </a:xfrm>
          <a:prstGeom prst="straightConnector1">
            <a:avLst/>
          </a:prstGeom>
          <a:noFill/>
          <a:ln cap="flat" cmpd="sng" w="19050">
            <a:solidFill>
              <a:srgbClr val="80CAAD"/>
            </a:solidFill>
            <a:prstDash val="solid"/>
            <a:round/>
            <a:headEnd len="sm" w="sm" type="none"/>
            <a:tailEnd len="sm" w="sm" type="none"/>
          </a:ln>
        </p:spPr>
      </p:cxnSp>
      <p:sp>
        <p:nvSpPr>
          <p:cNvPr id="668" name="Google Shape;668;p46"/>
          <p:cNvSpPr txBox="1"/>
          <p:nvPr/>
        </p:nvSpPr>
        <p:spPr>
          <a:xfrm>
            <a:off x="4981290" y="2184692"/>
            <a:ext cx="1294200" cy="27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zh-HK" sz="1000" u="none" cap="none" strike="noStrike">
                <a:solidFill>
                  <a:srgbClr val="FFFFFF"/>
                </a:solidFill>
                <a:latin typeface="Proxima Nova"/>
                <a:ea typeface="Proxima Nova"/>
                <a:cs typeface="Proxima Nova"/>
                <a:sym typeface="Proxima Nova"/>
              </a:rPr>
              <a:t>iEngage</a:t>
            </a:r>
            <a:endParaRPr b="0" i="0" sz="1000" u="none" cap="none" strike="noStrike">
              <a:solidFill>
                <a:srgbClr val="FFFFFF"/>
              </a:solidFill>
              <a:latin typeface="Proxima Nova"/>
              <a:ea typeface="Proxima Nova"/>
              <a:cs typeface="Proxima Nova"/>
              <a:sym typeface="Proxima Nova"/>
            </a:endParaRPr>
          </a:p>
        </p:txBody>
      </p:sp>
      <p:sp>
        <p:nvSpPr>
          <p:cNvPr id="669" name="Google Shape;669;p46"/>
          <p:cNvSpPr/>
          <p:nvPr/>
        </p:nvSpPr>
        <p:spPr>
          <a:xfrm>
            <a:off x="4946740" y="2340986"/>
            <a:ext cx="73500" cy="735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70" name="Google Shape;670;p46"/>
          <p:cNvSpPr/>
          <p:nvPr/>
        </p:nvSpPr>
        <p:spPr>
          <a:xfrm>
            <a:off x="627650" y="3345150"/>
            <a:ext cx="1784400" cy="1655700"/>
          </a:xfrm>
          <a:prstGeom prst="rect">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46"/>
          <p:cNvSpPr/>
          <p:nvPr/>
        </p:nvSpPr>
        <p:spPr>
          <a:xfrm>
            <a:off x="627650" y="3345150"/>
            <a:ext cx="1685400" cy="1541400"/>
          </a:xfrm>
          <a:prstGeom prst="rect">
            <a:avLst/>
          </a:prstGeom>
          <a:solidFill>
            <a:srgbClr val="0C33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46"/>
          <p:cNvSpPr txBox="1"/>
          <p:nvPr/>
        </p:nvSpPr>
        <p:spPr>
          <a:xfrm>
            <a:off x="702661" y="3405963"/>
            <a:ext cx="1432200" cy="57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zh-HK" sz="1300" u="none" cap="none" strike="noStrike">
                <a:solidFill>
                  <a:srgbClr val="FFFFFF"/>
                </a:solidFill>
                <a:latin typeface="Proxima Nova"/>
                <a:ea typeface="Proxima Nova"/>
                <a:cs typeface="Proxima Nova"/>
                <a:sym typeface="Proxima Nova"/>
              </a:rPr>
              <a:t>Analytics</a:t>
            </a:r>
            <a:endParaRPr b="1" i="0" sz="1300" u="none" cap="none" strike="noStrike">
              <a:solidFill>
                <a:srgbClr val="FFFFFF"/>
              </a:solidFill>
              <a:latin typeface="Proxima Nova"/>
              <a:ea typeface="Proxima Nova"/>
              <a:cs typeface="Proxima Nova"/>
              <a:sym typeface="Proxima Nova"/>
            </a:endParaRPr>
          </a:p>
        </p:txBody>
      </p:sp>
      <p:cxnSp>
        <p:nvCxnSpPr>
          <p:cNvPr id="673" name="Google Shape;673;p46"/>
          <p:cNvCxnSpPr/>
          <p:nvPr/>
        </p:nvCxnSpPr>
        <p:spPr>
          <a:xfrm>
            <a:off x="788740" y="3802067"/>
            <a:ext cx="615600" cy="0"/>
          </a:xfrm>
          <a:prstGeom prst="straightConnector1">
            <a:avLst/>
          </a:prstGeom>
          <a:noFill/>
          <a:ln cap="flat" cmpd="sng" w="19050">
            <a:solidFill>
              <a:srgbClr val="80CAAD"/>
            </a:solidFill>
            <a:prstDash val="solid"/>
            <a:round/>
            <a:headEnd len="sm" w="sm" type="none"/>
            <a:tailEnd len="sm" w="sm" type="none"/>
          </a:ln>
        </p:spPr>
      </p:cxnSp>
      <p:sp>
        <p:nvSpPr>
          <p:cNvPr id="674" name="Google Shape;674;p46"/>
          <p:cNvSpPr txBox="1"/>
          <p:nvPr/>
        </p:nvSpPr>
        <p:spPr>
          <a:xfrm>
            <a:off x="857850" y="3821750"/>
            <a:ext cx="1554300" cy="76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zh-HK" sz="1000" u="none" cap="none" strike="noStrike">
                <a:solidFill>
                  <a:srgbClr val="FFFFFF"/>
                </a:solidFill>
                <a:latin typeface="Proxima Nova"/>
                <a:ea typeface="Proxima Nova"/>
                <a:cs typeface="Proxima Nova"/>
                <a:sym typeface="Proxima Nova"/>
              </a:rPr>
              <a:t>Consolidated reporting</a:t>
            </a:r>
            <a:endParaRPr b="0" i="0" sz="10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rPr b="0" i="0" lang="zh-HK" sz="1000" u="none" cap="none" strike="noStrike">
                <a:solidFill>
                  <a:srgbClr val="FFFFFF"/>
                </a:solidFill>
                <a:latin typeface="Proxima Nova"/>
                <a:ea typeface="Proxima Nova"/>
                <a:cs typeface="Proxima Nova"/>
                <a:sym typeface="Proxima Nova"/>
              </a:rPr>
              <a:t>Fee Mgmt &amp; Commissioning</a:t>
            </a:r>
            <a:endParaRPr b="0" i="0" sz="10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Proxima Nova"/>
              <a:ea typeface="Proxima Nova"/>
              <a:cs typeface="Proxima Nova"/>
              <a:sym typeface="Proxima Nova"/>
            </a:endParaRPr>
          </a:p>
        </p:txBody>
      </p:sp>
      <p:sp>
        <p:nvSpPr>
          <p:cNvPr id="675" name="Google Shape;675;p46"/>
          <p:cNvSpPr/>
          <p:nvPr/>
        </p:nvSpPr>
        <p:spPr>
          <a:xfrm>
            <a:off x="788740" y="3956936"/>
            <a:ext cx="73500" cy="735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76" name="Google Shape;676;p46"/>
          <p:cNvSpPr/>
          <p:nvPr/>
        </p:nvSpPr>
        <p:spPr>
          <a:xfrm>
            <a:off x="2706650" y="3345150"/>
            <a:ext cx="1784400" cy="1655700"/>
          </a:xfrm>
          <a:prstGeom prst="rect">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46"/>
          <p:cNvSpPr/>
          <p:nvPr/>
        </p:nvSpPr>
        <p:spPr>
          <a:xfrm>
            <a:off x="2706650" y="3345150"/>
            <a:ext cx="1685400" cy="1541400"/>
          </a:xfrm>
          <a:prstGeom prst="rect">
            <a:avLst/>
          </a:prstGeom>
          <a:solidFill>
            <a:srgbClr val="0C33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46"/>
          <p:cNvSpPr txBox="1"/>
          <p:nvPr/>
        </p:nvSpPr>
        <p:spPr>
          <a:xfrm>
            <a:off x="2781661" y="3310600"/>
            <a:ext cx="1432200" cy="57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zh-HK" sz="1200" u="none" cap="none" strike="noStrike">
                <a:solidFill>
                  <a:srgbClr val="FFFFFF"/>
                </a:solidFill>
                <a:latin typeface="Proxima Nova"/>
                <a:ea typeface="Proxima Nova"/>
                <a:cs typeface="Proxima Nova"/>
                <a:sym typeface="Proxima Nova"/>
              </a:rPr>
              <a:t>Portfolio</a:t>
            </a:r>
            <a:endParaRPr b="1" i="0" sz="12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100"/>
              <a:buFont typeface="Arial"/>
              <a:buNone/>
            </a:pPr>
            <a:r>
              <a:rPr b="1" i="0" lang="zh-HK" sz="1200" u="none" cap="none" strike="noStrike">
                <a:solidFill>
                  <a:srgbClr val="FFFFFF"/>
                </a:solidFill>
                <a:latin typeface="Proxima Nova"/>
                <a:ea typeface="Proxima Nova"/>
                <a:cs typeface="Proxima Nova"/>
                <a:sym typeface="Proxima Nova"/>
              </a:rPr>
              <a:t>implementation</a:t>
            </a:r>
            <a:endParaRPr b="1" i="0" sz="12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Proxima Nova"/>
              <a:ea typeface="Proxima Nova"/>
              <a:cs typeface="Proxima Nova"/>
              <a:sym typeface="Proxima Nova"/>
            </a:endParaRPr>
          </a:p>
        </p:txBody>
      </p:sp>
      <p:cxnSp>
        <p:nvCxnSpPr>
          <p:cNvPr id="679" name="Google Shape;679;p46"/>
          <p:cNvCxnSpPr/>
          <p:nvPr/>
        </p:nvCxnSpPr>
        <p:spPr>
          <a:xfrm>
            <a:off x="2867740" y="3821742"/>
            <a:ext cx="615600" cy="0"/>
          </a:xfrm>
          <a:prstGeom prst="straightConnector1">
            <a:avLst/>
          </a:prstGeom>
          <a:noFill/>
          <a:ln cap="flat" cmpd="sng" w="19050">
            <a:solidFill>
              <a:srgbClr val="80CAAD"/>
            </a:solidFill>
            <a:prstDash val="solid"/>
            <a:round/>
            <a:headEnd len="sm" w="sm" type="none"/>
            <a:tailEnd len="sm" w="sm" type="none"/>
          </a:ln>
        </p:spPr>
      </p:cxnSp>
      <p:sp>
        <p:nvSpPr>
          <p:cNvPr id="680" name="Google Shape;680;p46"/>
          <p:cNvSpPr txBox="1"/>
          <p:nvPr/>
        </p:nvSpPr>
        <p:spPr>
          <a:xfrm>
            <a:off x="2902300" y="3795800"/>
            <a:ext cx="1600800" cy="96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zh-HK" sz="900" u="none" cap="none" strike="noStrike">
                <a:solidFill>
                  <a:srgbClr val="FFFFFF"/>
                </a:solidFill>
                <a:latin typeface="Proxima Nova"/>
                <a:ea typeface="Proxima Nova"/>
                <a:cs typeface="Proxima Nova"/>
                <a:sym typeface="Proxima Nova"/>
              </a:rPr>
              <a:t>vFunds</a:t>
            </a:r>
            <a:endParaRPr b="0" i="0" sz="9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900"/>
              <a:buFont typeface="Arial"/>
              <a:buNone/>
            </a:pPr>
            <a:r>
              <a:rPr b="0" i="0" lang="zh-HK" sz="900" u="none" cap="none" strike="noStrike">
                <a:solidFill>
                  <a:srgbClr val="FFFFFF"/>
                </a:solidFill>
                <a:latin typeface="Proxima Nova"/>
                <a:ea typeface="Proxima Nova"/>
                <a:cs typeface="Proxima Nova"/>
                <a:sym typeface="Proxima Nova"/>
              </a:rPr>
              <a:t>Ordering &amp; rebalancing Engine</a:t>
            </a:r>
            <a:endParaRPr b="0" i="0" sz="9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900"/>
              <a:buFont typeface="Arial"/>
              <a:buNone/>
            </a:pPr>
            <a:r>
              <a:rPr b="0" i="0" lang="zh-HK" sz="900" u="none" cap="none" strike="noStrike">
                <a:solidFill>
                  <a:srgbClr val="FFFFFF"/>
                </a:solidFill>
                <a:latin typeface="Proxima Nova"/>
                <a:ea typeface="Proxima Nova"/>
                <a:cs typeface="Proxima Nova"/>
                <a:sym typeface="Proxima Nova"/>
              </a:rPr>
              <a:t>Model portfolios</a:t>
            </a:r>
            <a:endParaRPr b="0" i="0" sz="9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900"/>
              <a:buFont typeface="Arial"/>
              <a:buNone/>
            </a:pPr>
            <a:r>
              <a:rPr b="0" i="0" lang="zh-HK" sz="900" u="none" cap="none" strike="noStrike">
                <a:solidFill>
                  <a:srgbClr val="FFFFFF"/>
                </a:solidFill>
                <a:latin typeface="Proxima Nova"/>
                <a:ea typeface="Proxima Nova"/>
                <a:cs typeface="Proxima Nova"/>
                <a:sym typeface="Proxima Nova"/>
              </a:rPr>
              <a:t>Reporting &amp; alerts</a:t>
            </a:r>
            <a:endParaRPr b="0" i="0" sz="9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900"/>
              <a:buFont typeface="Arial"/>
              <a:buNone/>
            </a:pPr>
            <a:r>
              <a:rPr b="0" i="0" lang="zh-HK" sz="900" u="none" cap="none" strike="noStrike">
                <a:solidFill>
                  <a:srgbClr val="FFFFFF"/>
                </a:solidFill>
                <a:latin typeface="Proxima Nova"/>
                <a:ea typeface="Proxima Nova"/>
                <a:cs typeface="Proxima Nova"/>
                <a:sym typeface="Proxima Nova"/>
              </a:rPr>
              <a:t>Risk profiling &amp; suitability</a:t>
            </a:r>
            <a:endParaRPr b="0" i="0" sz="9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Proxima Nova"/>
              <a:ea typeface="Proxima Nova"/>
              <a:cs typeface="Proxima Nova"/>
              <a:sym typeface="Proxima Nova"/>
            </a:endParaRPr>
          </a:p>
        </p:txBody>
      </p:sp>
      <p:sp>
        <p:nvSpPr>
          <p:cNvPr id="681" name="Google Shape;681;p46"/>
          <p:cNvSpPr/>
          <p:nvPr/>
        </p:nvSpPr>
        <p:spPr>
          <a:xfrm>
            <a:off x="4785650" y="3345150"/>
            <a:ext cx="1784400" cy="1655700"/>
          </a:xfrm>
          <a:prstGeom prst="rect">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46"/>
          <p:cNvSpPr/>
          <p:nvPr/>
        </p:nvSpPr>
        <p:spPr>
          <a:xfrm>
            <a:off x="4785650" y="3345150"/>
            <a:ext cx="1685400" cy="1541400"/>
          </a:xfrm>
          <a:prstGeom prst="rect">
            <a:avLst/>
          </a:prstGeom>
          <a:solidFill>
            <a:srgbClr val="0C33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46"/>
          <p:cNvSpPr txBox="1"/>
          <p:nvPr/>
        </p:nvSpPr>
        <p:spPr>
          <a:xfrm>
            <a:off x="4860661" y="3364013"/>
            <a:ext cx="1432200" cy="57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zh-HK" sz="1300" u="none" cap="none" strike="noStrike">
                <a:solidFill>
                  <a:srgbClr val="FFFFFF"/>
                </a:solidFill>
                <a:latin typeface="Proxima Nova"/>
                <a:ea typeface="Proxima Nova"/>
                <a:cs typeface="Proxima Nova"/>
                <a:sym typeface="Proxima Nova"/>
              </a:rPr>
              <a:t>Portfolio</a:t>
            </a:r>
            <a:endParaRPr b="1" i="0" sz="13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100"/>
              <a:buFont typeface="Arial"/>
              <a:buNone/>
            </a:pPr>
            <a:r>
              <a:rPr b="1" i="0" lang="zh-HK" sz="1300" u="none" cap="none" strike="noStrike">
                <a:solidFill>
                  <a:srgbClr val="FFFFFF"/>
                </a:solidFill>
                <a:latin typeface="Proxima Nova"/>
                <a:ea typeface="Proxima Nova"/>
                <a:cs typeface="Proxima Nova"/>
                <a:sym typeface="Proxima Nova"/>
              </a:rPr>
              <a:t>construction</a:t>
            </a:r>
            <a:endParaRPr b="1" i="0" sz="13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FFFFFF"/>
              </a:solidFill>
              <a:latin typeface="Proxima Nova"/>
              <a:ea typeface="Proxima Nova"/>
              <a:cs typeface="Proxima Nova"/>
              <a:sym typeface="Proxima Nova"/>
            </a:endParaRPr>
          </a:p>
        </p:txBody>
      </p:sp>
      <p:cxnSp>
        <p:nvCxnSpPr>
          <p:cNvPr id="684" name="Google Shape;684;p46"/>
          <p:cNvCxnSpPr/>
          <p:nvPr/>
        </p:nvCxnSpPr>
        <p:spPr>
          <a:xfrm>
            <a:off x="4946740" y="3890379"/>
            <a:ext cx="615600" cy="0"/>
          </a:xfrm>
          <a:prstGeom prst="straightConnector1">
            <a:avLst/>
          </a:prstGeom>
          <a:noFill/>
          <a:ln cap="flat" cmpd="sng" w="19050">
            <a:solidFill>
              <a:srgbClr val="80CAAD"/>
            </a:solidFill>
            <a:prstDash val="solid"/>
            <a:round/>
            <a:headEnd len="sm" w="sm" type="none"/>
            <a:tailEnd len="sm" w="sm" type="none"/>
          </a:ln>
        </p:spPr>
      </p:cxnSp>
      <p:sp>
        <p:nvSpPr>
          <p:cNvPr id="685" name="Google Shape;685;p46"/>
          <p:cNvSpPr txBox="1"/>
          <p:nvPr/>
        </p:nvSpPr>
        <p:spPr>
          <a:xfrm>
            <a:off x="4981300" y="3943925"/>
            <a:ext cx="1644900" cy="768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zh-HK" sz="1000" u="none" cap="none" strike="noStrike">
                <a:solidFill>
                  <a:srgbClr val="FFFFFF"/>
                </a:solidFill>
                <a:latin typeface="Proxima Nova"/>
                <a:ea typeface="Proxima Nova"/>
                <a:cs typeface="Proxima Nova"/>
                <a:sym typeface="Proxima Nova"/>
              </a:rPr>
              <a:t>Al Portfolio Construction</a:t>
            </a:r>
            <a:endParaRPr b="0" i="0" sz="1000" u="none" cap="none" strike="noStrike">
              <a:solidFill>
                <a:srgbClr val="FFFFFF"/>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100"/>
              <a:buFont typeface="Arial"/>
              <a:buNone/>
            </a:pPr>
            <a:r>
              <a:rPr b="0" i="0" lang="zh-HK" sz="1000" u="none" cap="none" strike="noStrike">
                <a:solidFill>
                  <a:srgbClr val="FFFFFF"/>
                </a:solidFill>
                <a:latin typeface="Proxima Nova"/>
                <a:ea typeface="Proxima Nova"/>
                <a:cs typeface="Proxima Nova"/>
                <a:sym typeface="Proxima Nova"/>
              </a:rPr>
              <a:t>Portfolio insights</a:t>
            </a:r>
            <a:endParaRPr b="0" i="0" sz="1000" u="none" cap="none" strike="noStrike">
              <a:solidFill>
                <a:srgbClr val="FFFFFF"/>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FFFFFF"/>
              </a:solidFill>
              <a:latin typeface="Proxima Nova"/>
              <a:ea typeface="Proxima Nova"/>
              <a:cs typeface="Proxima Nova"/>
              <a:sym typeface="Proxima Nova"/>
            </a:endParaRPr>
          </a:p>
        </p:txBody>
      </p:sp>
      <p:sp>
        <p:nvSpPr>
          <p:cNvPr id="686" name="Google Shape;686;p46"/>
          <p:cNvSpPr/>
          <p:nvPr/>
        </p:nvSpPr>
        <p:spPr>
          <a:xfrm>
            <a:off x="6909200" y="3345150"/>
            <a:ext cx="1784400" cy="1655700"/>
          </a:xfrm>
          <a:prstGeom prst="rect">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46"/>
          <p:cNvSpPr/>
          <p:nvPr/>
        </p:nvSpPr>
        <p:spPr>
          <a:xfrm>
            <a:off x="6909200" y="3345150"/>
            <a:ext cx="1685400" cy="1541400"/>
          </a:xfrm>
          <a:prstGeom prst="rect">
            <a:avLst/>
          </a:prstGeom>
          <a:solidFill>
            <a:srgbClr val="0C33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46"/>
          <p:cNvSpPr txBox="1"/>
          <p:nvPr/>
        </p:nvSpPr>
        <p:spPr>
          <a:xfrm>
            <a:off x="6984211" y="3364013"/>
            <a:ext cx="1432200" cy="57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zh-HK" sz="1300" u="none" cap="none" strike="noStrike">
                <a:solidFill>
                  <a:srgbClr val="FFFFFF"/>
                </a:solidFill>
                <a:latin typeface="Proxima Nova"/>
                <a:ea typeface="Proxima Nova"/>
                <a:cs typeface="Proxima Nova"/>
                <a:sym typeface="Proxima Nova"/>
              </a:rPr>
              <a:t>Explore &amp; </a:t>
            </a:r>
            <a:endParaRPr b="1" i="0" sz="13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100"/>
              <a:buFont typeface="Arial"/>
              <a:buNone/>
            </a:pPr>
            <a:r>
              <a:rPr b="1" i="0" lang="zh-HK" sz="1300" u="none" cap="none" strike="noStrike">
                <a:solidFill>
                  <a:srgbClr val="FFFFFF"/>
                </a:solidFill>
                <a:latin typeface="Proxima Nova"/>
                <a:ea typeface="Proxima Nova"/>
                <a:cs typeface="Proxima Nova"/>
                <a:sym typeface="Proxima Nova"/>
              </a:rPr>
              <a:t>understand</a:t>
            </a:r>
            <a:endParaRPr b="1" i="0" sz="13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FFFFFF"/>
              </a:solidFill>
              <a:latin typeface="Proxima Nova"/>
              <a:ea typeface="Proxima Nova"/>
              <a:cs typeface="Proxima Nova"/>
              <a:sym typeface="Proxima Nova"/>
            </a:endParaRPr>
          </a:p>
        </p:txBody>
      </p:sp>
      <p:cxnSp>
        <p:nvCxnSpPr>
          <p:cNvPr id="689" name="Google Shape;689;p46"/>
          <p:cNvCxnSpPr/>
          <p:nvPr/>
        </p:nvCxnSpPr>
        <p:spPr>
          <a:xfrm>
            <a:off x="7070290" y="3905317"/>
            <a:ext cx="615600" cy="0"/>
          </a:xfrm>
          <a:prstGeom prst="straightConnector1">
            <a:avLst/>
          </a:prstGeom>
          <a:noFill/>
          <a:ln cap="flat" cmpd="sng" w="19050">
            <a:solidFill>
              <a:srgbClr val="80CAAD"/>
            </a:solidFill>
            <a:prstDash val="solid"/>
            <a:round/>
            <a:headEnd len="sm" w="sm" type="none"/>
            <a:tailEnd len="sm" w="sm" type="none"/>
          </a:ln>
        </p:spPr>
      </p:cxnSp>
      <p:sp>
        <p:nvSpPr>
          <p:cNvPr id="690" name="Google Shape;690;p46"/>
          <p:cNvSpPr txBox="1"/>
          <p:nvPr/>
        </p:nvSpPr>
        <p:spPr>
          <a:xfrm>
            <a:off x="7104800" y="3988510"/>
            <a:ext cx="1294200" cy="621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zh-HK" sz="1000" u="none" cap="none" strike="noStrike">
                <a:solidFill>
                  <a:srgbClr val="FFFFFF"/>
                </a:solidFill>
                <a:latin typeface="Proxima Nova"/>
                <a:ea typeface="Proxima Nova"/>
                <a:cs typeface="Proxima Nova"/>
                <a:sym typeface="Proxima Nova"/>
              </a:rPr>
              <a:t>Risk profiling</a:t>
            </a:r>
            <a:endParaRPr b="0" i="0" sz="1000" u="none" cap="none" strike="noStrike">
              <a:solidFill>
                <a:srgbClr val="FFFFFF"/>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100"/>
              <a:buFont typeface="Arial"/>
              <a:buNone/>
            </a:pPr>
            <a:r>
              <a:rPr b="0" i="0" lang="zh-HK" sz="1000" u="none" cap="none" strike="noStrike">
                <a:solidFill>
                  <a:srgbClr val="FFFFFF"/>
                </a:solidFill>
                <a:latin typeface="Proxima Nova"/>
                <a:ea typeface="Proxima Nova"/>
                <a:cs typeface="Proxima Nova"/>
                <a:sym typeface="Proxima Nova"/>
              </a:rPr>
              <a:t>Wealth planning</a:t>
            </a:r>
            <a:endParaRPr b="0" i="0" sz="1000" u="none" cap="none" strike="noStrike">
              <a:solidFill>
                <a:srgbClr val="FFFFFF"/>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100"/>
              <a:buFont typeface="Arial"/>
              <a:buNone/>
            </a:pPr>
            <a:r>
              <a:rPr b="0" i="0" lang="zh-HK" sz="1000" u="none" cap="none" strike="noStrike">
                <a:solidFill>
                  <a:srgbClr val="FFFFFF"/>
                </a:solidFill>
                <a:latin typeface="Proxima Nova"/>
                <a:ea typeface="Proxima Nova"/>
                <a:cs typeface="Proxima Nova"/>
                <a:sym typeface="Proxima Nova"/>
              </a:rPr>
              <a:t>Investment Explorer</a:t>
            </a:r>
            <a:endParaRPr b="0" i="0" sz="1000" u="none" cap="none" strike="noStrike">
              <a:solidFill>
                <a:srgbClr val="FFFFFF"/>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FFFFFF"/>
              </a:solidFill>
              <a:latin typeface="Proxima Nova"/>
              <a:ea typeface="Proxima Nova"/>
              <a:cs typeface="Proxima Nova"/>
              <a:sym typeface="Proxima Nova"/>
            </a:endParaRPr>
          </a:p>
        </p:txBody>
      </p:sp>
      <p:sp>
        <p:nvSpPr>
          <p:cNvPr id="691" name="Google Shape;691;p46"/>
          <p:cNvSpPr/>
          <p:nvPr/>
        </p:nvSpPr>
        <p:spPr>
          <a:xfrm>
            <a:off x="2867740" y="2474036"/>
            <a:ext cx="73500" cy="735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92" name="Google Shape;692;p46"/>
          <p:cNvSpPr/>
          <p:nvPr/>
        </p:nvSpPr>
        <p:spPr>
          <a:xfrm>
            <a:off x="2867740" y="2636111"/>
            <a:ext cx="73500" cy="735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93" name="Google Shape;693;p46"/>
          <p:cNvSpPr/>
          <p:nvPr/>
        </p:nvSpPr>
        <p:spPr>
          <a:xfrm>
            <a:off x="788740" y="4103561"/>
            <a:ext cx="73500" cy="735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94" name="Google Shape;694;p46"/>
          <p:cNvSpPr/>
          <p:nvPr/>
        </p:nvSpPr>
        <p:spPr>
          <a:xfrm>
            <a:off x="2867740" y="3934061"/>
            <a:ext cx="73500" cy="735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95" name="Google Shape;695;p46"/>
          <p:cNvSpPr/>
          <p:nvPr/>
        </p:nvSpPr>
        <p:spPr>
          <a:xfrm>
            <a:off x="2867740" y="4051761"/>
            <a:ext cx="73500" cy="735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96" name="Google Shape;696;p46"/>
          <p:cNvSpPr/>
          <p:nvPr/>
        </p:nvSpPr>
        <p:spPr>
          <a:xfrm>
            <a:off x="2867740" y="4309036"/>
            <a:ext cx="73500" cy="735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97" name="Google Shape;697;p46"/>
          <p:cNvSpPr/>
          <p:nvPr/>
        </p:nvSpPr>
        <p:spPr>
          <a:xfrm>
            <a:off x="2867740" y="4448611"/>
            <a:ext cx="73500" cy="735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98" name="Google Shape;698;p46"/>
          <p:cNvSpPr/>
          <p:nvPr/>
        </p:nvSpPr>
        <p:spPr>
          <a:xfrm>
            <a:off x="2867740" y="4566299"/>
            <a:ext cx="73500" cy="735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99" name="Google Shape;699;p46"/>
          <p:cNvSpPr/>
          <p:nvPr/>
        </p:nvSpPr>
        <p:spPr>
          <a:xfrm>
            <a:off x="4946640" y="4073649"/>
            <a:ext cx="73500" cy="735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700" name="Google Shape;700;p46"/>
          <p:cNvSpPr/>
          <p:nvPr/>
        </p:nvSpPr>
        <p:spPr>
          <a:xfrm>
            <a:off x="4946640" y="4239549"/>
            <a:ext cx="73500" cy="735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701" name="Google Shape;701;p46"/>
          <p:cNvSpPr/>
          <p:nvPr/>
        </p:nvSpPr>
        <p:spPr>
          <a:xfrm>
            <a:off x="7070290" y="4132186"/>
            <a:ext cx="73500" cy="735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702" name="Google Shape;702;p46"/>
          <p:cNvSpPr/>
          <p:nvPr/>
        </p:nvSpPr>
        <p:spPr>
          <a:xfrm>
            <a:off x="7070290" y="4294024"/>
            <a:ext cx="73500" cy="735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703" name="Google Shape;703;p46"/>
          <p:cNvSpPr/>
          <p:nvPr/>
        </p:nvSpPr>
        <p:spPr>
          <a:xfrm>
            <a:off x="7070290" y="4455861"/>
            <a:ext cx="73500" cy="735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cxnSp>
        <p:nvCxnSpPr>
          <p:cNvPr id="704" name="Google Shape;704;p46"/>
          <p:cNvCxnSpPr/>
          <p:nvPr/>
        </p:nvCxnSpPr>
        <p:spPr>
          <a:xfrm>
            <a:off x="2445950" y="2184700"/>
            <a:ext cx="226800" cy="0"/>
          </a:xfrm>
          <a:prstGeom prst="straightConnector1">
            <a:avLst/>
          </a:prstGeom>
          <a:noFill/>
          <a:ln cap="flat" cmpd="sng" w="9525">
            <a:solidFill>
              <a:srgbClr val="80CAAD"/>
            </a:solidFill>
            <a:prstDash val="solid"/>
            <a:round/>
            <a:headEnd len="sm" w="sm" type="none"/>
            <a:tailEnd len="med" w="med" type="triangle"/>
          </a:ln>
        </p:spPr>
      </p:cxnSp>
      <p:cxnSp>
        <p:nvCxnSpPr>
          <p:cNvPr id="705" name="Google Shape;705;p46"/>
          <p:cNvCxnSpPr/>
          <p:nvPr/>
        </p:nvCxnSpPr>
        <p:spPr>
          <a:xfrm>
            <a:off x="4524950" y="2184700"/>
            <a:ext cx="226800" cy="0"/>
          </a:xfrm>
          <a:prstGeom prst="straightConnector1">
            <a:avLst/>
          </a:prstGeom>
          <a:noFill/>
          <a:ln cap="flat" cmpd="sng" w="9525">
            <a:solidFill>
              <a:srgbClr val="80CAAD"/>
            </a:solidFill>
            <a:prstDash val="solid"/>
            <a:round/>
            <a:headEnd len="sm" w="sm" type="none"/>
            <a:tailEnd len="med" w="med" type="triangle"/>
          </a:ln>
        </p:spPr>
      </p:cxnSp>
      <p:cxnSp>
        <p:nvCxnSpPr>
          <p:cNvPr id="706" name="Google Shape;706;p46"/>
          <p:cNvCxnSpPr/>
          <p:nvPr/>
        </p:nvCxnSpPr>
        <p:spPr>
          <a:xfrm rot="10800000">
            <a:off x="2445950" y="3890375"/>
            <a:ext cx="226800" cy="0"/>
          </a:xfrm>
          <a:prstGeom prst="straightConnector1">
            <a:avLst/>
          </a:prstGeom>
          <a:noFill/>
          <a:ln cap="flat" cmpd="sng" w="9525">
            <a:solidFill>
              <a:srgbClr val="80CAAD"/>
            </a:solidFill>
            <a:prstDash val="solid"/>
            <a:round/>
            <a:headEnd len="sm" w="sm" type="none"/>
            <a:tailEnd len="med" w="med" type="triangle"/>
          </a:ln>
        </p:spPr>
      </p:cxnSp>
      <p:cxnSp>
        <p:nvCxnSpPr>
          <p:cNvPr id="707" name="Google Shape;707;p46"/>
          <p:cNvCxnSpPr/>
          <p:nvPr/>
        </p:nvCxnSpPr>
        <p:spPr>
          <a:xfrm rot="10800000">
            <a:off x="4530975" y="3890375"/>
            <a:ext cx="226800" cy="0"/>
          </a:xfrm>
          <a:prstGeom prst="straightConnector1">
            <a:avLst/>
          </a:prstGeom>
          <a:noFill/>
          <a:ln cap="flat" cmpd="sng" w="9525">
            <a:solidFill>
              <a:srgbClr val="80CAAD"/>
            </a:solidFill>
            <a:prstDash val="solid"/>
            <a:round/>
            <a:headEnd len="sm" w="sm" type="none"/>
            <a:tailEnd len="med" w="med" type="triangle"/>
          </a:ln>
        </p:spPr>
      </p:cxnSp>
      <p:cxnSp>
        <p:nvCxnSpPr>
          <p:cNvPr id="708" name="Google Shape;708;p46"/>
          <p:cNvCxnSpPr/>
          <p:nvPr/>
        </p:nvCxnSpPr>
        <p:spPr>
          <a:xfrm rot="10800000">
            <a:off x="6626225" y="3890375"/>
            <a:ext cx="226800" cy="0"/>
          </a:xfrm>
          <a:prstGeom prst="straightConnector1">
            <a:avLst/>
          </a:prstGeom>
          <a:noFill/>
          <a:ln cap="flat" cmpd="sng" w="9525">
            <a:solidFill>
              <a:srgbClr val="80CAAD"/>
            </a:solidFill>
            <a:prstDash val="solid"/>
            <a:round/>
            <a:headEnd len="sm" w="sm" type="none"/>
            <a:tailEnd len="med" w="med" type="triangle"/>
          </a:ln>
        </p:spPr>
      </p:cxnSp>
      <p:cxnSp>
        <p:nvCxnSpPr>
          <p:cNvPr id="709" name="Google Shape;709;p46"/>
          <p:cNvCxnSpPr/>
          <p:nvPr/>
        </p:nvCxnSpPr>
        <p:spPr>
          <a:xfrm>
            <a:off x="7751900" y="2347750"/>
            <a:ext cx="0" cy="971700"/>
          </a:xfrm>
          <a:prstGeom prst="straightConnector1">
            <a:avLst/>
          </a:prstGeom>
          <a:noFill/>
          <a:ln cap="flat" cmpd="sng" w="9525">
            <a:solidFill>
              <a:srgbClr val="80CAAD"/>
            </a:solidFill>
            <a:prstDash val="solid"/>
            <a:round/>
            <a:headEnd len="sm" w="sm" type="none"/>
            <a:tailEnd len="med" w="med" type="triangle"/>
          </a:ln>
        </p:spPr>
      </p:cxnSp>
      <p:cxnSp>
        <p:nvCxnSpPr>
          <p:cNvPr id="710" name="Google Shape;710;p46"/>
          <p:cNvCxnSpPr/>
          <p:nvPr/>
        </p:nvCxnSpPr>
        <p:spPr>
          <a:xfrm>
            <a:off x="6570050" y="2341900"/>
            <a:ext cx="1180200" cy="0"/>
          </a:xfrm>
          <a:prstGeom prst="straightConnector1">
            <a:avLst/>
          </a:prstGeom>
          <a:noFill/>
          <a:ln cap="flat" cmpd="sng" w="9525">
            <a:solidFill>
              <a:srgbClr val="80CAAD"/>
            </a:solidFill>
            <a:prstDash val="solid"/>
            <a:round/>
            <a:headEnd len="sm" w="sm" type="none"/>
            <a:tailEnd len="sm" w="sm" type="none"/>
          </a:ln>
        </p:spPr>
      </p:cxnSp>
      <p:sp>
        <p:nvSpPr>
          <p:cNvPr id="711" name="Google Shape;711;p46"/>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tform Pedigree">
  <p:cSld name="BLANK_1_1_1_1_1_2_1_1_1">
    <p:spTree>
      <p:nvGrpSpPr>
        <p:cNvPr id="712" name="Shape 712"/>
        <p:cNvGrpSpPr/>
        <p:nvPr/>
      </p:nvGrpSpPr>
      <p:grpSpPr>
        <a:xfrm>
          <a:off x="0" y="0"/>
          <a:ext cx="0" cy="0"/>
          <a:chOff x="0" y="0"/>
          <a:chExt cx="0" cy="0"/>
        </a:xfrm>
      </p:grpSpPr>
      <p:sp>
        <p:nvSpPr>
          <p:cNvPr id="713" name="Google Shape;713;p47"/>
          <p:cNvSpPr/>
          <p:nvPr/>
        </p:nvSpPr>
        <p:spPr>
          <a:xfrm>
            <a:off x="8942751" y="4800378"/>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47"/>
          <p:cNvSpPr/>
          <p:nvPr/>
        </p:nvSpPr>
        <p:spPr>
          <a:xfrm>
            <a:off x="8942751" y="4970926"/>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5" name="Google Shape;715;p47"/>
          <p:cNvPicPr preferRelativeResize="0"/>
          <p:nvPr/>
        </p:nvPicPr>
        <p:blipFill rotWithShape="1">
          <a:blip r:embed="rId2">
            <a:alphaModFix/>
          </a:blip>
          <a:srcRect b="0" l="0" r="0" t="7287"/>
          <a:stretch/>
        </p:blipFill>
        <p:spPr>
          <a:xfrm>
            <a:off x="0" y="0"/>
            <a:ext cx="435338" cy="431800"/>
          </a:xfrm>
          <a:prstGeom prst="rect">
            <a:avLst/>
          </a:prstGeom>
          <a:noFill/>
          <a:ln>
            <a:noFill/>
          </a:ln>
        </p:spPr>
      </p:pic>
      <p:sp>
        <p:nvSpPr>
          <p:cNvPr id="716" name="Google Shape;716;p47"/>
          <p:cNvSpPr/>
          <p:nvPr/>
        </p:nvSpPr>
        <p:spPr>
          <a:xfrm rot="5400000">
            <a:off x="5075175" y="3789225"/>
            <a:ext cx="2667000" cy="2667000"/>
          </a:xfrm>
          <a:prstGeom prst="chord">
            <a:avLst>
              <a:gd fmla="val 5334111" name="adj1"/>
              <a:gd fmla="val 16264507" name="adj2"/>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47"/>
          <p:cNvSpPr/>
          <p:nvPr/>
        </p:nvSpPr>
        <p:spPr>
          <a:xfrm rot="5400000">
            <a:off x="1343975" y="3789225"/>
            <a:ext cx="2667000" cy="2667000"/>
          </a:xfrm>
          <a:prstGeom prst="chord">
            <a:avLst>
              <a:gd fmla="val 5334111" name="adj1"/>
              <a:gd fmla="val 16264507" name="adj2"/>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47"/>
          <p:cNvSpPr txBox="1"/>
          <p:nvPr/>
        </p:nvSpPr>
        <p:spPr>
          <a:xfrm>
            <a:off x="-100" y="546925"/>
            <a:ext cx="9144000" cy="5727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4000"/>
              <a:buFont typeface="Arial"/>
              <a:buNone/>
            </a:pPr>
            <a:r>
              <a:rPr b="0" i="0" lang="zh-HK" sz="2800" u="none" cap="none" strike="noStrike">
                <a:solidFill>
                  <a:srgbClr val="002838"/>
                </a:solidFill>
                <a:latin typeface="Proxima Nova"/>
                <a:ea typeface="Proxima Nova"/>
                <a:cs typeface="Proxima Nova"/>
                <a:sym typeface="Proxima Nova"/>
              </a:rPr>
              <a:t>PLATFORM </a:t>
            </a:r>
            <a:r>
              <a:rPr b="1" i="0" lang="zh-HK" sz="2800" u="none" cap="none" strike="noStrike">
                <a:solidFill>
                  <a:srgbClr val="002838"/>
                </a:solidFill>
                <a:latin typeface="Proxima Nova"/>
                <a:ea typeface="Proxima Nova"/>
                <a:cs typeface="Proxima Nova"/>
                <a:sym typeface="Proxima Nova"/>
              </a:rPr>
              <a:t>PEDIGREE</a:t>
            </a:r>
            <a:endParaRPr b="1" i="0" sz="2800" u="none" cap="none" strike="noStrike">
              <a:solidFill>
                <a:srgbClr val="002838"/>
              </a:solidFill>
              <a:latin typeface="Proxima Nova"/>
              <a:ea typeface="Proxima Nova"/>
              <a:cs typeface="Proxima Nova"/>
              <a:sym typeface="Proxima Nova"/>
            </a:endParaRPr>
          </a:p>
        </p:txBody>
      </p:sp>
      <p:cxnSp>
        <p:nvCxnSpPr>
          <p:cNvPr id="719" name="Google Shape;719;p47"/>
          <p:cNvCxnSpPr/>
          <p:nvPr/>
        </p:nvCxnSpPr>
        <p:spPr>
          <a:xfrm>
            <a:off x="4275150" y="1074775"/>
            <a:ext cx="593700" cy="0"/>
          </a:xfrm>
          <a:prstGeom prst="straightConnector1">
            <a:avLst/>
          </a:prstGeom>
          <a:noFill/>
          <a:ln cap="flat" cmpd="sng" w="19050">
            <a:solidFill>
              <a:srgbClr val="80CAAD"/>
            </a:solidFill>
            <a:prstDash val="solid"/>
            <a:round/>
            <a:headEnd len="sm" w="sm" type="none"/>
            <a:tailEnd len="sm" w="sm" type="none"/>
          </a:ln>
        </p:spPr>
      </p:cxnSp>
      <p:sp>
        <p:nvSpPr>
          <p:cNvPr id="720" name="Google Shape;720;p47"/>
          <p:cNvSpPr txBox="1"/>
          <p:nvPr/>
        </p:nvSpPr>
        <p:spPr>
          <a:xfrm>
            <a:off x="2879450" y="1119625"/>
            <a:ext cx="3384900" cy="55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zh-HK" sz="1200" u="none" cap="none" strike="noStrike">
                <a:solidFill>
                  <a:srgbClr val="000000"/>
                </a:solidFill>
                <a:latin typeface="Proxima Nova"/>
                <a:ea typeface="Proxima Nova"/>
                <a:cs typeface="Proxima Nova"/>
                <a:sym typeface="Proxima Nova"/>
              </a:rPr>
              <a:t>Our wealth management technology platform has been live since 2011.</a:t>
            </a:r>
            <a:endParaRPr b="0" i="0" sz="1200" u="none" cap="none" strike="noStrike">
              <a:solidFill>
                <a:srgbClr val="000000"/>
              </a:solidFill>
              <a:latin typeface="Proxima Nova"/>
              <a:ea typeface="Proxima Nova"/>
              <a:cs typeface="Proxima Nova"/>
              <a:sym typeface="Proxima Nova"/>
            </a:endParaRPr>
          </a:p>
        </p:txBody>
      </p:sp>
      <p:sp>
        <p:nvSpPr>
          <p:cNvPr id="721" name="Google Shape;721;p47"/>
          <p:cNvSpPr txBox="1"/>
          <p:nvPr/>
        </p:nvSpPr>
        <p:spPr>
          <a:xfrm>
            <a:off x="873950" y="2392613"/>
            <a:ext cx="1073700" cy="39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HK" sz="1400" u="none" cap="none" strike="noStrike">
                <a:solidFill>
                  <a:srgbClr val="000000"/>
                </a:solidFill>
                <a:latin typeface="Proxima Nova"/>
                <a:ea typeface="Proxima Nova"/>
                <a:cs typeface="Proxima Nova"/>
                <a:sym typeface="Proxima Nova"/>
              </a:rPr>
              <a:t>Multi-asset</a:t>
            </a:r>
            <a:endParaRPr b="1" i="0" sz="1400" u="none" cap="none" strike="noStrike">
              <a:solidFill>
                <a:srgbClr val="000000"/>
              </a:solidFill>
              <a:latin typeface="Proxima Nova"/>
              <a:ea typeface="Proxima Nova"/>
              <a:cs typeface="Proxima Nova"/>
              <a:sym typeface="Proxima Nova"/>
            </a:endParaRPr>
          </a:p>
        </p:txBody>
      </p:sp>
      <p:cxnSp>
        <p:nvCxnSpPr>
          <p:cNvPr id="722" name="Google Shape;722;p47"/>
          <p:cNvCxnSpPr/>
          <p:nvPr/>
        </p:nvCxnSpPr>
        <p:spPr>
          <a:xfrm>
            <a:off x="1164650" y="2809150"/>
            <a:ext cx="492300" cy="0"/>
          </a:xfrm>
          <a:prstGeom prst="straightConnector1">
            <a:avLst/>
          </a:prstGeom>
          <a:noFill/>
          <a:ln cap="flat" cmpd="sng" w="19050">
            <a:solidFill>
              <a:srgbClr val="80CAAD"/>
            </a:solidFill>
            <a:prstDash val="solid"/>
            <a:round/>
            <a:headEnd len="sm" w="sm" type="none"/>
            <a:tailEnd len="sm" w="sm" type="none"/>
          </a:ln>
        </p:spPr>
      </p:cxnSp>
      <p:sp>
        <p:nvSpPr>
          <p:cNvPr id="723" name="Google Shape;723;p47"/>
          <p:cNvSpPr txBox="1"/>
          <p:nvPr/>
        </p:nvSpPr>
        <p:spPr>
          <a:xfrm>
            <a:off x="-74950" y="2835425"/>
            <a:ext cx="2971500" cy="55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Handling a wide range of liquid and</a:t>
            </a:r>
            <a:endParaRPr b="0" i="0" sz="11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illiquid assets, and over 40 currencies</a:t>
            </a:r>
            <a:endParaRPr b="0" i="0" sz="11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Proxima Nova"/>
              <a:ea typeface="Proxima Nova"/>
              <a:cs typeface="Proxima Nova"/>
              <a:sym typeface="Proxima Nova"/>
            </a:endParaRPr>
          </a:p>
        </p:txBody>
      </p:sp>
      <p:sp>
        <p:nvSpPr>
          <p:cNvPr id="724" name="Google Shape;724;p47"/>
          <p:cNvSpPr txBox="1"/>
          <p:nvPr/>
        </p:nvSpPr>
        <p:spPr>
          <a:xfrm>
            <a:off x="3747200" y="2391675"/>
            <a:ext cx="1649400" cy="39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HK" sz="1400" u="none" cap="none" strike="noStrike">
                <a:solidFill>
                  <a:srgbClr val="000000"/>
                </a:solidFill>
                <a:latin typeface="Proxima Nova"/>
                <a:ea typeface="Proxima Nova"/>
                <a:cs typeface="Proxima Nova"/>
                <a:sym typeface="Proxima Nova"/>
              </a:rPr>
              <a:t>Multi-jurisdiction</a:t>
            </a:r>
            <a:endParaRPr b="1" i="0" sz="1400" u="none" cap="none" strike="noStrike">
              <a:solidFill>
                <a:srgbClr val="000000"/>
              </a:solidFill>
              <a:latin typeface="Proxima Nova"/>
              <a:ea typeface="Proxima Nova"/>
              <a:cs typeface="Proxima Nova"/>
              <a:sym typeface="Proxima Nova"/>
            </a:endParaRPr>
          </a:p>
        </p:txBody>
      </p:sp>
      <p:cxnSp>
        <p:nvCxnSpPr>
          <p:cNvPr id="725" name="Google Shape;725;p47"/>
          <p:cNvCxnSpPr/>
          <p:nvPr/>
        </p:nvCxnSpPr>
        <p:spPr>
          <a:xfrm>
            <a:off x="4327200" y="2809150"/>
            <a:ext cx="492300" cy="0"/>
          </a:xfrm>
          <a:prstGeom prst="straightConnector1">
            <a:avLst/>
          </a:prstGeom>
          <a:noFill/>
          <a:ln cap="flat" cmpd="sng" w="19050">
            <a:solidFill>
              <a:srgbClr val="80CAAD"/>
            </a:solidFill>
            <a:prstDash val="solid"/>
            <a:round/>
            <a:headEnd len="sm" w="sm" type="none"/>
            <a:tailEnd len="sm" w="sm" type="none"/>
          </a:ln>
        </p:spPr>
      </p:cxnSp>
      <p:sp>
        <p:nvSpPr>
          <p:cNvPr id="726" name="Google Shape;726;p47"/>
          <p:cNvSpPr txBox="1"/>
          <p:nvPr/>
        </p:nvSpPr>
        <p:spPr>
          <a:xfrm>
            <a:off x="3011400" y="2835425"/>
            <a:ext cx="2971500" cy="55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Adopted by institutions across more</a:t>
            </a:r>
            <a:endParaRPr b="0" i="0" sz="11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 than 10 markets </a:t>
            </a:r>
            <a:endParaRPr b="0" i="0" sz="1100" u="none" cap="none" strike="noStrike">
              <a:solidFill>
                <a:srgbClr val="000000"/>
              </a:solidFill>
              <a:latin typeface="Proxima Nova"/>
              <a:ea typeface="Proxima Nova"/>
              <a:cs typeface="Proxima Nova"/>
              <a:sym typeface="Proxima Nova"/>
            </a:endParaRPr>
          </a:p>
        </p:txBody>
      </p:sp>
      <p:sp>
        <p:nvSpPr>
          <p:cNvPr id="727" name="Google Shape;727;p47"/>
          <p:cNvSpPr txBox="1"/>
          <p:nvPr/>
        </p:nvSpPr>
        <p:spPr>
          <a:xfrm>
            <a:off x="6685350" y="2391675"/>
            <a:ext cx="1482900" cy="39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HK" sz="1400" u="none" cap="none" strike="noStrike">
                <a:solidFill>
                  <a:srgbClr val="000000"/>
                </a:solidFill>
                <a:latin typeface="Proxima Nova"/>
                <a:ea typeface="Proxima Nova"/>
                <a:cs typeface="Proxima Nova"/>
                <a:sym typeface="Proxima Nova"/>
              </a:rPr>
              <a:t>Multi-language</a:t>
            </a:r>
            <a:endParaRPr b="1" i="0" sz="1400" u="none" cap="none" strike="noStrike">
              <a:solidFill>
                <a:srgbClr val="000000"/>
              </a:solidFill>
              <a:latin typeface="Proxima Nova"/>
              <a:ea typeface="Proxima Nova"/>
              <a:cs typeface="Proxima Nova"/>
              <a:sym typeface="Proxima Nova"/>
            </a:endParaRPr>
          </a:p>
        </p:txBody>
      </p:sp>
      <p:cxnSp>
        <p:nvCxnSpPr>
          <p:cNvPr id="728" name="Google Shape;728;p47"/>
          <p:cNvCxnSpPr/>
          <p:nvPr/>
        </p:nvCxnSpPr>
        <p:spPr>
          <a:xfrm>
            <a:off x="7180650" y="2809150"/>
            <a:ext cx="492300" cy="0"/>
          </a:xfrm>
          <a:prstGeom prst="straightConnector1">
            <a:avLst/>
          </a:prstGeom>
          <a:noFill/>
          <a:ln cap="flat" cmpd="sng" w="19050">
            <a:solidFill>
              <a:srgbClr val="80CAAD"/>
            </a:solidFill>
            <a:prstDash val="solid"/>
            <a:round/>
            <a:headEnd len="sm" w="sm" type="none"/>
            <a:tailEnd len="sm" w="sm" type="none"/>
          </a:ln>
        </p:spPr>
      </p:cxnSp>
      <p:sp>
        <p:nvSpPr>
          <p:cNvPr id="729" name="Google Shape;729;p47"/>
          <p:cNvSpPr txBox="1"/>
          <p:nvPr/>
        </p:nvSpPr>
        <p:spPr>
          <a:xfrm>
            <a:off x="6097750" y="2835425"/>
            <a:ext cx="2739600" cy="55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Supporting English, Chinese, German and 6 other languages</a:t>
            </a:r>
            <a:endParaRPr b="0" i="0" sz="1100" u="none" cap="none" strike="noStrike">
              <a:solidFill>
                <a:srgbClr val="000000"/>
              </a:solidFill>
              <a:latin typeface="Proxima Nova"/>
              <a:ea typeface="Proxima Nova"/>
              <a:cs typeface="Proxima Nova"/>
              <a:sym typeface="Proxima Nova"/>
            </a:endParaRPr>
          </a:p>
        </p:txBody>
      </p:sp>
      <p:sp>
        <p:nvSpPr>
          <p:cNvPr id="730" name="Google Shape;730;p47"/>
          <p:cNvSpPr txBox="1"/>
          <p:nvPr/>
        </p:nvSpPr>
        <p:spPr>
          <a:xfrm>
            <a:off x="912750" y="4056800"/>
            <a:ext cx="3362400" cy="881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000"/>
              <a:buFont typeface="Arial"/>
              <a:buNone/>
            </a:pPr>
            <a:r>
              <a:rPr b="1" i="0" lang="zh-HK" sz="3000" u="none" cap="none" strike="noStrike">
                <a:solidFill>
                  <a:srgbClr val="000000"/>
                </a:solidFill>
                <a:latin typeface="Proxima Nova"/>
                <a:ea typeface="Proxima Nova"/>
                <a:cs typeface="Proxima Nova"/>
                <a:sym typeface="Proxima Nova"/>
              </a:rPr>
              <a:t>&gt;1000</a:t>
            </a:r>
            <a:endParaRPr b="1" i="0" sz="3000" u="none" cap="none" strike="noStrike">
              <a:solidFill>
                <a:srgbClr val="000000"/>
              </a:solidFill>
              <a:latin typeface="Proxima Nova"/>
              <a:ea typeface="Proxima Nova"/>
              <a:cs typeface="Proxima Nova"/>
              <a:sym typeface="Proxima Nova"/>
            </a:endParaRPr>
          </a:p>
          <a:p>
            <a:pPr indent="0" lvl="0" marL="0" marR="0" rtl="0" algn="ctr">
              <a:lnSpc>
                <a:spcPct val="115000"/>
              </a:lnSpc>
              <a:spcBef>
                <a:spcPts val="0"/>
              </a:spcBef>
              <a:spcAft>
                <a:spcPts val="0"/>
              </a:spcAft>
              <a:buClr>
                <a:srgbClr val="000000"/>
              </a:buClr>
              <a:buSzPts val="1800"/>
              <a:buFont typeface="Arial"/>
              <a:buNone/>
            </a:pPr>
            <a:r>
              <a:rPr b="0" i="0" lang="zh-HK" sz="1800" u="none" cap="none" strike="noStrike">
                <a:solidFill>
                  <a:srgbClr val="000000"/>
                </a:solidFill>
                <a:latin typeface="Proxima Nova"/>
                <a:ea typeface="Proxima Nova"/>
                <a:cs typeface="Proxima Nova"/>
                <a:sym typeface="Proxima Nova"/>
              </a:rPr>
              <a:t>TOTAL ADVISORS</a:t>
            </a:r>
            <a:endParaRPr b="0" i="0" sz="1800" u="none" cap="none" strike="noStrike">
              <a:solidFill>
                <a:srgbClr val="000000"/>
              </a:solidFill>
              <a:latin typeface="Proxima Nova"/>
              <a:ea typeface="Proxima Nova"/>
              <a:cs typeface="Proxima Nova"/>
              <a:sym typeface="Proxima Nova"/>
            </a:endParaRPr>
          </a:p>
        </p:txBody>
      </p:sp>
      <p:sp>
        <p:nvSpPr>
          <p:cNvPr id="731" name="Google Shape;731;p47"/>
          <p:cNvSpPr txBox="1"/>
          <p:nvPr/>
        </p:nvSpPr>
        <p:spPr>
          <a:xfrm>
            <a:off x="4727475" y="4056800"/>
            <a:ext cx="3362400" cy="881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000"/>
              <a:buFont typeface="Arial"/>
              <a:buNone/>
            </a:pPr>
            <a:r>
              <a:rPr b="1" i="0" lang="zh-HK" sz="3000" u="none" cap="none" strike="noStrike">
                <a:solidFill>
                  <a:srgbClr val="000000"/>
                </a:solidFill>
                <a:latin typeface="Proxima Nova"/>
                <a:ea typeface="Proxima Nova"/>
                <a:cs typeface="Proxima Nova"/>
                <a:sym typeface="Proxima Nova"/>
              </a:rPr>
              <a:t>&gt;$13bn</a:t>
            </a:r>
            <a:endParaRPr b="1" i="0" sz="3000" u="none" cap="none" strike="noStrike">
              <a:solidFill>
                <a:srgbClr val="000000"/>
              </a:solidFill>
              <a:latin typeface="Proxima Nova"/>
              <a:ea typeface="Proxima Nova"/>
              <a:cs typeface="Proxima Nova"/>
              <a:sym typeface="Proxima Nova"/>
            </a:endParaRPr>
          </a:p>
          <a:p>
            <a:pPr indent="0" lvl="0" marL="0" marR="0" rtl="0" algn="ctr">
              <a:lnSpc>
                <a:spcPct val="115000"/>
              </a:lnSpc>
              <a:spcBef>
                <a:spcPts val="0"/>
              </a:spcBef>
              <a:spcAft>
                <a:spcPts val="0"/>
              </a:spcAft>
              <a:buClr>
                <a:srgbClr val="000000"/>
              </a:buClr>
              <a:buSzPts val="1800"/>
              <a:buFont typeface="Arial"/>
              <a:buNone/>
            </a:pPr>
            <a:r>
              <a:rPr b="0" i="0" lang="zh-HK" sz="1800" u="none" cap="none" strike="noStrike">
                <a:solidFill>
                  <a:srgbClr val="000000"/>
                </a:solidFill>
                <a:latin typeface="Proxima Nova"/>
                <a:ea typeface="Proxima Nova"/>
                <a:cs typeface="Proxima Nova"/>
                <a:sym typeface="Proxima Nova"/>
              </a:rPr>
              <a:t>TOTAL AUM </a:t>
            </a:r>
            <a:endParaRPr b="0" i="0" sz="1800" u="none" cap="none" strike="noStrike">
              <a:solidFill>
                <a:srgbClr val="000000"/>
              </a:solidFill>
              <a:latin typeface="Proxima Nova"/>
              <a:ea typeface="Proxima Nova"/>
              <a:cs typeface="Proxima Nova"/>
              <a:sym typeface="Proxima Nova"/>
            </a:endParaRPr>
          </a:p>
        </p:txBody>
      </p:sp>
      <p:pic>
        <p:nvPicPr>
          <p:cNvPr id="732" name="Google Shape;732;p47"/>
          <p:cNvPicPr preferRelativeResize="0"/>
          <p:nvPr/>
        </p:nvPicPr>
        <p:blipFill rotWithShape="1">
          <a:blip r:embed="rId3">
            <a:alphaModFix/>
          </a:blip>
          <a:srcRect b="0" l="0" r="0" t="0"/>
          <a:stretch/>
        </p:blipFill>
        <p:spPr>
          <a:xfrm>
            <a:off x="1170841" y="1907316"/>
            <a:ext cx="479907" cy="373259"/>
          </a:xfrm>
          <a:prstGeom prst="rect">
            <a:avLst/>
          </a:prstGeom>
          <a:noFill/>
          <a:ln>
            <a:noFill/>
          </a:ln>
        </p:spPr>
      </p:pic>
      <p:pic>
        <p:nvPicPr>
          <p:cNvPr id="733" name="Google Shape;733;p47"/>
          <p:cNvPicPr preferRelativeResize="0"/>
          <p:nvPr/>
        </p:nvPicPr>
        <p:blipFill rotWithShape="1">
          <a:blip r:embed="rId4">
            <a:alphaModFix/>
          </a:blip>
          <a:srcRect b="0" l="0" r="0" t="0"/>
          <a:stretch/>
        </p:blipFill>
        <p:spPr>
          <a:xfrm>
            <a:off x="4385273" y="1907325"/>
            <a:ext cx="373261" cy="373259"/>
          </a:xfrm>
          <a:prstGeom prst="rect">
            <a:avLst/>
          </a:prstGeom>
          <a:noFill/>
          <a:ln>
            <a:noFill/>
          </a:ln>
        </p:spPr>
      </p:pic>
      <p:pic>
        <p:nvPicPr>
          <p:cNvPr id="734" name="Google Shape;734;p47"/>
          <p:cNvPicPr preferRelativeResize="0"/>
          <p:nvPr/>
        </p:nvPicPr>
        <p:blipFill rotWithShape="1">
          <a:blip r:embed="rId5">
            <a:alphaModFix/>
          </a:blip>
          <a:srcRect b="0" l="0" r="0" t="0"/>
          <a:stretch/>
        </p:blipFill>
        <p:spPr>
          <a:xfrm>
            <a:off x="7147585" y="1907325"/>
            <a:ext cx="558440" cy="279219"/>
          </a:xfrm>
          <a:prstGeom prst="rect">
            <a:avLst/>
          </a:prstGeom>
          <a:noFill/>
          <a:ln>
            <a:noFill/>
          </a:ln>
        </p:spPr>
      </p:pic>
      <p:sp>
        <p:nvSpPr>
          <p:cNvPr id="735" name="Google Shape;735;p47"/>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ive Difference">
  <p:cSld name="BLANK_1_1_1_1_1_2_1_1_1_1">
    <p:spTree>
      <p:nvGrpSpPr>
        <p:cNvPr id="736" name="Shape 736"/>
        <p:cNvGrpSpPr/>
        <p:nvPr/>
      </p:nvGrpSpPr>
      <p:grpSpPr>
        <a:xfrm>
          <a:off x="0" y="0"/>
          <a:ext cx="0" cy="0"/>
          <a:chOff x="0" y="0"/>
          <a:chExt cx="0" cy="0"/>
        </a:xfrm>
      </p:grpSpPr>
      <p:sp>
        <p:nvSpPr>
          <p:cNvPr id="737" name="Google Shape;737;p48"/>
          <p:cNvSpPr/>
          <p:nvPr/>
        </p:nvSpPr>
        <p:spPr>
          <a:xfrm>
            <a:off x="8942751" y="4800378"/>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48"/>
          <p:cNvSpPr/>
          <p:nvPr/>
        </p:nvSpPr>
        <p:spPr>
          <a:xfrm>
            <a:off x="8942751" y="4970926"/>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9" name="Google Shape;739;p48"/>
          <p:cNvPicPr preferRelativeResize="0"/>
          <p:nvPr/>
        </p:nvPicPr>
        <p:blipFill rotWithShape="1">
          <a:blip r:embed="rId2">
            <a:alphaModFix/>
          </a:blip>
          <a:srcRect b="0" l="0" r="0" t="7287"/>
          <a:stretch/>
        </p:blipFill>
        <p:spPr>
          <a:xfrm>
            <a:off x="0" y="0"/>
            <a:ext cx="435338" cy="431800"/>
          </a:xfrm>
          <a:prstGeom prst="rect">
            <a:avLst/>
          </a:prstGeom>
          <a:noFill/>
          <a:ln>
            <a:noFill/>
          </a:ln>
        </p:spPr>
      </p:pic>
      <p:sp>
        <p:nvSpPr>
          <p:cNvPr id="740" name="Google Shape;740;p48"/>
          <p:cNvSpPr txBox="1"/>
          <p:nvPr/>
        </p:nvSpPr>
        <p:spPr>
          <a:xfrm>
            <a:off x="-100" y="546925"/>
            <a:ext cx="9144000" cy="5727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4000"/>
              <a:buFont typeface="Arial"/>
              <a:buNone/>
            </a:pPr>
            <a:r>
              <a:rPr b="0" i="0" lang="zh-HK" sz="2800" u="none" cap="none" strike="noStrike">
                <a:solidFill>
                  <a:srgbClr val="002838"/>
                </a:solidFill>
                <a:latin typeface="Proxima Nova"/>
                <a:ea typeface="Proxima Nova"/>
                <a:cs typeface="Proxima Nova"/>
                <a:sym typeface="Proxima Nova"/>
              </a:rPr>
              <a:t>THE PRIVÉ </a:t>
            </a:r>
            <a:r>
              <a:rPr b="1" i="0" lang="zh-HK" sz="2800" u="none" cap="none" strike="noStrike">
                <a:solidFill>
                  <a:srgbClr val="002838"/>
                </a:solidFill>
                <a:latin typeface="Proxima Nova"/>
                <a:ea typeface="Proxima Nova"/>
                <a:cs typeface="Proxima Nova"/>
                <a:sym typeface="Proxima Nova"/>
              </a:rPr>
              <a:t>DIFFERENCE</a:t>
            </a:r>
            <a:endParaRPr b="1" i="0" sz="2800" u="none" cap="none" strike="noStrike">
              <a:solidFill>
                <a:srgbClr val="002838"/>
              </a:solidFill>
              <a:latin typeface="Proxima Nova"/>
              <a:ea typeface="Proxima Nova"/>
              <a:cs typeface="Proxima Nova"/>
              <a:sym typeface="Proxima Nova"/>
            </a:endParaRPr>
          </a:p>
        </p:txBody>
      </p:sp>
      <p:cxnSp>
        <p:nvCxnSpPr>
          <p:cNvPr id="741" name="Google Shape;741;p48"/>
          <p:cNvCxnSpPr/>
          <p:nvPr/>
        </p:nvCxnSpPr>
        <p:spPr>
          <a:xfrm>
            <a:off x="4275150" y="1074775"/>
            <a:ext cx="593700" cy="0"/>
          </a:xfrm>
          <a:prstGeom prst="straightConnector1">
            <a:avLst/>
          </a:prstGeom>
          <a:noFill/>
          <a:ln cap="flat" cmpd="sng" w="19050">
            <a:solidFill>
              <a:srgbClr val="80CAAD"/>
            </a:solidFill>
            <a:prstDash val="solid"/>
            <a:round/>
            <a:headEnd len="sm" w="sm" type="none"/>
            <a:tailEnd len="sm" w="sm" type="none"/>
          </a:ln>
        </p:spPr>
      </p:cxnSp>
      <p:sp>
        <p:nvSpPr>
          <p:cNvPr id="742" name="Google Shape;742;p48"/>
          <p:cNvSpPr txBox="1"/>
          <p:nvPr/>
        </p:nvSpPr>
        <p:spPr>
          <a:xfrm>
            <a:off x="873950" y="1917238"/>
            <a:ext cx="1073700" cy="39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HK" sz="1400" u="none" cap="none" strike="noStrike">
                <a:solidFill>
                  <a:srgbClr val="000000"/>
                </a:solidFill>
                <a:latin typeface="Proxima Nova"/>
                <a:ea typeface="Proxima Nova"/>
                <a:cs typeface="Proxima Nova"/>
                <a:sym typeface="Proxima Nova"/>
              </a:rPr>
              <a:t>Profitable</a:t>
            </a:r>
            <a:endParaRPr b="1" i="0" sz="1400" u="none" cap="none" strike="noStrike">
              <a:solidFill>
                <a:srgbClr val="000000"/>
              </a:solidFill>
              <a:latin typeface="Proxima Nova"/>
              <a:ea typeface="Proxima Nova"/>
              <a:cs typeface="Proxima Nova"/>
              <a:sym typeface="Proxima Nova"/>
            </a:endParaRPr>
          </a:p>
        </p:txBody>
      </p:sp>
      <p:sp>
        <p:nvSpPr>
          <p:cNvPr id="743" name="Google Shape;743;p48"/>
          <p:cNvSpPr txBox="1"/>
          <p:nvPr/>
        </p:nvSpPr>
        <p:spPr>
          <a:xfrm>
            <a:off x="41000" y="2207650"/>
            <a:ext cx="2739600" cy="55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Exponential revenue growth and profitability since 2016, with no external funding raised.</a:t>
            </a:r>
            <a:endParaRPr b="0" i="0" sz="1100" u="none" cap="none" strike="noStrike">
              <a:solidFill>
                <a:srgbClr val="000000"/>
              </a:solidFill>
              <a:latin typeface="Proxima Nova"/>
              <a:ea typeface="Proxima Nova"/>
              <a:cs typeface="Proxima Nova"/>
              <a:sym typeface="Proxima Nova"/>
            </a:endParaRPr>
          </a:p>
        </p:txBody>
      </p:sp>
      <p:sp>
        <p:nvSpPr>
          <p:cNvPr id="744" name="Google Shape;744;p48"/>
          <p:cNvSpPr txBox="1"/>
          <p:nvPr/>
        </p:nvSpPr>
        <p:spPr>
          <a:xfrm>
            <a:off x="4001750" y="1917250"/>
            <a:ext cx="1140300" cy="39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HK" sz="1400" u="none" cap="none" strike="noStrike">
                <a:solidFill>
                  <a:srgbClr val="000000"/>
                </a:solidFill>
                <a:latin typeface="Proxima Nova"/>
                <a:ea typeface="Proxima Nova"/>
                <a:cs typeface="Proxima Nova"/>
                <a:sym typeface="Proxima Nova"/>
              </a:rPr>
              <a:t>First mover</a:t>
            </a:r>
            <a:endParaRPr b="1" i="0" sz="1400" u="none" cap="none" strike="noStrike">
              <a:solidFill>
                <a:srgbClr val="000000"/>
              </a:solidFill>
              <a:latin typeface="Proxima Nova"/>
              <a:ea typeface="Proxima Nova"/>
              <a:cs typeface="Proxima Nova"/>
              <a:sym typeface="Proxima Nova"/>
            </a:endParaRPr>
          </a:p>
        </p:txBody>
      </p:sp>
      <p:sp>
        <p:nvSpPr>
          <p:cNvPr id="745" name="Google Shape;745;p48"/>
          <p:cNvSpPr txBox="1"/>
          <p:nvPr/>
        </p:nvSpPr>
        <p:spPr>
          <a:xfrm>
            <a:off x="3086250" y="2283850"/>
            <a:ext cx="2971500" cy="55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Leader in “out-of-the-box” solutions for wealth and asset management institutions globally.</a:t>
            </a:r>
            <a:endParaRPr b="0" i="0" sz="1100" u="none" cap="none" strike="noStrike">
              <a:solidFill>
                <a:srgbClr val="000000"/>
              </a:solidFill>
              <a:latin typeface="Proxima Nova"/>
              <a:ea typeface="Proxima Nova"/>
              <a:cs typeface="Proxima Nova"/>
              <a:sym typeface="Proxima Nova"/>
            </a:endParaRPr>
          </a:p>
        </p:txBody>
      </p:sp>
      <p:sp>
        <p:nvSpPr>
          <p:cNvPr id="746" name="Google Shape;746;p48"/>
          <p:cNvSpPr txBox="1"/>
          <p:nvPr/>
        </p:nvSpPr>
        <p:spPr>
          <a:xfrm>
            <a:off x="6726100" y="1916300"/>
            <a:ext cx="1482900" cy="39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HK" sz="1400" u="none" cap="none" strike="noStrike">
                <a:solidFill>
                  <a:srgbClr val="000000"/>
                </a:solidFill>
                <a:latin typeface="Proxima Nova"/>
                <a:ea typeface="Proxima Nova"/>
                <a:cs typeface="Proxima Nova"/>
                <a:sym typeface="Proxima Nova"/>
              </a:rPr>
              <a:t>Sophistication</a:t>
            </a:r>
            <a:endParaRPr b="1" i="0" sz="1400" u="none" cap="none" strike="noStrike">
              <a:solidFill>
                <a:srgbClr val="000000"/>
              </a:solidFill>
              <a:latin typeface="Proxima Nova"/>
              <a:ea typeface="Proxima Nova"/>
              <a:cs typeface="Proxima Nova"/>
              <a:sym typeface="Proxima Nova"/>
            </a:endParaRPr>
          </a:p>
        </p:txBody>
      </p:sp>
      <p:sp>
        <p:nvSpPr>
          <p:cNvPr id="747" name="Google Shape;747;p48"/>
          <p:cNvSpPr txBox="1"/>
          <p:nvPr/>
        </p:nvSpPr>
        <p:spPr>
          <a:xfrm>
            <a:off x="6097750" y="2283850"/>
            <a:ext cx="2739600" cy="55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Platform driven by proprietary and patented 'genetic optimiser' technology.</a:t>
            </a:r>
            <a:endParaRPr b="0" i="0" sz="1100" u="none" cap="none" strike="noStrike">
              <a:solidFill>
                <a:srgbClr val="000000"/>
              </a:solidFill>
              <a:latin typeface="Proxima Nova"/>
              <a:ea typeface="Proxima Nova"/>
              <a:cs typeface="Proxima Nova"/>
              <a:sym typeface="Proxima Nova"/>
            </a:endParaRPr>
          </a:p>
        </p:txBody>
      </p:sp>
      <p:sp>
        <p:nvSpPr>
          <p:cNvPr id="748" name="Google Shape;748;p48"/>
          <p:cNvSpPr txBox="1"/>
          <p:nvPr/>
        </p:nvSpPr>
        <p:spPr>
          <a:xfrm>
            <a:off x="819950" y="3710525"/>
            <a:ext cx="1181700" cy="39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HK" sz="1400" u="none" cap="none" strike="noStrike">
                <a:solidFill>
                  <a:srgbClr val="000000"/>
                </a:solidFill>
                <a:latin typeface="Proxima Nova"/>
                <a:ea typeface="Proxima Nova"/>
                <a:cs typeface="Proxima Nova"/>
                <a:sym typeface="Proxima Nova"/>
              </a:rPr>
              <a:t>Experience</a:t>
            </a:r>
            <a:endParaRPr b="1" i="0" sz="1400" u="none" cap="none" strike="noStrike">
              <a:solidFill>
                <a:srgbClr val="000000"/>
              </a:solidFill>
              <a:latin typeface="Proxima Nova"/>
              <a:ea typeface="Proxima Nova"/>
              <a:cs typeface="Proxima Nova"/>
              <a:sym typeface="Proxima Nova"/>
            </a:endParaRPr>
          </a:p>
        </p:txBody>
      </p:sp>
      <p:sp>
        <p:nvSpPr>
          <p:cNvPr id="749" name="Google Shape;749;p48"/>
          <p:cNvSpPr txBox="1"/>
          <p:nvPr/>
        </p:nvSpPr>
        <p:spPr>
          <a:xfrm>
            <a:off x="34200" y="4077125"/>
            <a:ext cx="2739600" cy="55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Founded by an experienced team of technology and financial professionals from JP Morgan.</a:t>
            </a:r>
            <a:endParaRPr b="0" i="0" sz="1100" u="none" cap="none" strike="noStrike">
              <a:solidFill>
                <a:srgbClr val="000000"/>
              </a:solidFill>
              <a:latin typeface="Proxima Nova"/>
              <a:ea typeface="Proxima Nova"/>
              <a:cs typeface="Proxima Nova"/>
              <a:sym typeface="Proxima Nova"/>
            </a:endParaRPr>
          </a:p>
        </p:txBody>
      </p:sp>
      <p:sp>
        <p:nvSpPr>
          <p:cNvPr id="750" name="Google Shape;750;p48"/>
          <p:cNvSpPr txBox="1"/>
          <p:nvPr/>
        </p:nvSpPr>
        <p:spPr>
          <a:xfrm>
            <a:off x="3816650" y="3709575"/>
            <a:ext cx="1510500" cy="39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HK" sz="1400" u="none" cap="none" strike="noStrike">
                <a:solidFill>
                  <a:srgbClr val="000000"/>
                </a:solidFill>
                <a:latin typeface="Proxima Nova"/>
                <a:ea typeface="Proxima Nova"/>
                <a:cs typeface="Proxima Nova"/>
                <a:sym typeface="Proxima Nova"/>
              </a:rPr>
              <a:t>Blue chip clients</a:t>
            </a:r>
            <a:endParaRPr b="1" i="0" sz="1400" u="none" cap="none" strike="noStrike">
              <a:solidFill>
                <a:srgbClr val="000000"/>
              </a:solidFill>
              <a:latin typeface="Proxima Nova"/>
              <a:ea typeface="Proxima Nova"/>
              <a:cs typeface="Proxima Nova"/>
              <a:sym typeface="Proxima Nova"/>
            </a:endParaRPr>
          </a:p>
        </p:txBody>
      </p:sp>
      <p:sp>
        <p:nvSpPr>
          <p:cNvPr id="751" name="Google Shape;751;p48"/>
          <p:cNvSpPr txBox="1"/>
          <p:nvPr/>
        </p:nvSpPr>
        <p:spPr>
          <a:xfrm>
            <a:off x="3086150" y="4077125"/>
            <a:ext cx="2971500" cy="55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Over 60 institutional clients globally including some of the world’s largest financial institutions.</a:t>
            </a:r>
            <a:endParaRPr b="0" i="0" sz="1100" u="none" cap="none" strike="noStrike">
              <a:solidFill>
                <a:srgbClr val="000000"/>
              </a:solidFill>
              <a:latin typeface="Proxima Nova"/>
              <a:ea typeface="Proxima Nova"/>
              <a:cs typeface="Proxima Nova"/>
              <a:sym typeface="Proxima Nova"/>
            </a:endParaRPr>
          </a:p>
        </p:txBody>
      </p:sp>
      <p:sp>
        <p:nvSpPr>
          <p:cNvPr id="752" name="Google Shape;752;p48"/>
          <p:cNvSpPr txBox="1"/>
          <p:nvPr/>
        </p:nvSpPr>
        <p:spPr>
          <a:xfrm>
            <a:off x="6370000" y="3709575"/>
            <a:ext cx="2195100" cy="39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HK" sz="1400" u="none" cap="none" strike="noStrike">
                <a:solidFill>
                  <a:srgbClr val="000000"/>
                </a:solidFill>
                <a:latin typeface="Proxima Nova"/>
                <a:ea typeface="Proxima Nova"/>
                <a:cs typeface="Proxima Nova"/>
                <a:sym typeface="Proxima Nova"/>
              </a:rPr>
              <a:t>Awards and accolades</a:t>
            </a:r>
            <a:endParaRPr b="1" i="0" sz="1400" u="none" cap="none" strike="noStrike">
              <a:solidFill>
                <a:srgbClr val="000000"/>
              </a:solidFill>
              <a:latin typeface="Proxima Nova"/>
              <a:ea typeface="Proxima Nova"/>
              <a:cs typeface="Proxima Nova"/>
              <a:sym typeface="Proxima Nova"/>
            </a:endParaRPr>
          </a:p>
        </p:txBody>
      </p:sp>
      <p:sp>
        <p:nvSpPr>
          <p:cNvPr id="753" name="Google Shape;753;p48"/>
          <p:cNvSpPr txBox="1"/>
          <p:nvPr/>
        </p:nvSpPr>
        <p:spPr>
          <a:xfrm>
            <a:off x="6097750" y="4077125"/>
            <a:ext cx="2739600" cy="55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Prolific award winner, recognised amongst the fastest growing companies in Asia by Financial Times and Deloitte.</a:t>
            </a:r>
            <a:endParaRPr b="0" i="0" sz="1100" u="none" cap="none" strike="noStrike">
              <a:solidFill>
                <a:srgbClr val="000000"/>
              </a:solidFill>
              <a:latin typeface="Proxima Nova"/>
              <a:ea typeface="Proxima Nova"/>
              <a:cs typeface="Proxima Nova"/>
              <a:sym typeface="Proxima Nova"/>
            </a:endParaRPr>
          </a:p>
        </p:txBody>
      </p:sp>
      <p:pic>
        <p:nvPicPr>
          <p:cNvPr id="754" name="Google Shape;754;p48"/>
          <p:cNvPicPr preferRelativeResize="0"/>
          <p:nvPr/>
        </p:nvPicPr>
        <p:blipFill rotWithShape="1">
          <a:blip r:embed="rId3">
            <a:alphaModFix/>
          </a:blip>
          <a:srcRect b="0" l="0" r="0" t="0"/>
          <a:stretch/>
        </p:blipFill>
        <p:spPr>
          <a:xfrm>
            <a:off x="1101825" y="1423770"/>
            <a:ext cx="475050" cy="501430"/>
          </a:xfrm>
          <a:prstGeom prst="rect">
            <a:avLst/>
          </a:prstGeom>
          <a:noFill/>
          <a:ln>
            <a:noFill/>
          </a:ln>
        </p:spPr>
      </p:pic>
      <p:pic>
        <p:nvPicPr>
          <p:cNvPr id="755" name="Google Shape;755;p48"/>
          <p:cNvPicPr preferRelativeResize="0"/>
          <p:nvPr/>
        </p:nvPicPr>
        <p:blipFill rotWithShape="1">
          <a:blip r:embed="rId4">
            <a:alphaModFix/>
          </a:blip>
          <a:srcRect b="0" l="0" r="0" t="0"/>
          <a:stretch/>
        </p:blipFill>
        <p:spPr>
          <a:xfrm>
            <a:off x="7138063" y="3309203"/>
            <a:ext cx="435350" cy="386972"/>
          </a:xfrm>
          <a:prstGeom prst="rect">
            <a:avLst/>
          </a:prstGeom>
          <a:noFill/>
          <a:ln>
            <a:noFill/>
          </a:ln>
        </p:spPr>
      </p:pic>
      <p:pic>
        <p:nvPicPr>
          <p:cNvPr id="756" name="Google Shape;756;p48"/>
          <p:cNvPicPr preferRelativeResize="0"/>
          <p:nvPr/>
        </p:nvPicPr>
        <p:blipFill rotWithShape="1">
          <a:blip r:embed="rId5">
            <a:alphaModFix/>
          </a:blip>
          <a:srcRect b="0" l="0" r="0" t="0"/>
          <a:stretch/>
        </p:blipFill>
        <p:spPr>
          <a:xfrm>
            <a:off x="4316825" y="3319325"/>
            <a:ext cx="391200" cy="391200"/>
          </a:xfrm>
          <a:prstGeom prst="rect">
            <a:avLst/>
          </a:prstGeom>
          <a:noFill/>
          <a:ln>
            <a:noFill/>
          </a:ln>
        </p:spPr>
      </p:pic>
      <p:pic>
        <p:nvPicPr>
          <p:cNvPr id="757" name="Google Shape;757;p48"/>
          <p:cNvPicPr preferRelativeResize="0"/>
          <p:nvPr/>
        </p:nvPicPr>
        <p:blipFill rotWithShape="1">
          <a:blip r:embed="rId6">
            <a:alphaModFix/>
          </a:blip>
          <a:srcRect b="0" l="0" r="0" t="0"/>
          <a:stretch/>
        </p:blipFill>
        <p:spPr>
          <a:xfrm>
            <a:off x="1175698" y="3294850"/>
            <a:ext cx="475057" cy="415675"/>
          </a:xfrm>
          <a:prstGeom prst="rect">
            <a:avLst/>
          </a:prstGeom>
          <a:noFill/>
          <a:ln>
            <a:noFill/>
          </a:ln>
        </p:spPr>
      </p:pic>
      <p:pic>
        <p:nvPicPr>
          <p:cNvPr id="758" name="Google Shape;758;p48"/>
          <p:cNvPicPr preferRelativeResize="0"/>
          <p:nvPr/>
        </p:nvPicPr>
        <p:blipFill rotWithShape="1">
          <a:blip r:embed="rId7">
            <a:alphaModFix/>
          </a:blip>
          <a:srcRect b="0" l="0" r="0" t="0"/>
          <a:stretch/>
        </p:blipFill>
        <p:spPr>
          <a:xfrm>
            <a:off x="4321287" y="1424425"/>
            <a:ext cx="501425" cy="501425"/>
          </a:xfrm>
          <a:prstGeom prst="rect">
            <a:avLst/>
          </a:prstGeom>
          <a:noFill/>
          <a:ln>
            <a:noFill/>
          </a:ln>
        </p:spPr>
      </p:pic>
      <p:pic>
        <p:nvPicPr>
          <p:cNvPr id="759" name="Google Shape;759;p48"/>
          <p:cNvPicPr preferRelativeResize="0"/>
          <p:nvPr/>
        </p:nvPicPr>
        <p:blipFill rotWithShape="1">
          <a:blip r:embed="rId8">
            <a:alphaModFix/>
          </a:blip>
          <a:srcRect b="0" l="0" r="0" t="0"/>
          <a:stretch/>
        </p:blipFill>
        <p:spPr>
          <a:xfrm>
            <a:off x="7138075" y="1446012"/>
            <a:ext cx="435350" cy="458261"/>
          </a:xfrm>
          <a:prstGeom prst="rect">
            <a:avLst/>
          </a:prstGeom>
          <a:noFill/>
          <a:ln>
            <a:noFill/>
          </a:ln>
        </p:spPr>
      </p:pic>
      <p:sp>
        <p:nvSpPr>
          <p:cNvPr id="760" name="Google Shape;760;p48"/>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nders">
  <p:cSld name="BLANK_1_1_1_1_1_1">
    <p:spTree>
      <p:nvGrpSpPr>
        <p:cNvPr id="761" name="Shape 761"/>
        <p:cNvGrpSpPr/>
        <p:nvPr/>
      </p:nvGrpSpPr>
      <p:grpSpPr>
        <a:xfrm>
          <a:off x="0" y="0"/>
          <a:ext cx="0" cy="0"/>
          <a:chOff x="0" y="0"/>
          <a:chExt cx="0" cy="0"/>
        </a:xfrm>
      </p:grpSpPr>
      <p:sp>
        <p:nvSpPr>
          <p:cNvPr id="762" name="Google Shape;762;p49"/>
          <p:cNvSpPr txBox="1"/>
          <p:nvPr/>
        </p:nvSpPr>
        <p:spPr>
          <a:xfrm>
            <a:off x="-100" y="615200"/>
            <a:ext cx="9144000" cy="5727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4000"/>
              <a:buFont typeface="Arial"/>
              <a:buNone/>
            </a:pPr>
            <a:r>
              <a:rPr b="0" i="0" lang="zh-HK" sz="2800" u="none" cap="none" strike="noStrike">
                <a:solidFill>
                  <a:srgbClr val="002838"/>
                </a:solidFill>
                <a:latin typeface="Proxima Nova"/>
                <a:ea typeface="Proxima Nova"/>
                <a:cs typeface="Proxima Nova"/>
                <a:sym typeface="Proxima Nova"/>
              </a:rPr>
              <a:t>OUR </a:t>
            </a:r>
            <a:r>
              <a:rPr b="1" i="0" lang="zh-HK" sz="2800" u="none" cap="none" strike="noStrike">
                <a:solidFill>
                  <a:srgbClr val="002838"/>
                </a:solidFill>
                <a:latin typeface="Proxima Nova"/>
                <a:ea typeface="Proxima Nova"/>
                <a:cs typeface="Proxima Nova"/>
                <a:sym typeface="Proxima Nova"/>
              </a:rPr>
              <a:t>FOUNDERS</a:t>
            </a:r>
            <a:endParaRPr b="1" i="0" sz="2800" u="none" cap="none" strike="noStrike">
              <a:solidFill>
                <a:srgbClr val="002838"/>
              </a:solidFill>
              <a:latin typeface="Proxima Nova"/>
              <a:ea typeface="Proxima Nova"/>
              <a:cs typeface="Proxima Nova"/>
              <a:sym typeface="Proxima Nova"/>
            </a:endParaRPr>
          </a:p>
        </p:txBody>
      </p:sp>
      <p:cxnSp>
        <p:nvCxnSpPr>
          <p:cNvPr id="763" name="Google Shape;763;p49"/>
          <p:cNvCxnSpPr/>
          <p:nvPr/>
        </p:nvCxnSpPr>
        <p:spPr>
          <a:xfrm>
            <a:off x="4275150" y="1131875"/>
            <a:ext cx="593700" cy="0"/>
          </a:xfrm>
          <a:prstGeom prst="straightConnector1">
            <a:avLst/>
          </a:prstGeom>
          <a:noFill/>
          <a:ln cap="flat" cmpd="sng" w="19050">
            <a:solidFill>
              <a:srgbClr val="80CAAD"/>
            </a:solidFill>
            <a:prstDash val="solid"/>
            <a:round/>
            <a:headEnd len="sm" w="sm" type="none"/>
            <a:tailEnd len="sm" w="sm" type="none"/>
          </a:ln>
        </p:spPr>
      </p:cxnSp>
      <p:sp>
        <p:nvSpPr>
          <p:cNvPr id="764" name="Google Shape;764;p49"/>
          <p:cNvSpPr txBox="1"/>
          <p:nvPr/>
        </p:nvSpPr>
        <p:spPr>
          <a:xfrm>
            <a:off x="2085350" y="2995650"/>
            <a:ext cx="1363200" cy="3174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1200" u="none" cap="none" strike="noStrike">
                <a:solidFill>
                  <a:srgbClr val="000000"/>
                </a:solidFill>
                <a:latin typeface="Proxima Nova"/>
                <a:ea typeface="Proxima Nova"/>
                <a:cs typeface="Proxima Nova"/>
                <a:sym typeface="Proxima Nova"/>
              </a:rPr>
              <a:t>CHARLES WONG</a:t>
            </a:r>
            <a:endParaRPr b="1" i="0" sz="1200" u="none" cap="none" strike="noStrike">
              <a:solidFill>
                <a:srgbClr val="000000"/>
              </a:solidFill>
              <a:latin typeface="Proxima Nova"/>
              <a:ea typeface="Proxima Nova"/>
              <a:cs typeface="Proxima Nova"/>
              <a:sym typeface="Proxima Nova"/>
            </a:endParaRPr>
          </a:p>
        </p:txBody>
      </p:sp>
      <p:sp>
        <p:nvSpPr>
          <p:cNvPr id="765" name="Google Shape;765;p49"/>
          <p:cNvSpPr txBox="1"/>
          <p:nvPr/>
        </p:nvSpPr>
        <p:spPr>
          <a:xfrm>
            <a:off x="1598675" y="3697000"/>
            <a:ext cx="2459100" cy="1179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55555"/>
              </a:buClr>
              <a:buSzPts val="1000"/>
              <a:buFont typeface="Arial"/>
              <a:buNone/>
            </a:pPr>
            <a:r>
              <a:rPr b="0" i="0" lang="zh-HK" sz="1000" u="none" cap="none" strike="noStrike">
                <a:solidFill>
                  <a:srgbClr val="555555"/>
                </a:solidFill>
                <a:latin typeface="Proxima Nova"/>
                <a:ea typeface="Proxima Nova"/>
                <a:cs typeface="Proxima Nova"/>
                <a:sym typeface="Proxima Nova"/>
              </a:rPr>
              <a:t>Previously Managing Director, Head of Structured Investment Derivatives Marketing at JP Morgan.</a:t>
            </a:r>
            <a:br>
              <a:rPr b="0" i="0" lang="zh-HK" sz="1000" u="none" cap="none" strike="noStrike">
                <a:solidFill>
                  <a:srgbClr val="555555"/>
                </a:solidFill>
                <a:latin typeface="Proxima Nova"/>
                <a:ea typeface="Proxima Nova"/>
                <a:cs typeface="Proxima Nova"/>
                <a:sym typeface="Proxima Nova"/>
              </a:rPr>
            </a:br>
            <a:endParaRPr b="0" i="0" sz="1000" u="none" cap="none" strike="noStrike">
              <a:solidFill>
                <a:srgbClr val="555555"/>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555555"/>
              </a:buClr>
              <a:buSzPts val="1000"/>
              <a:buFont typeface="Arial"/>
              <a:buNone/>
            </a:pPr>
            <a:r>
              <a:rPr b="0" i="0" lang="zh-HK" sz="1000" u="none" cap="none" strike="noStrike">
                <a:solidFill>
                  <a:srgbClr val="555555"/>
                </a:solidFill>
                <a:latin typeface="Proxima Nova"/>
                <a:ea typeface="Proxima Nova"/>
                <a:cs typeface="Proxima Nova"/>
                <a:sym typeface="Proxima Nova"/>
              </a:rPr>
              <a:t>Educated at Massachusetts Institute of Technology (MIT) with B.S. and M.S. in Electrical Engineering and </a:t>
            </a:r>
            <a:br>
              <a:rPr b="0" i="0" lang="zh-HK" sz="1000" u="none" cap="none" strike="noStrike">
                <a:solidFill>
                  <a:srgbClr val="555555"/>
                </a:solidFill>
                <a:latin typeface="Proxima Nova"/>
                <a:ea typeface="Proxima Nova"/>
                <a:cs typeface="Proxima Nova"/>
                <a:sym typeface="Proxima Nova"/>
              </a:rPr>
            </a:br>
            <a:r>
              <a:rPr b="0" i="0" lang="zh-HK" sz="1000" u="none" cap="none" strike="noStrike">
                <a:solidFill>
                  <a:srgbClr val="555555"/>
                </a:solidFill>
                <a:latin typeface="Proxima Nova"/>
                <a:ea typeface="Proxima Nova"/>
                <a:cs typeface="Proxima Nova"/>
                <a:sym typeface="Proxima Nova"/>
              </a:rPr>
              <a:t>Computer Science.</a:t>
            </a:r>
            <a:endParaRPr b="0" i="0" sz="14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Proxima Nova"/>
              <a:ea typeface="Proxima Nova"/>
              <a:cs typeface="Proxima Nova"/>
              <a:sym typeface="Proxima Nova"/>
            </a:endParaRPr>
          </a:p>
        </p:txBody>
      </p:sp>
      <p:cxnSp>
        <p:nvCxnSpPr>
          <p:cNvPr id="766" name="Google Shape;766;p49"/>
          <p:cNvCxnSpPr/>
          <p:nvPr/>
        </p:nvCxnSpPr>
        <p:spPr>
          <a:xfrm flipH="1">
            <a:off x="2351075" y="3272875"/>
            <a:ext cx="752700" cy="1500"/>
          </a:xfrm>
          <a:prstGeom prst="straightConnector1">
            <a:avLst/>
          </a:prstGeom>
          <a:noFill/>
          <a:ln cap="flat" cmpd="sng" w="19050">
            <a:solidFill>
              <a:srgbClr val="7FC9AC"/>
            </a:solidFill>
            <a:prstDash val="solid"/>
            <a:round/>
            <a:headEnd len="sm" w="sm" type="none"/>
            <a:tailEnd len="sm" w="sm" type="none"/>
          </a:ln>
        </p:spPr>
      </p:cxnSp>
      <p:sp>
        <p:nvSpPr>
          <p:cNvPr id="767" name="Google Shape;767;p49"/>
          <p:cNvSpPr txBox="1"/>
          <p:nvPr/>
        </p:nvSpPr>
        <p:spPr>
          <a:xfrm>
            <a:off x="1808975" y="3368550"/>
            <a:ext cx="1836900" cy="3174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1500"/>
              <a:buFont typeface="Arial"/>
              <a:buNone/>
            </a:pPr>
            <a:r>
              <a:rPr b="1" i="0" lang="zh-HK" sz="1000" u="none" cap="none" strike="noStrike">
                <a:solidFill>
                  <a:srgbClr val="3F3F3F"/>
                </a:solidFill>
                <a:latin typeface="Proxima Nova"/>
                <a:ea typeface="Proxima Nova"/>
                <a:cs typeface="Proxima Nova"/>
                <a:sym typeface="Proxima Nova"/>
              </a:rPr>
              <a:t>CHAIRMAN &amp; CO-FOUNDER</a:t>
            </a:r>
            <a:endParaRPr b="1" i="0" sz="1000" u="none" cap="none" strike="noStrike">
              <a:solidFill>
                <a:srgbClr val="3F3F3F"/>
              </a:solidFill>
              <a:latin typeface="Proxima Nova"/>
              <a:ea typeface="Proxima Nova"/>
              <a:cs typeface="Proxima Nova"/>
              <a:sym typeface="Proxima Nova"/>
            </a:endParaRPr>
          </a:p>
        </p:txBody>
      </p:sp>
      <p:sp>
        <p:nvSpPr>
          <p:cNvPr id="768" name="Google Shape;768;p49"/>
          <p:cNvSpPr txBox="1"/>
          <p:nvPr/>
        </p:nvSpPr>
        <p:spPr>
          <a:xfrm>
            <a:off x="5612052" y="3002350"/>
            <a:ext cx="1561500" cy="3174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1200" u="none" cap="none" strike="noStrike">
                <a:solidFill>
                  <a:srgbClr val="000000"/>
                </a:solidFill>
                <a:latin typeface="Proxima Nova"/>
                <a:ea typeface="Proxima Nova"/>
                <a:cs typeface="Proxima Nova"/>
                <a:sym typeface="Proxima Nova"/>
              </a:rPr>
              <a:t>JULIAN SCHILLINGER</a:t>
            </a:r>
            <a:endParaRPr b="1" i="0" sz="1200" u="none" cap="none" strike="noStrike">
              <a:solidFill>
                <a:srgbClr val="000000"/>
              </a:solidFill>
              <a:latin typeface="Proxima Nova"/>
              <a:ea typeface="Proxima Nova"/>
              <a:cs typeface="Proxima Nova"/>
              <a:sym typeface="Proxima Nova"/>
            </a:endParaRPr>
          </a:p>
        </p:txBody>
      </p:sp>
      <p:cxnSp>
        <p:nvCxnSpPr>
          <p:cNvPr id="769" name="Google Shape;769;p49"/>
          <p:cNvCxnSpPr/>
          <p:nvPr/>
        </p:nvCxnSpPr>
        <p:spPr>
          <a:xfrm flipH="1">
            <a:off x="5976913" y="3279575"/>
            <a:ext cx="752700" cy="1500"/>
          </a:xfrm>
          <a:prstGeom prst="straightConnector1">
            <a:avLst/>
          </a:prstGeom>
          <a:noFill/>
          <a:ln cap="flat" cmpd="sng" w="19050">
            <a:solidFill>
              <a:srgbClr val="7FC9AC"/>
            </a:solidFill>
            <a:prstDash val="solid"/>
            <a:round/>
            <a:headEnd len="sm" w="sm" type="none"/>
            <a:tailEnd len="sm" w="sm" type="none"/>
          </a:ln>
        </p:spPr>
      </p:cxnSp>
      <p:sp>
        <p:nvSpPr>
          <p:cNvPr id="770" name="Google Shape;770;p49"/>
          <p:cNvSpPr txBox="1"/>
          <p:nvPr/>
        </p:nvSpPr>
        <p:spPr>
          <a:xfrm>
            <a:off x="5656888" y="3368550"/>
            <a:ext cx="1471800" cy="3174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1500"/>
              <a:buFont typeface="Arial"/>
              <a:buNone/>
            </a:pPr>
            <a:r>
              <a:rPr b="1" i="0" lang="zh-HK" sz="1000" u="none" cap="none" strike="noStrike">
                <a:solidFill>
                  <a:srgbClr val="3F3F3F"/>
                </a:solidFill>
                <a:latin typeface="Proxima Nova"/>
                <a:ea typeface="Proxima Nova"/>
                <a:cs typeface="Proxima Nova"/>
                <a:sym typeface="Proxima Nova"/>
              </a:rPr>
              <a:t>CEO &amp; CO-FOUNDER</a:t>
            </a:r>
            <a:endParaRPr b="1" i="0" sz="1000" u="none" cap="none" strike="noStrike">
              <a:solidFill>
                <a:srgbClr val="3F3F3F"/>
              </a:solidFill>
              <a:latin typeface="Proxima Nova"/>
              <a:ea typeface="Proxima Nova"/>
              <a:cs typeface="Proxima Nova"/>
              <a:sym typeface="Proxima Nova"/>
            </a:endParaRPr>
          </a:p>
        </p:txBody>
      </p:sp>
      <p:sp>
        <p:nvSpPr>
          <p:cNvPr id="771" name="Google Shape;771;p49"/>
          <p:cNvSpPr txBox="1"/>
          <p:nvPr/>
        </p:nvSpPr>
        <p:spPr>
          <a:xfrm>
            <a:off x="5373850" y="3697000"/>
            <a:ext cx="2037900" cy="900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zh-HK" sz="1000" u="none" cap="none" strike="noStrike">
                <a:solidFill>
                  <a:srgbClr val="555555"/>
                </a:solidFill>
                <a:latin typeface="Proxima Nova"/>
                <a:ea typeface="Proxima Nova"/>
                <a:cs typeface="Proxima Nova"/>
                <a:sym typeface="Proxima Nova"/>
              </a:rPr>
              <a:t>Previously Vice President, Head of Index Structuring at JP Morgan.</a:t>
            </a:r>
            <a:br>
              <a:rPr b="0" i="0" lang="zh-HK" sz="1000" u="none" cap="none" strike="noStrike">
                <a:solidFill>
                  <a:srgbClr val="555555"/>
                </a:solidFill>
                <a:latin typeface="Proxima Nova"/>
                <a:ea typeface="Proxima Nova"/>
                <a:cs typeface="Proxima Nova"/>
                <a:sym typeface="Proxima Nova"/>
              </a:rPr>
            </a:br>
            <a:endParaRPr b="0" i="0" sz="1000" u="none" cap="none" strike="noStrike">
              <a:solidFill>
                <a:srgbClr val="555555"/>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000"/>
              <a:buFont typeface="Arial"/>
              <a:buNone/>
            </a:pPr>
            <a:r>
              <a:rPr b="0" i="0" lang="zh-HK" sz="1000" u="none" cap="none" strike="noStrike">
                <a:solidFill>
                  <a:srgbClr val="555555"/>
                </a:solidFill>
                <a:latin typeface="Proxima Nova"/>
                <a:ea typeface="Proxima Nova"/>
                <a:cs typeface="Proxima Nova"/>
                <a:sym typeface="Proxima Nova"/>
              </a:rPr>
              <a:t>Educated at University of Regensburg with Degree in Business Computer Science</a:t>
            </a:r>
            <a:endParaRPr b="0" i="0" sz="1000" u="none" cap="none" strike="noStrike">
              <a:solidFill>
                <a:srgbClr val="000000"/>
              </a:solidFill>
              <a:latin typeface="Proxima Nova"/>
              <a:ea typeface="Proxima Nova"/>
              <a:cs typeface="Proxima Nova"/>
              <a:sym typeface="Proxima Nova"/>
            </a:endParaRPr>
          </a:p>
        </p:txBody>
      </p:sp>
      <p:sp>
        <p:nvSpPr>
          <p:cNvPr id="772" name="Google Shape;772;p49"/>
          <p:cNvSpPr/>
          <p:nvPr/>
        </p:nvSpPr>
        <p:spPr>
          <a:xfrm>
            <a:off x="8942751" y="4800378"/>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49"/>
          <p:cNvSpPr/>
          <p:nvPr/>
        </p:nvSpPr>
        <p:spPr>
          <a:xfrm>
            <a:off x="8942751" y="4970926"/>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74" name="Google Shape;774;p49"/>
          <p:cNvGrpSpPr/>
          <p:nvPr/>
        </p:nvGrpSpPr>
        <p:grpSpPr>
          <a:xfrm>
            <a:off x="5572525" y="1337184"/>
            <a:ext cx="1561500" cy="1577279"/>
            <a:chOff x="5572525" y="1382684"/>
            <a:chExt cx="1561500" cy="1577279"/>
          </a:xfrm>
        </p:grpSpPr>
        <p:sp>
          <p:nvSpPr>
            <p:cNvPr id="775" name="Google Shape;775;p49"/>
            <p:cNvSpPr/>
            <p:nvPr/>
          </p:nvSpPr>
          <p:spPr>
            <a:xfrm>
              <a:off x="5617375" y="1421625"/>
              <a:ext cx="1471800" cy="14718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76" name="Google Shape;776;p49"/>
            <p:cNvPicPr preferRelativeResize="0"/>
            <p:nvPr/>
          </p:nvPicPr>
          <p:blipFill rotWithShape="1">
            <a:blip r:embed="rId2">
              <a:alphaModFix/>
            </a:blip>
            <a:srcRect b="0" l="0" r="0" t="0"/>
            <a:stretch/>
          </p:blipFill>
          <p:spPr>
            <a:xfrm>
              <a:off x="5572525" y="1382684"/>
              <a:ext cx="1561500" cy="1577279"/>
            </a:xfrm>
            <a:prstGeom prst="rect">
              <a:avLst/>
            </a:prstGeom>
            <a:noFill/>
            <a:ln>
              <a:noFill/>
            </a:ln>
          </p:spPr>
        </p:pic>
      </p:grpSp>
      <p:pic>
        <p:nvPicPr>
          <p:cNvPr id="777" name="Google Shape;777;p49"/>
          <p:cNvPicPr preferRelativeResize="0"/>
          <p:nvPr/>
        </p:nvPicPr>
        <p:blipFill rotWithShape="1">
          <a:blip r:embed="rId3">
            <a:alphaModFix/>
          </a:blip>
          <a:srcRect b="495" l="0" r="0" t="504"/>
          <a:stretch/>
        </p:blipFill>
        <p:spPr>
          <a:xfrm>
            <a:off x="1978313" y="1337187"/>
            <a:ext cx="1577275" cy="1577275"/>
          </a:xfrm>
          <a:prstGeom prst="rect">
            <a:avLst/>
          </a:prstGeom>
          <a:noFill/>
          <a:ln>
            <a:noFill/>
          </a:ln>
        </p:spPr>
      </p:pic>
      <p:pic>
        <p:nvPicPr>
          <p:cNvPr id="778" name="Google Shape;778;p49"/>
          <p:cNvPicPr preferRelativeResize="0"/>
          <p:nvPr/>
        </p:nvPicPr>
        <p:blipFill rotWithShape="1">
          <a:blip r:embed="rId4">
            <a:alphaModFix/>
          </a:blip>
          <a:srcRect b="0" l="0" r="0" t="7287"/>
          <a:stretch/>
        </p:blipFill>
        <p:spPr>
          <a:xfrm>
            <a:off x="0" y="0"/>
            <a:ext cx="435338" cy="431800"/>
          </a:xfrm>
          <a:prstGeom prst="rect">
            <a:avLst/>
          </a:prstGeom>
          <a:noFill/>
          <a:ln>
            <a:noFill/>
          </a:ln>
        </p:spPr>
      </p:pic>
      <p:sp>
        <p:nvSpPr>
          <p:cNvPr id="779" name="Google Shape;779;p49"/>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nagement Team">
  <p:cSld name="BLANK_1_1_1_1_1_1_1">
    <p:spTree>
      <p:nvGrpSpPr>
        <p:cNvPr id="780" name="Shape 780"/>
        <p:cNvGrpSpPr/>
        <p:nvPr/>
      </p:nvGrpSpPr>
      <p:grpSpPr>
        <a:xfrm>
          <a:off x="0" y="0"/>
          <a:ext cx="0" cy="0"/>
          <a:chOff x="0" y="0"/>
          <a:chExt cx="0" cy="0"/>
        </a:xfrm>
      </p:grpSpPr>
      <p:sp>
        <p:nvSpPr>
          <p:cNvPr id="781" name="Google Shape;781;p50"/>
          <p:cNvSpPr txBox="1"/>
          <p:nvPr/>
        </p:nvSpPr>
        <p:spPr>
          <a:xfrm>
            <a:off x="-100" y="615200"/>
            <a:ext cx="9144000" cy="5727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4000"/>
              <a:buFont typeface="Arial"/>
              <a:buNone/>
            </a:pPr>
            <a:r>
              <a:rPr b="0" i="0" lang="zh-HK" sz="2800" u="none" cap="none" strike="noStrike">
                <a:solidFill>
                  <a:srgbClr val="002838"/>
                </a:solidFill>
                <a:latin typeface="Proxima Nova"/>
                <a:ea typeface="Proxima Nova"/>
                <a:cs typeface="Proxima Nova"/>
                <a:sym typeface="Proxima Nova"/>
              </a:rPr>
              <a:t>OUR </a:t>
            </a:r>
            <a:r>
              <a:rPr b="1" i="0" lang="zh-HK" sz="2800" u="none" cap="none" strike="noStrike">
                <a:solidFill>
                  <a:srgbClr val="002838"/>
                </a:solidFill>
                <a:latin typeface="Proxima Nova"/>
                <a:ea typeface="Proxima Nova"/>
                <a:cs typeface="Proxima Nova"/>
                <a:sym typeface="Proxima Nova"/>
              </a:rPr>
              <a:t>MANAGEMENT TEAM</a:t>
            </a:r>
            <a:endParaRPr b="1" i="0" sz="2800" u="none" cap="none" strike="noStrike">
              <a:solidFill>
                <a:srgbClr val="002838"/>
              </a:solidFill>
              <a:latin typeface="Proxima Nova"/>
              <a:ea typeface="Proxima Nova"/>
              <a:cs typeface="Proxima Nova"/>
              <a:sym typeface="Proxima Nova"/>
            </a:endParaRPr>
          </a:p>
        </p:txBody>
      </p:sp>
      <p:cxnSp>
        <p:nvCxnSpPr>
          <p:cNvPr id="782" name="Google Shape;782;p50"/>
          <p:cNvCxnSpPr/>
          <p:nvPr/>
        </p:nvCxnSpPr>
        <p:spPr>
          <a:xfrm>
            <a:off x="4275150" y="1131875"/>
            <a:ext cx="593700" cy="0"/>
          </a:xfrm>
          <a:prstGeom prst="straightConnector1">
            <a:avLst/>
          </a:prstGeom>
          <a:noFill/>
          <a:ln cap="flat" cmpd="sng" w="19050">
            <a:solidFill>
              <a:srgbClr val="80CAAD"/>
            </a:solidFill>
            <a:prstDash val="solid"/>
            <a:round/>
            <a:headEnd len="sm" w="sm" type="none"/>
            <a:tailEnd len="sm" w="sm" type="none"/>
          </a:ln>
        </p:spPr>
      </p:cxnSp>
      <p:sp>
        <p:nvSpPr>
          <p:cNvPr id="783" name="Google Shape;783;p50"/>
          <p:cNvSpPr txBox="1"/>
          <p:nvPr/>
        </p:nvSpPr>
        <p:spPr>
          <a:xfrm>
            <a:off x="1104028" y="2071412"/>
            <a:ext cx="1193400" cy="1689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1500"/>
              <a:buFont typeface="Arial"/>
              <a:buNone/>
            </a:pPr>
            <a:r>
              <a:rPr b="1" i="0" lang="zh-HK" sz="1000" u="none" cap="none" strike="noStrike">
                <a:solidFill>
                  <a:srgbClr val="000000"/>
                </a:solidFill>
                <a:latin typeface="Proxima Nova"/>
                <a:ea typeface="Proxima Nova"/>
                <a:cs typeface="Proxima Nova"/>
                <a:sym typeface="Proxima Nova"/>
              </a:rPr>
              <a:t>STEVE YANG</a:t>
            </a:r>
            <a:endParaRPr b="1" i="0" sz="1000" u="none" cap="none" strike="noStrike">
              <a:solidFill>
                <a:srgbClr val="000000"/>
              </a:solidFill>
              <a:latin typeface="Proxima Nova"/>
              <a:ea typeface="Proxima Nova"/>
              <a:cs typeface="Proxima Nova"/>
              <a:sym typeface="Proxima Nova"/>
            </a:endParaRPr>
          </a:p>
        </p:txBody>
      </p:sp>
      <p:sp>
        <p:nvSpPr>
          <p:cNvPr id="784" name="Google Shape;784;p50"/>
          <p:cNvSpPr txBox="1"/>
          <p:nvPr/>
        </p:nvSpPr>
        <p:spPr>
          <a:xfrm>
            <a:off x="945026" y="2655249"/>
            <a:ext cx="1512000" cy="350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zh-HK" sz="800" u="none" cap="none" strike="noStrike">
                <a:solidFill>
                  <a:srgbClr val="434343"/>
                </a:solidFill>
                <a:latin typeface="Proxima Nova"/>
                <a:ea typeface="Proxima Nova"/>
                <a:cs typeface="Proxima Nova"/>
                <a:sym typeface="Proxima Nova"/>
              </a:rPr>
              <a:t>Experienced senior investment banker from JP Morgan</a:t>
            </a:r>
            <a:endParaRPr b="0" i="0" sz="800" u="none" cap="none" strike="noStrike">
              <a:solidFill>
                <a:srgbClr val="434343"/>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Proxima Nova"/>
              <a:ea typeface="Proxima Nova"/>
              <a:cs typeface="Proxima Nova"/>
              <a:sym typeface="Proxima Nova"/>
            </a:endParaRPr>
          </a:p>
        </p:txBody>
      </p:sp>
      <p:cxnSp>
        <p:nvCxnSpPr>
          <p:cNvPr id="785" name="Google Shape;785;p50"/>
          <p:cNvCxnSpPr/>
          <p:nvPr/>
        </p:nvCxnSpPr>
        <p:spPr>
          <a:xfrm flipH="1">
            <a:off x="1339429" y="2271570"/>
            <a:ext cx="722400" cy="1500"/>
          </a:xfrm>
          <a:prstGeom prst="straightConnector1">
            <a:avLst/>
          </a:prstGeom>
          <a:noFill/>
          <a:ln cap="flat" cmpd="sng" w="19050">
            <a:solidFill>
              <a:srgbClr val="7FC9AC"/>
            </a:solidFill>
            <a:prstDash val="solid"/>
            <a:round/>
            <a:headEnd len="sm" w="sm" type="none"/>
            <a:tailEnd len="sm" w="sm" type="none"/>
          </a:ln>
        </p:spPr>
      </p:cxnSp>
      <p:sp>
        <p:nvSpPr>
          <p:cNvPr id="786" name="Google Shape;786;p50"/>
          <p:cNvSpPr txBox="1"/>
          <p:nvPr/>
        </p:nvSpPr>
        <p:spPr>
          <a:xfrm>
            <a:off x="856238" y="2350740"/>
            <a:ext cx="1688400" cy="304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zh-HK" sz="1000" u="none" cap="none" strike="noStrike">
                <a:solidFill>
                  <a:srgbClr val="666666"/>
                </a:solidFill>
                <a:latin typeface="Proxima Nova"/>
                <a:ea typeface="Proxima Nova"/>
                <a:cs typeface="Proxima Nova"/>
                <a:sym typeface="Proxima Nova"/>
              </a:rPr>
              <a:t>Partner, Head of China/Taiwan</a:t>
            </a:r>
            <a:endParaRPr b="1" i="0" sz="1000" u="none" cap="none" strike="noStrike">
              <a:solidFill>
                <a:srgbClr val="666666"/>
              </a:solidFill>
              <a:latin typeface="Proxima Nova"/>
              <a:ea typeface="Proxima Nova"/>
              <a:cs typeface="Proxima Nova"/>
              <a:sym typeface="Proxima Nova"/>
            </a:endParaRPr>
          </a:p>
        </p:txBody>
      </p:sp>
      <p:pic>
        <p:nvPicPr>
          <p:cNvPr id="787" name="Google Shape;787;p50"/>
          <p:cNvPicPr preferRelativeResize="0"/>
          <p:nvPr/>
        </p:nvPicPr>
        <p:blipFill rotWithShape="1">
          <a:blip r:embed="rId2">
            <a:alphaModFix/>
          </a:blip>
          <a:srcRect b="0" l="0" r="10" t="0"/>
          <a:stretch/>
        </p:blipFill>
        <p:spPr>
          <a:xfrm>
            <a:off x="1304114" y="1159044"/>
            <a:ext cx="793821" cy="801899"/>
          </a:xfrm>
          <a:prstGeom prst="rect">
            <a:avLst/>
          </a:prstGeom>
          <a:noFill/>
          <a:ln>
            <a:noFill/>
          </a:ln>
        </p:spPr>
      </p:pic>
      <p:sp>
        <p:nvSpPr>
          <p:cNvPr id="788" name="Google Shape;788;p50"/>
          <p:cNvSpPr/>
          <p:nvPr/>
        </p:nvSpPr>
        <p:spPr>
          <a:xfrm>
            <a:off x="8942751" y="4800378"/>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50"/>
          <p:cNvSpPr/>
          <p:nvPr/>
        </p:nvSpPr>
        <p:spPr>
          <a:xfrm>
            <a:off x="8942751" y="4970926"/>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50"/>
          <p:cNvSpPr txBox="1"/>
          <p:nvPr/>
        </p:nvSpPr>
        <p:spPr>
          <a:xfrm>
            <a:off x="3008105" y="2050420"/>
            <a:ext cx="1193400" cy="1689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1500"/>
              <a:buFont typeface="Arial"/>
              <a:buNone/>
            </a:pPr>
            <a:r>
              <a:rPr b="1" i="0" lang="zh-HK" sz="1000" u="none" cap="none" strike="noStrike">
                <a:solidFill>
                  <a:srgbClr val="000000"/>
                </a:solidFill>
                <a:latin typeface="Proxima Nova"/>
                <a:ea typeface="Proxima Nova"/>
                <a:cs typeface="Proxima Nova"/>
                <a:sym typeface="Proxima Nova"/>
              </a:rPr>
              <a:t>DAVID LEE</a:t>
            </a:r>
            <a:endParaRPr b="1" i="0" sz="1000" u="none" cap="none" strike="noStrike">
              <a:solidFill>
                <a:srgbClr val="000000"/>
              </a:solidFill>
              <a:latin typeface="Proxima Nova"/>
              <a:ea typeface="Proxima Nova"/>
              <a:cs typeface="Proxima Nova"/>
              <a:sym typeface="Proxima Nova"/>
            </a:endParaRPr>
          </a:p>
        </p:txBody>
      </p:sp>
      <p:sp>
        <p:nvSpPr>
          <p:cNvPr id="791" name="Google Shape;791;p50"/>
          <p:cNvSpPr txBox="1"/>
          <p:nvPr/>
        </p:nvSpPr>
        <p:spPr>
          <a:xfrm>
            <a:off x="2848479" y="2655250"/>
            <a:ext cx="1512000" cy="350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zh-HK" sz="800" u="none" cap="none" strike="noStrike">
                <a:solidFill>
                  <a:srgbClr val="434343"/>
                </a:solidFill>
                <a:latin typeface="Proxima Nova"/>
                <a:ea typeface="Proxima Nova"/>
                <a:cs typeface="Proxima Nova"/>
                <a:sym typeface="Proxima Nova"/>
              </a:rPr>
              <a:t>Harvard Law graduate and former PE portfolio manager with successful IPO exit record </a:t>
            </a:r>
            <a:endParaRPr b="0" i="0" sz="800" u="none" cap="none" strike="noStrike">
              <a:solidFill>
                <a:srgbClr val="434343"/>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Proxima Nova"/>
              <a:ea typeface="Proxima Nova"/>
              <a:cs typeface="Proxima Nova"/>
              <a:sym typeface="Proxima Nova"/>
            </a:endParaRPr>
          </a:p>
        </p:txBody>
      </p:sp>
      <p:cxnSp>
        <p:nvCxnSpPr>
          <p:cNvPr id="792" name="Google Shape;792;p50"/>
          <p:cNvCxnSpPr/>
          <p:nvPr/>
        </p:nvCxnSpPr>
        <p:spPr>
          <a:xfrm flipH="1">
            <a:off x="3243507" y="2250577"/>
            <a:ext cx="722400" cy="1500"/>
          </a:xfrm>
          <a:prstGeom prst="straightConnector1">
            <a:avLst/>
          </a:prstGeom>
          <a:noFill/>
          <a:ln cap="flat" cmpd="sng" w="19050">
            <a:solidFill>
              <a:srgbClr val="7FC9AC"/>
            </a:solidFill>
            <a:prstDash val="solid"/>
            <a:round/>
            <a:headEnd len="sm" w="sm" type="none"/>
            <a:tailEnd len="sm" w="sm" type="none"/>
          </a:ln>
        </p:spPr>
      </p:cxnSp>
      <p:sp>
        <p:nvSpPr>
          <p:cNvPr id="793" name="Google Shape;793;p50"/>
          <p:cNvSpPr txBox="1"/>
          <p:nvPr/>
        </p:nvSpPr>
        <p:spPr>
          <a:xfrm>
            <a:off x="2760325" y="2352836"/>
            <a:ext cx="1688400" cy="168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zh-HK" sz="1000" u="none" cap="none" strike="noStrike">
                <a:solidFill>
                  <a:srgbClr val="666666"/>
                </a:solidFill>
                <a:latin typeface="Proxima Nova"/>
                <a:ea typeface="Proxima Nova"/>
                <a:cs typeface="Proxima Nova"/>
                <a:sym typeface="Proxima Nova"/>
              </a:rPr>
              <a:t>Chief Revenue Officer</a:t>
            </a:r>
            <a:endParaRPr b="1" i="0" sz="1000" u="none" cap="none" strike="noStrike">
              <a:solidFill>
                <a:srgbClr val="666666"/>
              </a:solidFill>
              <a:latin typeface="Proxima Nova"/>
              <a:ea typeface="Proxima Nova"/>
              <a:cs typeface="Proxima Nova"/>
              <a:sym typeface="Proxima Nova"/>
            </a:endParaRPr>
          </a:p>
        </p:txBody>
      </p:sp>
      <p:sp>
        <p:nvSpPr>
          <p:cNvPr id="794" name="Google Shape;794;p50"/>
          <p:cNvSpPr txBox="1"/>
          <p:nvPr/>
        </p:nvSpPr>
        <p:spPr>
          <a:xfrm>
            <a:off x="4868850" y="2043600"/>
            <a:ext cx="1417200" cy="1689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1500"/>
              <a:buFont typeface="Arial"/>
              <a:buNone/>
            </a:pPr>
            <a:r>
              <a:rPr b="1" i="0" lang="zh-HK" sz="1000" u="none" cap="none" strike="noStrike">
                <a:solidFill>
                  <a:srgbClr val="000000"/>
                </a:solidFill>
                <a:latin typeface="Proxima Nova"/>
                <a:ea typeface="Proxima Nova"/>
                <a:cs typeface="Proxima Nova"/>
                <a:sym typeface="Proxima Nova"/>
              </a:rPr>
              <a:t>BERT-JAN VAN ESSEN</a:t>
            </a:r>
            <a:endParaRPr b="1" i="0" sz="10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500"/>
              <a:buFont typeface="Arial"/>
              <a:buNone/>
            </a:pPr>
            <a:r>
              <a:t/>
            </a:r>
            <a:endParaRPr b="1" i="0" sz="1000" u="none" cap="none" strike="noStrike">
              <a:solidFill>
                <a:srgbClr val="000000"/>
              </a:solidFill>
              <a:latin typeface="Proxima Nova"/>
              <a:ea typeface="Proxima Nova"/>
              <a:cs typeface="Proxima Nova"/>
              <a:sym typeface="Proxima Nova"/>
            </a:endParaRPr>
          </a:p>
        </p:txBody>
      </p:sp>
      <p:sp>
        <p:nvSpPr>
          <p:cNvPr id="795" name="Google Shape;795;p50"/>
          <p:cNvSpPr txBox="1"/>
          <p:nvPr/>
        </p:nvSpPr>
        <p:spPr>
          <a:xfrm>
            <a:off x="4821463" y="2637179"/>
            <a:ext cx="1512000" cy="474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zh-HK" sz="800" u="none" cap="none" strike="noStrike">
                <a:solidFill>
                  <a:srgbClr val="434343"/>
                </a:solidFill>
                <a:latin typeface="Proxima Nova"/>
                <a:ea typeface="Proxima Nova"/>
                <a:cs typeface="Proxima Nova"/>
                <a:sym typeface="Proxima Nova"/>
              </a:rPr>
              <a:t>Experienced technology </a:t>
            </a:r>
            <a:br>
              <a:rPr b="0" i="0" lang="zh-HK" sz="800" u="none" cap="none" strike="noStrike">
                <a:solidFill>
                  <a:srgbClr val="434343"/>
                </a:solidFill>
                <a:latin typeface="Proxima Nova"/>
                <a:ea typeface="Proxima Nova"/>
                <a:cs typeface="Proxima Nova"/>
                <a:sym typeface="Proxima Nova"/>
              </a:rPr>
            </a:br>
            <a:r>
              <a:rPr b="0" i="0" lang="zh-HK" sz="800" u="none" cap="none" strike="noStrike">
                <a:solidFill>
                  <a:srgbClr val="434343"/>
                </a:solidFill>
                <a:latin typeface="Proxima Nova"/>
                <a:ea typeface="Proxima Nova"/>
                <a:cs typeface="Proxima Nova"/>
                <a:sym typeface="Proxima Nova"/>
              </a:rPr>
              <a:t>leader from Credit Suisse and ex-CEO of Dragon Wealth</a:t>
            </a:r>
            <a:endParaRPr b="0" i="0" sz="800" u="none" cap="none" strike="noStrike">
              <a:solidFill>
                <a:srgbClr val="434343"/>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000"/>
              <a:buFont typeface="Arial"/>
              <a:buNone/>
            </a:pPr>
            <a:r>
              <a:t/>
            </a:r>
            <a:endParaRPr b="0" i="0" sz="800" u="none" cap="none" strike="noStrike">
              <a:solidFill>
                <a:srgbClr val="434343"/>
              </a:solidFill>
              <a:latin typeface="Proxima Nova"/>
              <a:ea typeface="Proxima Nova"/>
              <a:cs typeface="Proxima Nova"/>
              <a:sym typeface="Proxima Nova"/>
            </a:endParaRPr>
          </a:p>
        </p:txBody>
      </p:sp>
      <p:cxnSp>
        <p:nvCxnSpPr>
          <p:cNvPr id="796" name="Google Shape;796;p50"/>
          <p:cNvCxnSpPr/>
          <p:nvPr/>
        </p:nvCxnSpPr>
        <p:spPr>
          <a:xfrm flipH="1">
            <a:off x="5208997" y="2243752"/>
            <a:ext cx="722400" cy="1500"/>
          </a:xfrm>
          <a:prstGeom prst="straightConnector1">
            <a:avLst/>
          </a:prstGeom>
          <a:noFill/>
          <a:ln cap="flat" cmpd="sng" w="19050">
            <a:solidFill>
              <a:srgbClr val="7FC9AC"/>
            </a:solidFill>
            <a:prstDash val="solid"/>
            <a:round/>
            <a:headEnd len="sm" w="sm" type="none"/>
            <a:tailEnd len="sm" w="sm" type="none"/>
          </a:ln>
        </p:spPr>
      </p:cxnSp>
      <p:sp>
        <p:nvSpPr>
          <p:cNvPr id="797" name="Google Shape;797;p50"/>
          <p:cNvSpPr txBox="1"/>
          <p:nvPr/>
        </p:nvSpPr>
        <p:spPr>
          <a:xfrm>
            <a:off x="4725800" y="2356761"/>
            <a:ext cx="1688400" cy="168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zh-HK" sz="1000" u="none" cap="none" strike="noStrike">
                <a:solidFill>
                  <a:srgbClr val="666666"/>
                </a:solidFill>
                <a:latin typeface="Proxima Nova"/>
                <a:ea typeface="Proxima Nova"/>
                <a:cs typeface="Proxima Nova"/>
                <a:sym typeface="Proxima Nova"/>
              </a:rPr>
              <a:t>Chief Technology Officer</a:t>
            </a:r>
            <a:endParaRPr b="1" i="0" sz="1000" u="none" cap="none" strike="noStrike">
              <a:solidFill>
                <a:srgbClr val="666666"/>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100"/>
              <a:buFont typeface="Arial"/>
              <a:buNone/>
            </a:pPr>
            <a:r>
              <a:t/>
            </a:r>
            <a:endParaRPr b="1" i="0" sz="1000" u="none" cap="none" strike="noStrike">
              <a:solidFill>
                <a:srgbClr val="666666"/>
              </a:solidFill>
              <a:latin typeface="Proxima Nova"/>
              <a:ea typeface="Proxima Nova"/>
              <a:cs typeface="Proxima Nova"/>
              <a:sym typeface="Proxima Nova"/>
            </a:endParaRPr>
          </a:p>
        </p:txBody>
      </p:sp>
      <p:sp>
        <p:nvSpPr>
          <p:cNvPr id="798" name="Google Shape;798;p50"/>
          <p:cNvSpPr txBox="1"/>
          <p:nvPr/>
        </p:nvSpPr>
        <p:spPr>
          <a:xfrm>
            <a:off x="6915364" y="2018932"/>
            <a:ext cx="1193400" cy="1689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1000" u="none" cap="none" strike="noStrike">
                <a:solidFill>
                  <a:srgbClr val="000000"/>
                </a:solidFill>
                <a:latin typeface="Proxima Nova"/>
                <a:ea typeface="Proxima Nova"/>
                <a:cs typeface="Proxima Nova"/>
                <a:sym typeface="Proxima Nova"/>
              </a:rPr>
              <a:t>DOMINIC GAMBLE</a:t>
            </a:r>
            <a:endParaRPr b="1" i="0" sz="1000" u="none" cap="none" strike="noStrike">
              <a:solidFill>
                <a:srgbClr val="000000"/>
              </a:solidFill>
              <a:latin typeface="Proxima Nova"/>
              <a:ea typeface="Proxima Nova"/>
              <a:cs typeface="Proxima Nova"/>
              <a:sym typeface="Proxima Nova"/>
            </a:endParaRPr>
          </a:p>
        </p:txBody>
      </p:sp>
      <p:sp>
        <p:nvSpPr>
          <p:cNvPr id="799" name="Google Shape;799;p50"/>
          <p:cNvSpPr txBox="1"/>
          <p:nvPr/>
        </p:nvSpPr>
        <p:spPr>
          <a:xfrm>
            <a:off x="6735375" y="2637175"/>
            <a:ext cx="1600200" cy="350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zh-HK" sz="800" u="none" cap="none" strike="noStrike">
                <a:solidFill>
                  <a:srgbClr val="434343"/>
                </a:solidFill>
                <a:latin typeface="Proxima Nova"/>
                <a:ea typeface="Proxima Nova"/>
                <a:cs typeface="Proxima Nova"/>
                <a:sym typeface="Proxima Nova"/>
              </a:rPr>
              <a:t>Experienced fintech entrepreneur and ex-private banker from Credit Suisse and Deutsche Bank</a:t>
            </a:r>
            <a:endParaRPr b="0" i="0" sz="800" u="none" cap="none" strike="noStrike">
              <a:solidFill>
                <a:srgbClr val="434343"/>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t/>
            </a:r>
            <a:endParaRPr b="0" i="0" sz="800" u="none" cap="none" strike="noStrike">
              <a:solidFill>
                <a:srgbClr val="434343"/>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Proxima Nova"/>
              <a:ea typeface="Proxima Nova"/>
              <a:cs typeface="Proxima Nova"/>
              <a:sym typeface="Proxima Nova"/>
            </a:endParaRPr>
          </a:p>
        </p:txBody>
      </p:sp>
      <p:cxnSp>
        <p:nvCxnSpPr>
          <p:cNvPr id="800" name="Google Shape;800;p50"/>
          <p:cNvCxnSpPr/>
          <p:nvPr/>
        </p:nvCxnSpPr>
        <p:spPr>
          <a:xfrm flipH="1">
            <a:off x="7150866" y="2205927"/>
            <a:ext cx="722400" cy="1500"/>
          </a:xfrm>
          <a:prstGeom prst="straightConnector1">
            <a:avLst/>
          </a:prstGeom>
          <a:noFill/>
          <a:ln cap="flat" cmpd="sng" w="19050">
            <a:solidFill>
              <a:srgbClr val="7FC9AC"/>
            </a:solidFill>
            <a:prstDash val="solid"/>
            <a:round/>
            <a:headEnd len="sm" w="sm" type="none"/>
            <a:tailEnd len="sm" w="sm" type="none"/>
          </a:ln>
        </p:spPr>
      </p:cxnSp>
      <p:sp>
        <p:nvSpPr>
          <p:cNvPr id="801" name="Google Shape;801;p50"/>
          <p:cNvSpPr txBox="1"/>
          <p:nvPr/>
        </p:nvSpPr>
        <p:spPr>
          <a:xfrm>
            <a:off x="6691274" y="2350756"/>
            <a:ext cx="1688400" cy="304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zh-HK" sz="1000" u="none" cap="none" strike="noStrike">
                <a:solidFill>
                  <a:srgbClr val="666666"/>
                </a:solidFill>
                <a:latin typeface="Proxima Nova"/>
                <a:ea typeface="Proxima Nova"/>
                <a:cs typeface="Proxima Nova"/>
                <a:sym typeface="Proxima Nova"/>
              </a:rPr>
              <a:t>Chief Digital Officer</a:t>
            </a:r>
            <a:endParaRPr b="1" i="0" sz="1000" u="none" cap="none" strike="noStrike">
              <a:solidFill>
                <a:srgbClr val="666666"/>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t/>
            </a:r>
            <a:endParaRPr b="1" i="0" sz="1000" u="none" cap="none" strike="noStrike">
              <a:solidFill>
                <a:srgbClr val="666666"/>
              </a:solidFill>
              <a:latin typeface="Proxima Nova"/>
              <a:ea typeface="Proxima Nova"/>
              <a:cs typeface="Proxima Nova"/>
              <a:sym typeface="Proxima Nova"/>
            </a:endParaRPr>
          </a:p>
        </p:txBody>
      </p:sp>
      <p:sp>
        <p:nvSpPr>
          <p:cNvPr id="802" name="Google Shape;802;p50"/>
          <p:cNvSpPr txBox="1"/>
          <p:nvPr/>
        </p:nvSpPr>
        <p:spPr>
          <a:xfrm>
            <a:off x="1104319" y="4064800"/>
            <a:ext cx="1193400" cy="1689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1500"/>
              <a:buFont typeface="Arial"/>
              <a:buNone/>
            </a:pPr>
            <a:r>
              <a:rPr b="1" i="0" lang="zh-HK" sz="1000" u="none" cap="none" strike="noStrike">
                <a:solidFill>
                  <a:srgbClr val="000000"/>
                </a:solidFill>
                <a:latin typeface="Proxima Nova"/>
                <a:ea typeface="Proxima Nova"/>
                <a:cs typeface="Proxima Nova"/>
                <a:sym typeface="Proxima Nova"/>
              </a:rPr>
              <a:t>DENNIS KOW</a:t>
            </a:r>
            <a:endParaRPr b="1" i="0" sz="1000" u="none" cap="none" strike="noStrike">
              <a:solidFill>
                <a:srgbClr val="000000"/>
              </a:solidFill>
              <a:latin typeface="Proxima Nova"/>
              <a:ea typeface="Proxima Nova"/>
              <a:cs typeface="Proxima Nova"/>
              <a:sym typeface="Proxima Nova"/>
            </a:endParaRPr>
          </a:p>
          <a:p>
            <a:pPr indent="0" lvl="0" marL="0" marR="0" rtl="0" algn="ctr">
              <a:lnSpc>
                <a:spcPct val="115000"/>
              </a:lnSpc>
              <a:spcBef>
                <a:spcPts val="0"/>
              </a:spcBef>
              <a:spcAft>
                <a:spcPts val="0"/>
              </a:spcAft>
              <a:buClr>
                <a:srgbClr val="000000"/>
              </a:buClr>
              <a:buSzPts val="1500"/>
              <a:buFont typeface="Arial"/>
              <a:buNone/>
            </a:pPr>
            <a:r>
              <a:t/>
            </a:r>
            <a:endParaRPr b="1" i="0" sz="1000" u="none" cap="none" strike="noStrike">
              <a:solidFill>
                <a:srgbClr val="000000"/>
              </a:solidFill>
              <a:latin typeface="Proxima Nova"/>
              <a:ea typeface="Proxima Nova"/>
              <a:cs typeface="Proxima Nova"/>
              <a:sym typeface="Proxima Nova"/>
            </a:endParaRPr>
          </a:p>
        </p:txBody>
      </p:sp>
      <p:sp>
        <p:nvSpPr>
          <p:cNvPr id="803" name="Google Shape;803;p50"/>
          <p:cNvSpPr txBox="1"/>
          <p:nvPr/>
        </p:nvSpPr>
        <p:spPr>
          <a:xfrm>
            <a:off x="944680" y="4628912"/>
            <a:ext cx="1512000" cy="350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zh-HK" sz="800" u="none" cap="none" strike="noStrike">
                <a:solidFill>
                  <a:srgbClr val="434343"/>
                </a:solidFill>
                <a:latin typeface="Proxima Nova"/>
                <a:ea typeface="Proxima Nova"/>
                <a:cs typeface="Proxima Nova"/>
                <a:sym typeface="Proxima Nova"/>
              </a:rPr>
              <a:t>20+ year experienced senior technologist from Citibank</a:t>
            </a:r>
            <a:endParaRPr b="0" i="0" sz="800" u="none" cap="none" strike="noStrike">
              <a:solidFill>
                <a:srgbClr val="434343"/>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t/>
            </a:r>
            <a:endParaRPr b="0" i="0" sz="800" u="none" cap="none" strike="noStrike">
              <a:solidFill>
                <a:srgbClr val="434343"/>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Proxima Nova"/>
              <a:ea typeface="Proxima Nova"/>
              <a:cs typeface="Proxima Nova"/>
              <a:sym typeface="Proxima Nova"/>
            </a:endParaRPr>
          </a:p>
        </p:txBody>
      </p:sp>
      <p:cxnSp>
        <p:nvCxnSpPr>
          <p:cNvPr id="804" name="Google Shape;804;p50"/>
          <p:cNvCxnSpPr/>
          <p:nvPr/>
        </p:nvCxnSpPr>
        <p:spPr>
          <a:xfrm flipH="1">
            <a:off x="1339720" y="4264958"/>
            <a:ext cx="722400" cy="1500"/>
          </a:xfrm>
          <a:prstGeom prst="straightConnector1">
            <a:avLst/>
          </a:prstGeom>
          <a:noFill/>
          <a:ln cap="flat" cmpd="sng" w="19050">
            <a:solidFill>
              <a:srgbClr val="7FC9AC"/>
            </a:solidFill>
            <a:prstDash val="solid"/>
            <a:round/>
            <a:headEnd len="sm" w="sm" type="none"/>
            <a:tailEnd len="sm" w="sm" type="none"/>
          </a:ln>
        </p:spPr>
      </p:cxnSp>
      <p:sp>
        <p:nvSpPr>
          <p:cNvPr id="805" name="Google Shape;805;p50"/>
          <p:cNvSpPr txBox="1"/>
          <p:nvPr/>
        </p:nvSpPr>
        <p:spPr>
          <a:xfrm>
            <a:off x="856528" y="4344128"/>
            <a:ext cx="1688400" cy="304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zh-HK" sz="1000" u="none" cap="none" strike="noStrike">
                <a:solidFill>
                  <a:srgbClr val="666666"/>
                </a:solidFill>
                <a:latin typeface="Proxima Nova"/>
                <a:ea typeface="Proxima Nova"/>
                <a:cs typeface="Proxima Nova"/>
                <a:sym typeface="Proxima Nova"/>
              </a:rPr>
              <a:t>Head of Singapore</a:t>
            </a:r>
            <a:endParaRPr b="1" i="0" sz="1000" u="none" cap="none" strike="noStrike">
              <a:solidFill>
                <a:srgbClr val="666666"/>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t/>
            </a:r>
            <a:endParaRPr b="1" i="0" sz="1000" u="none" cap="none" strike="noStrike">
              <a:solidFill>
                <a:srgbClr val="666666"/>
              </a:solidFill>
              <a:latin typeface="Proxima Nova"/>
              <a:ea typeface="Proxima Nova"/>
              <a:cs typeface="Proxima Nova"/>
              <a:sym typeface="Proxima Nova"/>
            </a:endParaRPr>
          </a:p>
        </p:txBody>
      </p:sp>
      <p:sp>
        <p:nvSpPr>
          <p:cNvPr id="806" name="Google Shape;806;p50"/>
          <p:cNvSpPr txBox="1"/>
          <p:nvPr/>
        </p:nvSpPr>
        <p:spPr>
          <a:xfrm>
            <a:off x="2848475" y="4059325"/>
            <a:ext cx="1512000" cy="1689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1500"/>
              <a:buFont typeface="Arial"/>
              <a:buNone/>
            </a:pPr>
            <a:r>
              <a:rPr b="1" i="0" lang="zh-HK" sz="1000" u="none" cap="none" strike="noStrike">
                <a:solidFill>
                  <a:srgbClr val="000000"/>
                </a:solidFill>
                <a:latin typeface="Proxima Nova"/>
                <a:ea typeface="Proxima Nova"/>
                <a:cs typeface="Proxima Nova"/>
                <a:sym typeface="Proxima Nova"/>
              </a:rPr>
              <a:t>JASON LEE</a:t>
            </a:r>
            <a:endParaRPr b="1" i="0" sz="1000" u="none" cap="none" strike="noStrike">
              <a:solidFill>
                <a:srgbClr val="000000"/>
              </a:solidFill>
              <a:latin typeface="Proxima Nova"/>
              <a:ea typeface="Proxima Nova"/>
              <a:cs typeface="Proxima Nova"/>
              <a:sym typeface="Proxima Nova"/>
            </a:endParaRPr>
          </a:p>
        </p:txBody>
      </p:sp>
      <p:sp>
        <p:nvSpPr>
          <p:cNvPr id="807" name="Google Shape;807;p50"/>
          <p:cNvSpPr txBox="1"/>
          <p:nvPr/>
        </p:nvSpPr>
        <p:spPr>
          <a:xfrm>
            <a:off x="2848475" y="4628893"/>
            <a:ext cx="1512000" cy="57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zh-HK" sz="800" u="none" cap="none" strike="noStrike">
                <a:solidFill>
                  <a:srgbClr val="434343"/>
                </a:solidFill>
                <a:latin typeface="Proxima Nova"/>
                <a:ea typeface="Proxima Nova"/>
                <a:cs typeface="Proxima Nova"/>
                <a:sym typeface="Proxima Nova"/>
              </a:rPr>
              <a:t>15+ year experienced IT and sales head for enterprise sales</a:t>
            </a:r>
            <a:endParaRPr b="0" i="0" sz="800" u="none" cap="none" strike="noStrike">
              <a:solidFill>
                <a:srgbClr val="43434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100"/>
              <a:buFont typeface="Arial"/>
              <a:buNone/>
            </a:pPr>
            <a:r>
              <a:t/>
            </a:r>
            <a:endParaRPr b="0" i="0" sz="800" u="none" cap="none" strike="noStrike">
              <a:solidFill>
                <a:srgbClr val="434343"/>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t/>
            </a:r>
            <a:endParaRPr b="0" i="0" sz="800" u="none" cap="none" strike="noStrike">
              <a:solidFill>
                <a:srgbClr val="434343"/>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Proxima Nova"/>
              <a:ea typeface="Proxima Nova"/>
              <a:cs typeface="Proxima Nova"/>
              <a:sym typeface="Proxima Nova"/>
            </a:endParaRPr>
          </a:p>
        </p:txBody>
      </p:sp>
      <p:cxnSp>
        <p:nvCxnSpPr>
          <p:cNvPr id="808" name="Google Shape;808;p50"/>
          <p:cNvCxnSpPr/>
          <p:nvPr/>
        </p:nvCxnSpPr>
        <p:spPr>
          <a:xfrm flipH="1">
            <a:off x="3243520" y="4264958"/>
            <a:ext cx="722400" cy="1500"/>
          </a:xfrm>
          <a:prstGeom prst="straightConnector1">
            <a:avLst/>
          </a:prstGeom>
          <a:noFill/>
          <a:ln cap="flat" cmpd="sng" w="19050">
            <a:solidFill>
              <a:srgbClr val="7FC9AC"/>
            </a:solidFill>
            <a:prstDash val="solid"/>
            <a:round/>
            <a:headEnd len="sm" w="sm" type="none"/>
            <a:tailEnd len="sm" w="sm" type="none"/>
          </a:ln>
        </p:spPr>
      </p:cxnSp>
      <p:sp>
        <p:nvSpPr>
          <p:cNvPr id="809" name="Google Shape;809;p50"/>
          <p:cNvSpPr txBox="1"/>
          <p:nvPr/>
        </p:nvSpPr>
        <p:spPr>
          <a:xfrm>
            <a:off x="2760328" y="4344128"/>
            <a:ext cx="1688400" cy="304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zh-HK" sz="1000" u="none" cap="none" strike="noStrike">
                <a:solidFill>
                  <a:srgbClr val="666666"/>
                </a:solidFill>
                <a:latin typeface="Proxima Nova"/>
                <a:ea typeface="Proxima Nova"/>
                <a:cs typeface="Proxima Nova"/>
                <a:sym typeface="Proxima Nova"/>
              </a:rPr>
              <a:t>Head of Korea</a:t>
            </a:r>
            <a:endParaRPr b="1" i="0" sz="1000" u="none" cap="none" strike="noStrike">
              <a:solidFill>
                <a:srgbClr val="666666"/>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t/>
            </a:r>
            <a:endParaRPr b="1" i="0" sz="1000" u="none" cap="none" strike="noStrike">
              <a:solidFill>
                <a:srgbClr val="666666"/>
              </a:solidFill>
              <a:latin typeface="Proxima Nova"/>
              <a:ea typeface="Proxima Nova"/>
              <a:cs typeface="Proxima Nova"/>
              <a:sym typeface="Proxima Nova"/>
            </a:endParaRPr>
          </a:p>
        </p:txBody>
      </p:sp>
      <p:sp>
        <p:nvSpPr>
          <p:cNvPr id="810" name="Google Shape;810;p50"/>
          <p:cNvSpPr txBox="1"/>
          <p:nvPr/>
        </p:nvSpPr>
        <p:spPr>
          <a:xfrm>
            <a:off x="4973494" y="4043863"/>
            <a:ext cx="1193400" cy="1689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1500"/>
              <a:buFont typeface="Arial"/>
              <a:buNone/>
            </a:pPr>
            <a:r>
              <a:rPr b="1" i="0" lang="zh-HK" sz="1000" u="none" cap="none" strike="noStrike">
                <a:solidFill>
                  <a:srgbClr val="000000"/>
                </a:solidFill>
                <a:latin typeface="Proxima Nova"/>
                <a:ea typeface="Proxima Nova"/>
                <a:cs typeface="Proxima Nova"/>
                <a:sym typeface="Proxima Nova"/>
              </a:rPr>
              <a:t>ROLAND MEIER</a:t>
            </a:r>
            <a:endParaRPr b="1" i="0" sz="1000" u="none" cap="none" strike="noStrike">
              <a:solidFill>
                <a:srgbClr val="000000"/>
              </a:solidFill>
              <a:latin typeface="Proxima Nova"/>
              <a:ea typeface="Proxima Nova"/>
              <a:cs typeface="Proxima Nova"/>
              <a:sym typeface="Proxima Nova"/>
            </a:endParaRPr>
          </a:p>
          <a:p>
            <a:pPr indent="0" lvl="0" marL="0" marR="0" rtl="0" algn="ctr">
              <a:lnSpc>
                <a:spcPct val="115000"/>
              </a:lnSpc>
              <a:spcBef>
                <a:spcPts val="0"/>
              </a:spcBef>
              <a:spcAft>
                <a:spcPts val="0"/>
              </a:spcAft>
              <a:buClr>
                <a:srgbClr val="000000"/>
              </a:buClr>
              <a:buSzPts val="1500"/>
              <a:buFont typeface="Arial"/>
              <a:buNone/>
            </a:pPr>
            <a:r>
              <a:t/>
            </a:r>
            <a:endParaRPr b="1" i="0" sz="1000" u="none" cap="none" strike="noStrike">
              <a:solidFill>
                <a:srgbClr val="000000"/>
              </a:solidFill>
              <a:latin typeface="Proxima Nova"/>
              <a:ea typeface="Proxima Nova"/>
              <a:cs typeface="Proxima Nova"/>
              <a:sym typeface="Proxima Nova"/>
            </a:endParaRPr>
          </a:p>
        </p:txBody>
      </p:sp>
      <p:sp>
        <p:nvSpPr>
          <p:cNvPr id="811" name="Google Shape;811;p50"/>
          <p:cNvSpPr txBox="1"/>
          <p:nvPr/>
        </p:nvSpPr>
        <p:spPr>
          <a:xfrm>
            <a:off x="4802325" y="4616471"/>
            <a:ext cx="1512000" cy="474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zh-HK" sz="800" u="none" cap="none" strike="noStrike">
                <a:solidFill>
                  <a:srgbClr val="434343"/>
                </a:solidFill>
                <a:latin typeface="Proxima Nova"/>
                <a:ea typeface="Proxima Nova"/>
                <a:cs typeface="Proxima Nova"/>
                <a:sym typeface="Proxima Nova"/>
              </a:rPr>
              <a:t>Former CEO of TeleTraders, a listed financial data company</a:t>
            </a:r>
            <a:endParaRPr b="0" i="0" sz="800" u="none" cap="none" strike="noStrike">
              <a:solidFill>
                <a:srgbClr val="434343"/>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t/>
            </a:r>
            <a:endParaRPr b="0" i="0" sz="800" u="none" cap="none" strike="noStrike">
              <a:solidFill>
                <a:srgbClr val="434343"/>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Proxima Nova"/>
              <a:ea typeface="Proxima Nova"/>
              <a:cs typeface="Proxima Nova"/>
              <a:sym typeface="Proxima Nova"/>
            </a:endParaRPr>
          </a:p>
        </p:txBody>
      </p:sp>
      <p:cxnSp>
        <p:nvCxnSpPr>
          <p:cNvPr id="812" name="Google Shape;812;p50"/>
          <p:cNvCxnSpPr/>
          <p:nvPr/>
        </p:nvCxnSpPr>
        <p:spPr>
          <a:xfrm flipH="1">
            <a:off x="5208995" y="4262345"/>
            <a:ext cx="722400" cy="1500"/>
          </a:xfrm>
          <a:prstGeom prst="straightConnector1">
            <a:avLst/>
          </a:prstGeom>
          <a:noFill/>
          <a:ln cap="flat" cmpd="sng" w="19050">
            <a:solidFill>
              <a:srgbClr val="7FC9AC"/>
            </a:solidFill>
            <a:prstDash val="solid"/>
            <a:round/>
            <a:headEnd len="sm" w="sm" type="none"/>
            <a:tailEnd len="sm" w="sm" type="none"/>
          </a:ln>
        </p:spPr>
      </p:cxnSp>
      <p:sp>
        <p:nvSpPr>
          <p:cNvPr id="813" name="Google Shape;813;p50"/>
          <p:cNvSpPr txBox="1"/>
          <p:nvPr/>
        </p:nvSpPr>
        <p:spPr>
          <a:xfrm>
            <a:off x="4725803" y="4318303"/>
            <a:ext cx="1688400" cy="304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zh-HK" sz="1000" u="none" cap="none" strike="noStrike">
                <a:solidFill>
                  <a:srgbClr val="666666"/>
                </a:solidFill>
                <a:latin typeface="Proxima Nova"/>
                <a:ea typeface="Proxima Nova"/>
                <a:cs typeface="Proxima Nova"/>
                <a:sym typeface="Proxima Nova"/>
              </a:rPr>
              <a:t>Head of Germany</a:t>
            </a:r>
            <a:endParaRPr b="1" i="0" sz="1000" u="none" cap="none" strike="noStrike">
              <a:solidFill>
                <a:srgbClr val="666666"/>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t/>
            </a:r>
            <a:endParaRPr b="1" i="0" sz="1000" u="none" cap="none" strike="noStrike">
              <a:solidFill>
                <a:srgbClr val="666666"/>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t/>
            </a:r>
            <a:endParaRPr b="1" i="0" sz="1000" u="none" cap="none" strike="noStrike">
              <a:solidFill>
                <a:srgbClr val="666666"/>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100"/>
              <a:buFont typeface="Arial"/>
              <a:buNone/>
            </a:pPr>
            <a:r>
              <a:t/>
            </a:r>
            <a:endParaRPr b="1" i="0" sz="1000" u="none" cap="none" strike="noStrike">
              <a:solidFill>
                <a:srgbClr val="666666"/>
              </a:solidFill>
              <a:latin typeface="Proxima Nova"/>
              <a:ea typeface="Proxima Nova"/>
              <a:cs typeface="Proxima Nova"/>
              <a:sym typeface="Proxima Nova"/>
            </a:endParaRPr>
          </a:p>
        </p:txBody>
      </p:sp>
      <p:sp>
        <p:nvSpPr>
          <p:cNvPr id="814" name="Google Shape;814;p50"/>
          <p:cNvSpPr txBox="1"/>
          <p:nvPr/>
        </p:nvSpPr>
        <p:spPr>
          <a:xfrm>
            <a:off x="6915369" y="4059325"/>
            <a:ext cx="1193400" cy="1689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1500"/>
              <a:buFont typeface="Arial"/>
              <a:buNone/>
            </a:pPr>
            <a:r>
              <a:rPr b="1" i="0" lang="zh-HK" sz="1000" u="none" cap="none" strike="noStrike">
                <a:solidFill>
                  <a:srgbClr val="000000"/>
                </a:solidFill>
                <a:latin typeface="Proxima Nova"/>
                <a:ea typeface="Proxima Nova"/>
                <a:cs typeface="Proxima Nova"/>
                <a:sym typeface="Proxima Nova"/>
              </a:rPr>
              <a:t>BJORN TORKAR</a:t>
            </a:r>
            <a:endParaRPr b="1" i="0" sz="1000" u="none" cap="none" strike="noStrike">
              <a:solidFill>
                <a:srgbClr val="000000"/>
              </a:solidFill>
              <a:latin typeface="Proxima Nova"/>
              <a:ea typeface="Proxima Nova"/>
              <a:cs typeface="Proxima Nova"/>
              <a:sym typeface="Proxima Nova"/>
            </a:endParaRPr>
          </a:p>
        </p:txBody>
      </p:sp>
      <p:sp>
        <p:nvSpPr>
          <p:cNvPr id="815" name="Google Shape;815;p50"/>
          <p:cNvSpPr txBox="1"/>
          <p:nvPr/>
        </p:nvSpPr>
        <p:spPr>
          <a:xfrm>
            <a:off x="6679875" y="4628900"/>
            <a:ext cx="1688400" cy="350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zh-HK" sz="800" u="none" cap="none" strike="noStrike">
                <a:solidFill>
                  <a:srgbClr val="434343"/>
                </a:solidFill>
                <a:latin typeface="Proxima Nova"/>
                <a:ea typeface="Proxima Nova"/>
                <a:cs typeface="Proxima Nova"/>
                <a:sym typeface="Proxima Nova"/>
              </a:rPr>
              <a:t>20+ year experienced financial technology professional and leader</a:t>
            </a:r>
            <a:endParaRPr b="0" i="0" sz="800" u="none" cap="none" strike="noStrike">
              <a:solidFill>
                <a:srgbClr val="434343"/>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t/>
            </a:r>
            <a:endParaRPr b="0" i="0" sz="800" u="none" cap="none" strike="noStrike">
              <a:solidFill>
                <a:srgbClr val="434343"/>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Proxima Nova"/>
              <a:ea typeface="Proxima Nova"/>
              <a:cs typeface="Proxima Nova"/>
              <a:sym typeface="Proxima Nova"/>
            </a:endParaRPr>
          </a:p>
        </p:txBody>
      </p:sp>
      <p:cxnSp>
        <p:nvCxnSpPr>
          <p:cNvPr id="816" name="Google Shape;816;p50"/>
          <p:cNvCxnSpPr/>
          <p:nvPr/>
        </p:nvCxnSpPr>
        <p:spPr>
          <a:xfrm flipH="1">
            <a:off x="7151120" y="4264958"/>
            <a:ext cx="722400" cy="1500"/>
          </a:xfrm>
          <a:prstGeom prst="straightConnector1">
            <a:avLst/>
          </a:prstGeom>
          <a:noFill/>
          <a:ln cap="flat" cmpd="sng" w="19050">
            <a:solidFill>
              <a:srgbClr val="7FC9AC"/>
            </a:solidFill>
            <a:prstDash val="solid"/>
            <a:round/>
            <a:headEnd len="sm" w="sm" type="none"/>
            <a:tailEnd len="sm" w="sm" type="none"/>
          </a:ln>
        </p:spPr>
      </p:cxnSp>
      <p:sp>
        <p:nvSpPr>
          <p:cNvPr id="817" name="Google Shape;817;p50"/>
          <p:cNvSpPr txBox="1"/>
          <p:nvPr/>
        </p:nvSpPr>
        <p:spPr>
          <a:xfrm>
            <a:off x="6667878" y="4295428"/>
            <a:ext cx="1688400" cy="304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zh-HK" sz="1000" u="none" cap="none" strike="noStrike">
                <a:solidFill>
                  <a:srgbClr val="666666"/>
                </a:solidFill>
                <a:latin typeface="Proxima Nova"/>
                <a:ea typeface="Proxima Nova"/>
                <a:cs typeface="Proxima Nova"/>
                <a:sym typeface="Proxima Nova"/>
              </a:rPr>
              <a:t>Head of Europe</a:t>
            </a:r>
            <a:endParaRPr b="1" i="0" sz="1000" u="none" cap="none" strike="noStrike">
              <a:solidFill>
                <a:srgbClr val="666666"/>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100"/>
              <a:buFont typeface="Arial"/>
              <a:buNone/>
            </a:pPr>
            <a:r>
              <a:t/>
            </a:r>
            <a:endParaRPr b="1" i="0" sz="1000" u="none" cap="none" strike="noStrike">
              <a:solidFill>
                <a:srgbClr val="666666"/>
              </a:solidFill>
              <a:latin typeface="Proxima Nova"/>
              <a:ea typeface="Proxima Nova"/>
              <a:cs typeface="Proxima Nova"/>
              <a:sym typeface="Proxima Nova"/>
            </a:endParaRPr>
          </a:p>
        </p:txBody>
      </p:sp>
      <p:pic>
        <p:nvPicPr>
          <p:cNvPr id="818" name="Google Shape;818;p50"/>
          <p:cNvPicPr preferRelativeResize="0"/>
          <p:nvPr/>
        </p:nvPicPr>
        <p:blipFill rotWithShape="1">
          <a:blip r:embed="rId3">
            <a:alphaModFix/>
          </a:blip>
          <a:srcRect b="0" l="0" r="10" t="0"/>
          <a:stretch/>
        </p:blipFill>
        <p:spPr>
          <a:xfrm>
            <a:off x="3207564" y="1141044"/>
            <a:ext cx="793821" cy="801899"/>
          </a:xfrm>
          <a:prstGeom prst="rect">
            <a:avLst/>
          </a:prstGeom>
          <a:noFill/>
          <a:ln>
            <a:noFill/>
          </a:ln>
        </p:spPr>
      </p:pic>
      <p:pic>
        <p:nvPicPr>
          <p:cNvPr id="819" name="Google Shape;819;p50"/>
          <p:cNvPicPr preferRelativeResize="0"/>
          <p:nvPr/>
        </p:nvPicPr>
        <p:blipFill rotWithShape="1">
          <a:blip r:embed="rId4">
            <a:alphaModFix/>
          </a:blip>
          <a:srcRect b="0" l="0" r="10" t="0"/>
          <a:stretch/>
        </p:blipFill>
        <p:spPr>
          <a:xfrm>
            <a:off x="5180548" y="3136419"/>
            <a:ext cx="793821" cy="801898"/>
          </a:xfrm>
          <a:prstGeom prst="rect">
            <a:avLst/>
          </a:prstGeom>
          <a:noFill/>
          <a:ln>
            <a:noFill/>
          </a:ln>
        </p:spPr>
      </p:pic>
      <p:pic>
        <p:nvPicPr>
          <p:cNvPr id="820" name="Google Shape;820;p50"/>
          <p:cNvPicPr preferRelativeResize="0"/>
          <p:nvPr/>
        </p:nvPicPr>
        <p:blipFill rotWithShape="1">
          <a:blip r:embed="rId5">
            <a:alphaModFix/>
          </a:blip>
          <a:srcRect b="0" l="0" r="10" t="0"/>
          <a:stretch/>
        </p:blipFill>
        <p:spPr>
          <a:xfrm>
            <a:off x="1304110" y="3173326"/>
            <a:ext cx="793821" cy="801898"/>
          </a:xfrm>
          <a:prstGeom prst="rect">
            <a:avLst/>
          </a:prstGeom>
          <a:noFill/>
          <a:ln>
            <a:noFill/>
          </a:ln>
        </p:spPr>
      </p:pic>
      <p:pic>
        <p:nvPicPr>
          <p:cNvPr id="821" name="Google Shape;821;p50"/>
          <p:cNvPicPr preferRelativeResize="0"/>
          <p:nvPr/>
        </p:nvPicPr>
        <p:blipFill rotWithShape="1">
          <a:blip r:embed="rId6">
            <a:alphaModFix/>
          </a:blip>
          <a:srcRect b="0" l="0" r="10" t="0"/>
          <a:stretch/>
        </p:blipFill>
        <p:spPr>
          <a:xfrm>
            <a:off x="7115175" y="1114831"/>
            <a:ext cx="793821" cy="801899"/>
          </a:xfrm>
          <a:prstGeom prst="rect">
            <a:avLst/>
          </a:prstGeom>
          <a:noFill/>
          <a:ln>
            <a:noFill/>
          </a:ln>
        </p:spPr>
      </p:pic>
      <p:pic>
        <p:nvPicPr>
          <p:cNvPr id="822" name="Google Shape;822;p50"/>
          <p:cNvPicPr preferRelativeResize="0"/>
          <p:nvPr/>
        </p:nvPicPr>
        <p:blipFill rotWithShape="1">
          <a:blip r:embed="rId7">
            <a:alphaModFix/>
          </a:blip>
          <a:srcRect b="0" l="0" r="10" t="0"/>
          <a:stretch/>
        </p:blipFill>
        <p:spPr>
          <a:xfrm>
            <a:off x="5161364" y="1159044"/>
            <a:ext cx="793821" cy="801899"/>
          </a:xfrm>
          <a:prstGeom prst="rect">
            <a:avLst/>
          </a:prstGeom>
          <a:noFill/>
          <a:ln>
            <a:noFill/>
          </a:ln>
        </p:spPr>
      </p:pic>
      <p:pic>
        <p:nvPicPr>
          <p:cNvPr id="823" name="Google Shape;823;p50"/>
          <p:cNvPicPr preferRelativeResize="0"/>
          <p:nvPr/>
        </p:nvPicPr>
        <p:blipFill rotWithShape="1">
          <a:blip r:embed="rId8">
            <a:alphaModFix/>
          </a:blip>
          <a:srcRect b="0" l="0" r="10" t="0"/>
          <a:stretch/>
        </p:blipFill>
        <p:spPr>
          <a:xfrm>
            <a:off x="3207564" y="3174357"/>
            <a:ext cx="793821" cy="801899"/>
          </a:xfrm>
          <a:prstGeom prst="rect">
            <a:avLst/>
          </a:prstGeom>
          <a:noFill/>
          <a:ln>
            <a:noFill/>
          </a:ln>
        </p:spPr>
      </p:pic>
      <p:pic>
        <p:nvPicPr>
          <p:cNvPr id="824" name="Google Shape;824;p50"/>
          <p:cNvPicPr preferRelativeResize="0"/>
          <p:nvPr/>
        </p:nvPicPr>
        <p:blipFill rotWithShape="1">
          <a:blip r:embed="rId9">
            <a:alphaModFix/>
          </a:blip>
          <a:srcRect b="0" l="0" r="10" t="0"/>
          <a:stretch/>
        </p:blipFill>
        <p:spPr>
          <a:xfrm>
            <a:off x="7115164" y="3122644"/>
            <a:ext cx="793821" cy="801899"/>
          </a:xfrm>
          <a:prstGeom prst="rect">
            <a:avLst/>
          </a:prstGeom>
          <a:noFill/>
          <a:ln>
            <a:noFill/>
          </a:ln>
        </p:spPr>
      </p:pic>
      <p:pic>
        <p:nvPicPr>
          <p:cNvPr id="825" name="Google Shape;825;p50"/>
          <p:cNvPicPr preferRelativeResize="0"/>
          <p:nvPr/>
        </p:nvPicPr>
        <p:blipFill rotWithShape="1">
          <a:blip r:embed="rId10">
            <a:alphaModFix/>
          </a:blip>
          <a:srcRect b="0" l="0" r="0" t="7287"/>
          <a:stretch/>
        </p:blipFill>
        <p:spPr>
          <a:xfrm>
            <a:off x="0" y="0"/>
            <a:ext cx="435338" cy="431800"/>
          </a:xfrm>
          <a:prstGeom prst="rect">
            <a:avLst/>
          </a:prstGeom>
          <a:noFill/>
          <a:ln>
            <a:noFill/>
          </a:ln>
        </p:spPr>
      </p:pic>
      <p:sp>
        <p:nvSpPr>
          <p:cNvPr id="826" name="Google Shape;826;p50"/>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BLANK_1_1_1_1_1_1_1_1">
    <p:spTree>
      <p:nvGrpSpPr>
        <p:cNvPr id="827" name="Shape 827"/>
        <p:cNvGrpSpPr/>
        <p:nvPr/>
      </p:nvGrpSpPr>
      <p:grpSpPr>
        <a:xfrm>
          <a:off x="0" y="0"/>
          <a:ext cx="0" cy="0"/>
          <a:chOff x="0" y="0"/>
          <a:chExt cx="0" cy="0"/>
        </a:xfrm>
      </p:grpSpPr>
      <p:sp>
        <p:nvSpPr>
          <p:cNvPr id="828" name="Google Shape;828;p51"/>
          <p:cNvSpPr/>
          <p:nvPr/>
        </p:nvSpPr>
        <p:spPr>
          <a:xfrm>
            <a:off x="8942751" y="4800378"/>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51"/>
          <p:cNvSpPr/>
          <p:nvPr/>
        </p:nvSpPr>
        <p:spPr>
          <a:xfrm>
            <a:off x="8942751" y="4970926"/>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30" name="Google Shape;830;p51"/>
          <p:cNvPicPr preferRelativeResize="0"/>
          <p:nvPr/>
        </p:nvPicPr>
        <p:blipFill rotWithShape="1">
          <a:blip r:embed="rId2">
            <a:alphaModFix/>
          </a:blip>
          <a:srcRect b="0" l="0" r="0" t="7287"/>
          <a:stretch/>
        </p:blipFill>
        <p:spPr>
          <a:xfrm>
            <a:off x="0" y="0"/>
            <a:ext cx="435338" cy="431800"/>
          </a:xfrm>
          <a:prstGeom prst="rect">
            <a:avLst/>
          </a:prstGeom>
          <a:noFill/>
          <a:ln>
            <a:noFill/>
          </a:ln>
        </p:spPr>
      </p:pic>
      <p:cxnSp>
        <p:nvCxnSpPr>
          <p:cNvPr id="831" name="Google Shape;831;p51"/>
          <p:cNvCxnSpPr/>
          <p:nvPr/>
        </p:nvCxnSpPr>
        <p:spPr>
          <a:xfrm>
            <a:off x="4275150" y="1131875"/>
            <a:ext cx="593700" cy="0"/>
          </a:xfrm>
          <a:prstGeom prst="straightConnector1">
            <a:avLst/>
          </a:prstGeom>
          <a:noFill/>
          <a:ln cap="flat" cmpd="sng" w="19050">
            <a:solidFill>
              <a:srgbClr val="80CAAD"/>
            </a:solidFill>
            <a:prstDash val="solid"/>
            <a:round/>
            <a:headEnd len="sm" w="sm" type="none"/>
            <a:tailEnd len="sm" w="sm" type="none"/>
          </a:ln>
        </p:spPr>
      </p:cxnSp>
      <p:cxnSp>
        <p:nvCxnSpPr>
          <p:cNvPr id="832" name="Google Shape;832;p51"/>
          <p:cNvCxnSpPr/>
          <p:nvPr/>
        </p:nvCxnSpPr>
        <p:spPr>
          <a:xfrm flipH="1">
            <a:off x="870100" y="3730075"/>
            <a:ext cx="752700" cy="1500"/>
          </a:xfrm>
          <a:prstGeom prst="straightConnector1">
            <a:avLst/>
          </a:prstGeom>
          <a:noFill/>
          <a:ln cap="flat" cmpd="sng" w="19050">
            <a:solidFill>
              <a:srgbClr val="7FC9AC"/>
            </a:solidFill>
            <a:prstDash val="solid"/>
            <a:round/>
            <a:headEnd len="sm" w="sm" type="none"/>
            <a:tailEnd len="sm" w="sm" type="none"/>
          </a:ln>
        </p:spPr>
      </p:cxnSp>
      <p:cxnSp>
        <p:nvCxnSpPr>
          <p:cNvPr id="833" name="Google Shape;833;p51"/>
          <p:cNvCxnSpPr/>
          <p:nvPr/>
        </p:nvCxnSpPr>
        <p:spPr>
          <a:xfrm flipH="1">
            <a:off x="3115125" y="3730075"/>
            <a:ext cx="752700" cy="1500"/>
          </a:xfrm>
          <a:prstGeom prst="straightConnector1">
            <a:avLst/>
          </a:prstGeom>
          <a:noFill/>
          <a:ln cap="flat" cmpd="sng" w="19050">
            <a:solidFill>
              <a:srgbClr val="7FC9AC"/>
            </a:solidFill>
            <a:prstDash val="solid"/>
            <a:round/>
            <a:headEnd len="sm" w="sm" type="none"/>
            <a:tailEnd len="sm" w="sm" type="none"/>
          </a:ln>
        </p:spPr>
      </p:cxnSp>
      <p:cxnSp>
        <p:nvCxnSpPr>
          <p:cNvPr id="834" name="Google Shape;834;p51"/>
          <p:cNvCxnSpPr/>
          <p:nvPr/>
        </p:nvCxnSpPr>
        <p:spPr>
          <a:xfrm flipH="1">
            <a:off x="5280025" y="3689900"/>
            <a:ext cx="752700" cy="1500"/>
          </a:xfrm>
          <a:prstGeom prst="straightConnector1">
            <a:avLst/>
          </a:prstGeom>
          <a:noFill/>
          <a:ln cap="flat" cmpd="sng" w="19050">
            <a:solidFill>
              <a:srgbClr val="7FC9AC"/>
            </a:solidFill>
            <a:prstDash val="solid"/>
            <a:round/>
            <a:headEnd len="sm" w="sm" type="none"/>
            <a:tailEnd len="sm" w="sm" type="none"/>
          </a:ln>
        </p:spPr>
      </p:cxnSp>
      <p:cxnSp>
        <p:nvCxnSpPr>
          <p:cNvPr id="835" name="Google Shape;835;p51"/>
          <p:cNvCxnSpPr/>
          <p:nvPr/>
        </p:nvCxnSpPr>
        <p:spPr>
          <a:xfrm flipH="1">
            <a:off x="7444925" y="3649725"/>
            <a:ext cx="752700" cy="1500"/>
          </a:xfrm>
          <a:prstGeom prst="straightConnector1">
            <a:avLst/>
          </a:prstGeom>
          <a:noFill/>
          <a:ln cap="flat" cmpd="sng" w="19050">
            <a:solidFill>
              <a:srgbClr val="7FC9AC"/>
            </a:solidFill>
            <a:prstDash val="solid"/>
            <a:round/>
            <a:headEnd len="sm" w="sm" type="none"/>
            <a:tailEnd len="sm" w="sm" type="none"/>
          </a:ln>
        </p:spPr>
      </p:cxnSp>
      <p:sp>
        <p:nvSpPr>
          <p:cNvPr id="836" name="Google Shape;836;p51"/>
          <p:cNvSpPr txBox="1"/>
          <p:nvPr>
            <p:ph type="title"/>
          </p:nvPr>
        </p:nvSpPr>
        <p:spPr>
          <a:xfrm>
            <a:off x="1670850" y="543950"/>
            <a:ext cx="58023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Font typeface="Proxima Nova"/>
              <a:buNone/>
              <a:defRPr b="1">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837" name="Google Shape;837;p51"/>
          <p:cNvSpPr txBox="1"/>
          <p:nvPr>
            <p:ph idx="2" type="title"/>
          </p:nvPr>
        </p:nvSpPr>
        <p:spPr>
          <a:xfrm>
            <a:off x="336850" y="4228150"/>
            <a:ext cx="1819200" cy="481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555555"/>
              </a:buClr>
              <a:buSzPts val="1000"/>
              <a:buFont typeface="Proxima Nova"/>
              <a:buNone/>
              <a:defRPr sz="10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838" name="Google Shape;838;p51"/>
          <p:cNvSpPr txBox="1"/>
          <p:nvPr>
            <p:ph idx="3" type="title"/>
          </p:nvPr>
        </p:nvSpPr>
        <p:spPr>
          <a:xfrm>
            <a:off x="2581875" y="4272450"/>
            <a:ext cx="1819200" cy="481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555555"/>
              </a:buClr>
              <a:buSzPts val="1000"/>
              <a:buFont typeface="Proxima Nova"/>
              <a:buNone/>
              <a:defRPr sz="10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839" name="Google Shape;839;p51"/>
          <p:cNvSpPr txBox="1"/>
          <p:nvPr>
            <p:ph idx="4" type="title"/>
          </p:nvPr>
        </p:nvSpPr>
        <p:spPr>
          <a:xfrm>
            <a:off x="4746775" y="4272450"/>
            <a:ext cx="1819200" cy="481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555555"/>
              </a:buClr>
              <a:buSzPts val="1000"/>
              <a:buFont typeface="Proxima Nova"/>
              <a:buNone/>
              <a:defRPr sz="10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840" name="Google Shape;840;p51"/>
          <p:cNvSpPr txBox="1"/>
          <p:nvPr>
            <p:ph idx="5" type="title"/>
          </p:nvPr>
        </p:nvSpPr>
        <p:spPr>
          <a:xfrm>
            <a:off x="6955450" y="4272450"/>
            <a:ext cx="1819200" cy="481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555555"/>
              </a:buClr>
              <a:buSzPts val="1000"/>
              <a:buFont typeface="Proxima Nova"/>
              <a:buNone/>
              <a:defRPr sz="10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841" name="Google Shape;841;p51"/>
          <p:cNvSpPr txBox="1"/>
          <p:nvPr>
            <p:ph idx="6" type="title"/>
          </p:nvPr>
        </p:nvSpPr>
        <p:spPr>
          <a:xfrm>
            <a:off x="485200" y="3245950"/>
            <a:ext cx="1522500" cy="481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555555"/>
              </a:buClr>
              <a:buSzPts val="1200"/>
              <a:buFont typeface="Proxima Nova"/>
              <a:buNone/>
              <a:defRPr b="1" sz="12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842" name="Google Shape;842;p51"/>
          <p:cNvSpPr txBox="1"/>
          <p:nvPr>
            <p:ph idx="7" type="title"/>
          </p:nvPr>
        </p:nvSpPr>
        <p:spPr>
          <a:xfrm>
            <a:off x="2730225" y="3245925"/>
            <a:ext cx="1522500" cy="481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555555"/>
              </a:buClr>
              <a:buSzPts val="1200"/>
              <a:buFont typeface="Proxima Nova"/>
              <a:buNone/>
              <a:defRPr b="1" sz="12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843" name="Google Shape;843;p51"/>
          <p:cNvSpPr txBox="1"/>
          <p:nvPr>
            <p:ph idx="8" type="title"/>
          </p:nvPr>
        </p:nvSpPr>
        <p:spPr>
          <a:xfrm>
            <a:off x="4895125" y="3245925"/>
            <a:ext cx="1522500" cy="481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555555"/>
              </a:buClr>
              <a:buSzPts val="1200"/>
              <a:buFont typeface="Proxima Nova"/>
              <a:buNone/>
              <a:defRPr b="1" sz="12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844" name="Google Shape;844;p51"/>
          <p:cNvSpPr txBox="1"/>
          <p:nvPr>
            <p:ph idx="9" type="title"/>
          </p:nvPr>
        </p:nvSpPr>
        <p:spPr>
          <a:xfrm>
            <a:off x="7060025" y="3200875"/>
            <a:ext cx="1522500" cy="481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555555"/>
              </a:buClr>
              <a:buSzPts val="1200"/>
              <a:buFont typeface="Proxima Nova"/>
              <a:buNone/>
              <a:defRPr b="1" sz="12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845" name="Google Shape;845;p51"/>
          <p:cNvSpPr txBox="1"/>
          <p:nvPr>
            <p:ph idx="13" type="title"/>
          </p:nvPr>
        </p:nvSpPr>
        <p:spPr>
          <a:xfrm>
            <a:off x="302350" y="3802563"/>
            <a:ext cx="1888200" cy="354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555555"/>
              </a:buClr>
              <a:buSzPts val="1000"/>
              <a:buFont typeface="Proxima Nova"/>
              <a:buNone/>
              <a:defRPr b="1" sz="10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846" name="Google Shape;846;p51"/>
          <p:cNvSpPr txBox="1"/>
          <p:nvPr>
            <p:ph idx="14" type="title"/>
          </p:nvPr>
        </p:nvSpPr>
        <p:spPr>
          <a:xfrm>
            <a:off x="2547375" y="3824700"/>
            <a:ext cx="1888200" cy="354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555555"/>
              </a:buClr>
              <a:buSzPts val="1000"/>
              <a:buFont typeface="Proxima Nova"/>
              <a:buNone/>
              <a:defRPr b="1" sz="10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847" name="Google Shape;847;p51"/>
          <p:cNvSpPr txBox="1"/>
          <p:nvPr>
            <p:ph idx="15" type="title"/>
          </p:nvPr>
        </p:nvSpPr>
        <p:spPr>
          <a:xfrm>
            <a:off x="4712275" y="3804613"/>
            <a:ext cx="1888200" cy="354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555555"/>
              </a:buClr>
              <a:buSzPts val="1000"/>
              <a:buFont typeface="Proxima Nova"/>
              <a:buNone/>
              <a:defRPr b="1" sz="10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848" name="Google Shape;848;p51"/>
          <p:cNvSpPr txBox="1"/>
          <p:nvPr>
            <p:ph idx="16" type="title"/>
          </p:nvPr>
        </p:nvSpPr>
        <p:spPr>
          <a:xfrm>
            <a:off x="6920950" y="3784525"/>
            <a:ext cx="1888200" cy="354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555555"/>
              </a:buClr>
              <a:buSzPts val="1000"/>
              <a:buFont typeface="Proxima Nova"/>
              <a:buNone/>
              <a:defRPr b="1" sz="10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849" name="Google Shape;849;p51"/>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ep-by-step">
  <p:cSld name="BLANK_1_1_1_1_1_1_1_1_1">
    <p:spTree>
      <p:nvGrpSpPr>
        <p:cNvPr id="850" name="Shape 850"/>
        <p:cNvGrpSpPr/>
        <p:nvPr/>
      </p:nvGrpSpPr>
      <p:grpSpPr>
        <a:xfrm>
          <a:off x="0" y="0"/>
          <a:ext cx="0" cy="0"/>
          <a:chOff x="0" y="0"/>
          <a:chExt cx="0" cy="0"/>
        </a:xfrm>
      </p:grpSpPr>
      <p:cxnSp>
        <p:nvCxnSpPr>
          <p:cNvPr id="851" name="Google Shape;851;p52"/>
          <p:cNvCxnSpPr/>
          <p:nvPr/>
        </p:nvCxnSpPr>
        <p:spPr>
          <a:xfrm>
            <a:off x="4571900" y="1222700"/>
            <a:ext cx="0" cy="3935100"/>
          </a:xfrm>
          <a:prstGeom prst="straightConnector1">
            <a:avLst/>
          </a:prstGeom>
          <a:noFill/>
          <a:ln cap="flat" cmpd="sng" w="9525">
            <a:solidFill>
              <a:srgbClr val="003C54"/>
            </a:solidFill>
            <a:prstDash val="solid"/>
            <a:round/>
            <a:headEnd len="sm" w="sm" type="none"/>
            <a:tailEnd len="sm" w="sm" type="none"/>
          </a:ln>
        </p:spPr>
      </p:cxnSp>
      <p:cxnSp>
        <p:nvCxnSpPr>
          <p:cNvPr id="852" name="Google Shape;852;p52"/>
          <p:cNvCxnSpPr/>
          <p:nvPr/>
        </p:nvCxnSpPr>
        <p:spPr>
          <a:xfrm rot="10800000">
            <a:off x="3102900" y="2009238"/>
            <a:ext cx="1469100" cy="0"/>
          </a:xfrm>
          <a:prstGeom prst="straightConnector1">
            <a:avLst/>
          </a:prstGeom>
          <a:noFill/>
          <a:ln cap="flat" cmpd="sng" w="9525">
            <a:solidFill>
              <a:srgbClr val="003C54"/>
            </a:solidFill>
            <a:prstDash val="solid"/>
            <a:round/>
            <a:headEnd len="sm" w="sm" type="none"/>
            <a:tailEnd len="sm" w="sm" type="none"/>
          </a:ln>
        </p:spPr>
      </p:cxnSp>
      <p:sp>
        <p:nvSpPr>
          <p:cNvPr id="853" name="Google Shape;853;p52"/>
          <p:cNvSpPr/>
          <p:nvPr/>
        </p:nvSpPr>
        <p:spPr>
          <a:xfrm>
            <a:off x="1761375" y="1417189"/>
            <a:ext cx="1302000" cy="1184100"/>
          </a:xfrm>
          <a:prstGeom prst="rect">
            <a:avLst/>
          </a:prstGeom>
          <a:noFill/>
          <a:ln cap="flat" cmpd="sng" w="9525">
            <a:solidFill>
              <a:srgbClr val="003C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52"/>
          <p:cNvSpPr/>
          <p:nvPr/>
        </p:nvSpPr>
        <p:spPr>
          <a:xfrm>
            <a:off x="2977375" y="1929138"/>
            <a:ext cx="160200" cy="160200"/>
          </a:xfrm>
          <a:prstGeom prst="rect">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55" name="Google Shape;855;p52"/>
          <p:cNvCxnSpPr/>
          <p:nvPr/>
        </p:nvCxnSpPr>
        <p:spPr>
          <a:xfrm rot="10800000">
            <a:off x="3102900" y="4375325"/>
            <a:ext cx="1469100" cy="0"/>
          </a:xfrm>
          <a:prstGeom prst="straightConnector1">
            <a:avLst/>
          </a:prstGeom>
          <a:noFill/>
          <a:ln cap="flat" cmpd="sng" w="9525">
            <a:solidFill>
              <a:srgbClr val="003C54"/>
            </a:solidFill>
            <a:prstDash val="solid"/>
            <a:round/>
            <a:headEnd len="sm" w="sm" type="none"/>
            <a:tailEnd len="sm" w="sm" type="none"/>
          </a:ln>
        </p:spPr>
      </p:cxnSp>
      <p:sp>
        <p:nvSpPr>
          <p:cNvPr id="856" name="Google Shape;856;p52"/>
          <p:cNvSpPr/>
          <p:nvPr/>
        </p:nvSpPr>
        <p:spPr>
          <a:xfrm>
            <a:off x="1761375" y="3783277"/>
            <a:ext cx="1302000" cy="1184100"/>
          </a:xfrm>
          <a:prstGeom prst="rect">
            <a:avLst/>
          </a:prstGeom>
          <a:noFill/>
          <a:ln cap="flat" cmpd="sng" w="9525">
            <a:solidFill>
              <a:srgbClr val="003C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52"/>
          <p:cNvSpPr/>
          <p:nvPr/>
        </p:nvSpPr>
        <p:spPr>
          <a:xfrm>
            <a:off x="2977375" y="4295225"/>
            <a:ext cx="160200" cy="160200"/>
          </a:xfrm>
          <a:prstGeom prst="rect">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58" name="Google Shape;858;p52"/>
          <p:cNvCxnSpPr/>
          <p:nvPr/>
        </p:nvCxnSpPr>
        <p:spPr>
          <a:xfrm rot="10800000">
            <a:off x="4572000" y="3173575"/>
            <a:ext cx="1469100" cy="0"/>
          </a:xfrm>
          <a:prstGeom prst="straightConnector1">
            <a:avLst/>
          </a:prstGeom>
          <a:noFill/>
          <a:ln cap="flat" cmpd="sng" w="9525">
            <a:solidFill>
              <a:srgbClr val="003C54"/>
            </a:solidFill>
            <a:prstDash val="solid"/>
            <a:round/>
            <a:headEnd len="sm" w="sm" type="none"/>
            <a:tailEnd len="sm" w="sm" type="none"/>
          </a:ln>
        </p:spPr>
      </p:cxnSp>
      <p:sp>
        <p:nvSpPr>
          <p:cNvPr id="859" name="Google Shape;859;p52"/>
          <p:cNvSpPr/>
          <p:nvPr/>
        </p:nvSpPr>
        <p:spPr>
          <a:xfrm>
            <a:off x="6041100" y="2581527"/>
            <a:ext cx="1302000" cy="1184100"/>
          </a:xfrm>
          <a:prstGeom prst="rect">
            <a:avLst/>
          </a:prstGeom>
          <a:noFill/>
          <a:ln cap="flat" cmpd="sng" w="9525">
            <a:solidFill>
              <a:srgbClr val="003C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52"/>
          <p:cNvSpPr/>
          <p:nvPr/>
        </p:nvSpPr>
        <p:spPr>
          <a:xfrm>
            <a:off x="5948225" y="3093475"/>
            <a:ext cx="160200" cy="160200"/>
          </a:xfrm>
          <a:prstGeom prst="rect">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52"/>
          <p:cNvSpPr/>
          <p:nvPr/>
        </p:nvSpPr>
        <p:spPr>
          <a:xfrm>
            <a:off x="4354650" y="1811538"/>
            <a:ext cx="434700" cy="395400"/>
          </a:xfrm>
          <a:prstGeom prst="rect">
            <a:avLst/>
          </a:prstGeom>
          <a:solidFill>
            <a:srgbClr val="003C54"/>
          </a:solidFill>
          <a:ln cap="flat" cmpd="sng" w="9525">
            <a:solidFill>
              <a:srgbClr val="003C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52"/>
          <p:cNvSpPr/>
          <p:nvPr/>
        </p:nvSpPr>
        <p:spPr>
          <a:xfrm>
            <a:off x="4354650" y="2975875"/>
            <a:ext cx="434700" cy="395400"/>
          </a:xfrm>
          <a:prstGeom prst="rect">
            <a:avLst/>
          </a:prstGeom>
          <a:solidFill>
            <a:srgbClr val="003C54"/>
          </a:solidFill>
          <a:ln cap="flat" cmpd="sng" w="9525">
            <a:solidFill>
              <a:srgbClr val="003C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52"/>
          <p:cNvSpPr/>
          <p:nvPr/>
        </p:nvSpPr>
        <p:spPr>
          <a:xfrm>
            <a:off x="4354650" y="4157150"/>
            <a:ext cx="434700" cy="395400"/>
          </a:xfrm>
          <a:prstGeom prst="rect">
            <a:avLst/>
          </a:prstGeom>
          <a:solidFill>
            <a:srgbClr val="003C54"/>
          </a:solidFill>
          <a:ln cap="flat" cmpd="sng" w="9525">
            <a:solidFill>
              <a:srgbClr val="003C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64" name="Google Shape;864;p52"/>
          <p:cNvCxnSpPr/>
          <p:nvPr/>
        </p:nvCxnSpPr>
        <p:spPr>
          <a:xfrm>
            <a:off x="4275150" y="986600"/>
            <a:ext cx="593700" cy="0"/>
          </a:xfrm>
          <a:prstGeom prst="straightConnector1">
            <a:avLst/>
          </a:prstGeom>
          <a:noFill/>
          <a:ln cap="flat" cmpd="sng" w="19050">
            <a:solidFill>
              <a:srgbClr val="80CAAD"/>
            </a:solidFill>
            <a:prstDash val="solid"/>
            <a:round/>
            <a:headEnd len="sm" w="sm" type="none"/>
            <a:tailEnd len="sm" w="sm" type="none"/>
          </a:ln>
        </p:spPr>
      </p:cxnSp>
      <p:sp>
        <p:nvSpPr>
          <p:cNvPr id="865" name="Google Shape;865;p52"/>
          <p:cNvSpPr/>
          <p:nvPr/>
        </p:nvSpPr>
        <p:spPr>
          <a:xfrm>
            <a:off x="8942751" y="4800378"/>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52"/>
          <p:cNvSpPr/>
          <p:nvPr/>
        </p:nvSpPr>
        <p:spPr>
          <a:xfrm>
            <a:off x="8942751" y="4970926"/>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67" name="Google Shape;867;p52"/>
          <p:cNvPicPr preferRelativeResize="0"/>
          <p:nvPr/>
        </p:nvPicPr>
        <p:blipFill rotWithShape="1">
          <a:blip r:embed="rId2">
            <a:alphaModFix/>
          </a:blip>
          <a:srcRect b="0" l="0" r="0" t="7287"/>
          <a:stretch/>
        </p:blipFill>
        <p:spPr>
          <a:xfrm>
            <a:off x="0" y="0"/>
            <a:ext cx="435338" cy="431800"/>
          </a:xfrm>
          <a:prstGeom prst="rect">
            <a:avLst/>
          </a:prstGeom>
          <a:noFill/>
          <a:ln>
            <a:noFill/>
          </a:ln>
        </p:spPr>
      </p:pic>
      <p:sp>
        <p:nvSpPr>
          <p:cNvPr id="868" name="Google Shape;868;p52"/>
          <p:cNvSpPr txBox="1"/>
          <p:nvPr>
            <p:ph type="title"/>
          </p:nvPr>
        </p:nvSpPr>
        <p:spPr>
          <a:xfrm>
            <a:off x="1670750" y="431800"/>
            <a:ext cx="58023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Font typeface="Proxima Nova"/>
              <a:buNone/>
              <a:defRPr b="1">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869" name="Google Shape;869;p52"/>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ep-by-step 2">
  <p:cSld name="CUSTOM">
    <p:spTree>
      <p:nvGrpSpPr>
        <p:cNvPr id="870" name="Shape 870"/>
        <p:cNvGrpSpPr/>
        <p:nvPr/>
      </p:nvGrpSpPr>
      <p:grpSpPr>
        <a:xfrm>
          <a:off x="0" y="0"/>
          <a:ext cx="0" cy="0"/>
          <a:chOff x="0" y="0"/>
          <a:chExt cx="0" cy="0"/>
        </a:xfrm>
      </p:grpSpPr>
      <p:cxnSp>
        <p:nvCxnSpPr>
          <p:cNvPr id="871" name="Google Shape;871;p53"/>
          <p:cNvCxnSpPr/>
          <p:nvPr/>
        </p:nvCxnSpPr>
        <p:spPr>
          <a:xfrm>
            <a:off x="4572000" y="-8400"/>
            <a:ext cx="0" cy="5160300"/>
          </a:xfrm>
          <a:prstGeom prst="straightConnector1">
            <a:avLst/>
          </a:prstGeom>
          <a:noFill/>
          <a:ln cap="flat" cmpd="sng" w="9525">
            <a:solidFill>
              <a:srgbClr val="003C54"/>
            </a:solidFill>
            <a:prstDash val="solid"/>
            <a:round/>
            <a:headEnd len="sm" w="sm" type="none"/>
            <a:tailEnd len="sm" w="sm" type="none"/>
          </a:ln>
        </p:spPr>
      </p:cxnSp>
      <p:cxnSp>
        <p:nvCxnSpPr>
          <p:cNvPr id="872" name="Google Shape;872;p53"/>
          <p:cNvCxnSpPr/>
          <p:nvPr/>
        </p:nvCxnSpPr>
        <p:spPr>
          <a:xfrm rot="10800000">
            <a:off x="3102900" y="2571750"/>
            <a:ext cx="1469100" cy="0"/>
          </a:xfrm>
          <a:prstGeom prst="straightConnector1">
            <a:avLst/>
          </a:prstGeom>
          <a:noFill/>
          <a:ln cap="flat" cmpd="sng" w="9525">
            <a:solidFill>
              <a:srgbClr val="003C54"/>
            </a:solidFill>
            <a:prstDash val="solid"/>
            <a:round/>
            <a:headEnd len="sm" w="sm" type="none"/>
            <a:tailEnd len="sm" w="sm" type="none"/>
          </a:ln>
        </p:spPr>
      </p:cxnSp>
      <p:sp>
        <p:nvSpPr>
          <p:cNvPr id="873" name="Google Shape;873;p53"/>
          <p:cNvSpPr/>
          <p:nvPr/>
        </p:nvSpPr>
        <p:spPr>
          <a:xfrm>
            <a:off x="1761375" y="1979702"/>
            <a:ext cx="1302000" cy="1184100"/>
          </a:xfrm>
          <a:prstGeom prst="rect">
            <a:avLst/>
          </a:prstGeom>
          <a:noFill/>
          <a:ln cap="flat" cmpd="sng" w="9525">
            <a:solidFill>
              <a:srgbClr val="003C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53"/>
          <p:cNvSpPr/>
          <p:nvPr/>
        </p:nvSpPr>
        <p:spPr>
          <a:xfrm>
            <a:off x="2977375" y="2491650"/>
            <a:ext cx="160200" cy="160200"/>
          </a:xfrm>
          <a:prstGeom prst="rect">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75" name="Google Shape;875;p53"/>
          <p:cNvCxnSpPr/>
          <p:nvPr/>
        </p:nvCxnSpPr>
        <p:spPr>
          <a:xfrm rot="10800000">
            <a:off x="4572000" y="1162525"/>
            <a:ext cx="1469100" cy="0"/>
          </a:xfrm>
          <a:prstGeom prst="straightConnector1">
            <a:avLst/>
          </a:prstGeom>
          <a:noFill/>
          <a:ln cap="flat" cmpd="sng" w="9525">
            <a:solidFill>
              <a:srgbClr val="003C54"/>
            </a:solidFill>
            <a:prstDash val="solid"/>
            <a:round/>
            <a:headEnd len="sm" w="sm" type="none"/>
            <a:tailEnd len="sm" w="sm" type="none"/>
          </a:ln>
        </p:spPr>
      </p:cxnSp>
      <p:sp>
        <p:nvSpPr>
          <p:cNvPr id="876" name="Google Shape;876;p53"/>
          <p:cNvSpPr/>
          <p:nvPr/>
        </p:nvSpPr>
        <p:spPr>
          <a:xfrm>
            <a:off x="6041100" y="570477"/>
            <a:ext cx="1302000" cy="1184100"/>
          </a:xfrm>
          <a:prstGeom prst="rect">
            <a:avLst/>
          </a:prstGeom>
          <a:noFill/>
          <a:ln cap="flat" cmpd="sng" w="9525">
            <a:solidFill>
              <a:srgbClr val="003C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53"/>
          <p:cNvSpPr/>
          <p:nvPr/>
        </p:nvSpPr>
        <p:spPr>
          <a:xfrm>
            <a:off x="5948225" y="1082425"/>
            <a:ext cx="160200" cy="160200"/>
          </a:xfrm>
          <a:prstGeom prst="rect">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53"/>
          <p:cNvSpPr/>
          <p:nvPr/>
        </p:nvSpPr>
        <p:spPr>
          <a:xfrm>
            <a:off x="4354650" y="964825"/>
            <a:ext cx="434700" cy="395400"/>
          </a:xfrm>
          <a:prstGeom prst="rect">
            <a:avLst/>
          </a:prstGeom>
          <a:solidFill>
            <a:srgbClr val="003C54"/>
          </a:solidFill>
          <a:ln cap="flat" cmpd="sng" w="9525">
            <a:solidFill>
              <a:srgbClr val="003C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53"/>
          <p:cNvSpPr/>
          <p:nvPr/>
        </p:nvSpPr>
        <p:spPr>
          <a:xfrm>
            <a:off x="4354650" y="2374050"/>
            <a:ext cx="434700" cy="395400"/>
          </a:xfrm>
          <a:prstGeom prst="rect">
            <a:avLst/>
          </a:prstGeom>
          <a:solidFill>
            <a:srgbClr val="003C54"/>
          </a:solidFill>
          <a:ln cap="flat" cmpd="sng" w="9525">
            <a:solidFill>
              <a:srgbClr val="003C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53"/>
          <p:cNvSpPr/>
          <p:nvPr/>
        </p:nvSpPr>
        <p:spPr>
          <a:xfrm>
            <a:off x="4354650" y="3783275"/>
            <a:ext cx="434700" cy="395400"/>
          </a:xfrm>
          <a:prstGeom prst="rect">
            <a:avLst/>
          </a:prstGeom>
          <a:solidFill>
            <a:srgbClr val="003C54"/>
          </a:solidFill>
          <a:ln cap="flat" cmpd="sng" w="9525">
            <a:solidFill>
              <a:srgbClr val="003C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81" name="Google Shape;881;p53"/>
          <p:cNvCxnSpPr/>
          <p:nvPr/>
        </p:nvCxnSpPr>
        <p:spPr>
          <a:xfrm rot="10800000">
            <a:off x="4572000" y="4001450"/>
            <a:ext cx="1469100" cy="0"/>
          </a:xfrm>
          <a:prstGeom prst="straightConnector1">
            <a:avLst/>
          </a:prstGeom>
          <a:noFill/>
          <a:ln cap="flat" cmpd="sng" w="9525">
            <a:solidFill>
              <a:srgbClr val="003C54"/>
            </a:solidFill>
            <a:prstDash val="solid"/>
            <a:round/>
            <a:headEnd len="sm" w="sm" type="none"/>
            <a:tailEnd len="sm" w="sm" type="none"/>
          </a:ln>
        </p:spPr>
      </p:cxnSp>
      <p:sp>
        <p:nvSpPr>
          <p:cNvPr id="882" name="Google Shape;882;p53"/>
          <p:cNvSpPr/>
          <p:nvPr/>
        </p:nvSpPr>
        <p:spPr>
          <a:xfrm>
            <a:off x="6041100" y="3409402"/>
            <a:ext cx="1302000" cy="1184100"/>
          </a:xfrm>
          <a:prstGeom prst="rect">
            <a:avLst/>
          </a:prstGeom>
          <a:noFill/>
          <a:ln cap="flat" cmpd="sng" w="9525">
            <a:solidFill>
              <a:srgbClr val="003C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53"/>
          <p:cNvSpPr/>
          <p:nvPr/>
        </p:nvSpPr>
        <p:spPr>
          <a:xfrm>
            <a:off x="5948225" y="3921350"/>
            <a:ext cx="160200" cy="160200"/>
          </a:xfrm>
          <a:prstGeom prst="rect">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53"/>
          <p:cNvSpPr/>
          <p:nvPr/>
        </p:nvSpPr>
        <p:spPr>
          <a:xfrm>
            <a:off x="8942751" y="4800378"/>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53"/>
          <p:cNvSpPr/>
          <p:nvPr/>
        </p:nvSpPr>
        <p:spPr>
          <a:xfrm>
            <a:off x="8942751" y="4970926"/>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86" name="Google Shape;886;p53"/>
          <p:cNvPicPr preferRelativeResize="0"/>
          <p:nvPr/>
        </p:nvPicPr>
        <p:blipFill rotWithShape="1">
          <a:blip r:embed="rId2">
            <a:alphaModFix/>
          </a:blip>
          <a:srcRect b="0" l="0" r="0" t="7287"/>
          <a:stretch/>
        </p:blipFill>
        <p:spPr>
          <a:xfrm>
            <a:off x="0" y="0"/>
            <a:ext cx="435338" cy="431800"/>
          </a:xfrm>
          <a:prstGeom prst="rect">
            <a:avLst/>
          </a:prstGeom>
          <a:noFill/>
          <a:ln>
            <a:noFill/>
          </a:ln>
        </p:spPr>
      </p:pic>
      <p:sp>
        <p:nvSpPr>
          <p:cNvPr id="887" name="Google Shape;887;p53"/>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or Analysis V1">
  <p:cSld name="CUSTOM_5">
    <p:spTree>
      <p:nvGrpSpPr>
        <p:cNvPr id="888" name="Shape 888"/>
        <p:cNvGrpSpPr/>
        <p:nvPr/>
      </p:nvGrpSpPr>
      <p:grpSpPr>
        <a:xfrm>
          <a:off x="0" y="0"/>
          <a:ext cx="0" cy="0"/>
          <a:chOff x="0" y="0"/>
          <a:chExt cx="0" cy="0"/>
        </a:xfrm>
      </p:grpSpPr>
      <p:sp>
        <p:nvSpPr>
          <p:cNvPr id="889" name="Google Shape;889;p54"/>
          <p:cNvSpPr/>
          <p:nvPr/>
        </p:nvSpPr>
        <p:spPr>
          <a:xfrm>
            <a:off x="1759100" y="988625"/>
            <a:ext cx="7384800" cy="4149000"/>
          </a:xfrm>
          <a:prstGeom prst="rect">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54"/>
          <p:cNvSpPr txBox="1"/>
          <p:nvPr/>
        </p:nvSpPr>
        <p:spPr>
          <a:xfrm>
            <a:off x="0" y="137850"/>
            <a:ext cx="9144000" cy="4551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4000"/>
              <a:buFont typeface="Arial"/>
              <a:buNone/>
            </a:pPr>
            <a:r>
              <a:rPr b="0" i="0" lang="zh-HK" sz="2800" u="none" cap="none" strike="noStrike">
                <a:solidFill>
                  <a:srgbClr val="FFFEFF"/>
                </a:solidFill>
                <a:latin typeface="Proxima Nova"/>
                <a:ea typeface="Proxima Nova"/>
                <a:cs typeface="Proxima Nova"/>
                <a:sym typeface="Proxima Nova"/>
              </a:rPr>
              <a:t>Competitor Analysis</a:t>
            </a:r>
            <a:endParaRPr b="0" i="0" sz="2800" u="none" cap="none" strike="noStrike">
              <a:solidFill>
                <a:srgbClr val="FFFEFF"/>
              </a:solidFill>
              <a:latin typeface="Proxima Nova Semibold"/>
              <a:ea typeface="Proxima Nova Semibold"/>
              <a:cs typeface="Proxima Nova Semibold"/>
              <a:sym typeface="Proxima Nova Semibold"/>
            </a:endParaRPr>
          </a:p>
        </p:txBody>
      </p:sp>
      <p:sp>
        <p:nvSpPr>
          <p:cNvPr id="891" name="Google Shape;891;p54"/>
          <p:cNvSpPr/>
          <p:nvPr/>
        </p:nvSpPr>
        <p:spPr>
          <a:xfrm>
            <a:off x="0" y="726863"/>
            <a:ext cx="9144000" cy="266400"/>
          </a:xfrm>
          <a:prstGeom prst="rect">
            <a:avLst/>
          </a:prstGeom>
          <a:solidFill>
            <a:srgbClr val="003B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54"/>
          <p:cNvSpPr/>
          <p:nvPr/>
        </p:nvSpPr>
        <p:spPr>
          <a:xfrm>
            <a:off x="0" y="949475"/>
            <a:ext cx="1769100" cy="4194000"/>
          </a:xfrm>
          <a:prstGeom prst="rect">
            <a:avLst/>
          </a:prstGeom>
          <a:solidFill>
            <a:srgbClr val="003C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93" name="Google Shape;893;p54"/>
          <p:cNvCxnSpPr/>
          <p:nvPr/>
        </p:nvCxnSpPr>
        <p:spPr>
          <a:xfrm>
            <a:off x="2692150" y="1001325"/>
            <a:ext cx="0" cy="4000800"/>
          </a:xfrm>
          <a:prstGeom prst="straightConnector1">
            <a:avLst/>
          </a:prstGeom>
          <a:noFill/>
          <a:ln cap="flat" cmpd="sng" w="9525">
            <a:solidFill>
              <a:srgbClr val="BAE0CE"/>
            </a:solidFill>
            <a:prstDash val="solid"/>
            <a:round/>
            <a:headEnd len="sm" w="sm" type="none"/>
            <a:tailEnd len="sm" w="sm" type="none"/>
          </a:ln>
        </p:spPr>
      </p:cxnSp>
      <p:cxnSp>
        <p:nvCxnSpPr>
          <p:cNvPr id="894" name="Google Shape;894;p54"/>
          <p:cNvCxnSpPr/>
          <p:nvPr/>
        </p:nvCxnSpPr>
        <p:spPr>
          <a:xfrm>
            <a:off x="3715175" y="1001325"/>
            <a:ext cx="0" cy="4000800"/>
          </a:xfrm>
          <a:prstGeom prst="straightConnector1">
            <a:avLst/>
          </a:prstGeom>
          <a:noFill/>
          <a:ln cap="flat" cmpd="sng" w="9525">
            <a:solidFill>
              <a:srgbClr val="BAE0CE"/>
            </a:solidFill>
            <a:prstDash val="solid"/>
            <a:round/>
            <a:headEnd len="sm" w="sm" type="none"/>
            <a:tailEnd len="sm" w="sm" type="none"/>
          </a:ln>
        </p:spPr>
      </p:cxnSp>
      <p:cxnSp>
        <p:nvCxnSpPr>
          <p:cNvPr id="895" name="Google Shape;895;p54"/>
          <p:cNvCxnSpPr/>
          <p:nvPr/>
        </p:nvCxnSpPr>
        <p:spPr>
          <a:xfrm>
            <a:off x="4775250" y="995125"/>
            <a:ext cx="0" cy="4007100"/>
          </a:xfrm>
          <a:prstGeom prst="straightConnector1">
            <a:avLst/>
          </a:prstGeom>
          <a:noFill/>
          <a:ln cap="flat" cmpd="sng" w="9525">
            <a:solidFill>
              <a:srgbClr val="BAE0CE"/>
            </a:solidFill>
            <a:prstDash val="solid"/>
            <a:round/>
            <a:headEnd len="sm" w="sm" type="none"/>
            <a:tailEnd len="sm" w="sm" type="none"/>
          </a:ln>
        </p:spPr>
      </p:cxnSp>
      <p:cxnSp>
        <p:nvCxnSpPr>
          <p:cNvPr id="896" name="Google Shape;896;p54"/>
          <p:cNvCxnSpPr/>
          <p:nvPr/>
        </p:nvCxnSpPr>
        <p:spPr>
          <a:xfrm>
            <a:off x="5872375" y="1001325"/>
            <a:ext cx="0" cy="4000800"/>
          </a:xfrm>
          <a:prstGeom prst="straightConnector1">
            <a:avLst/>
          </a:prstGeom>
          <a:noFill/>
          <a:ln cap="flat" cmpd="sng" w="9525">
            <a:solidFill>
              <a:srgbClr val="BAE0CE"/>
            </a:solidFill>
            <a:prstDash val="solid"/>
            <a:round/>
            <a:headEnd len="sm" w="sm" type="none"/>
            <a:tailEnd len="sm" w="sm" type="none"/>
          </a:ln>
        </p:spPr>
      </p:cxnSp>
      <p:cxnSp>
        <p:nvCxnSpPr>
          <p:cNvPr id="897" name="Google Shape;897;p54"/>
          <p:cNvCxnSpPr/>
          <p:nvPr/>
        </p:nvCxnSpPr>
        <p:spPr>
          <a:xfrm>
            <a:off x="7000375" y="1001325"/>
            <a:ext cx="0" cy="4000800"/>
          </a:xfrm>
          <a:prstGeom prst="straightConnector1">
            <a:avLst/>
          </a:prstGeom>
          <a:noFill/>
          <a:ln cap="flat" cmpd="sng" w="9525">
            <a:solidFill>
              <a:srgbClr val="BAE0CE"/>
            </a:solidFill>
            <a:prstDash val="solid"/>
            <a:round/>
            <a:headEnd len="sm" w="sm" type="none"/>
            <a:tailEnd len="sm" w="sm" type="none"/>
          </a:ln>
        </p:spPr>
      </p:cxnSp>
      <p:cxnSp>
        <p:nvCxnSpPr>
          <p:cNvPr id="898" name="Google Shape;898;p54"/>
          <p:cNvCxnSpPr/>
          <p:nvPr/>
        </p:nvCxnSpPr>
        <p:spPr>
          <a:xfrm>
            <a:off x="8060450" y="1007550"/>
            <a:ext cx="0" cy="3994500"/>
          </a:xfrm>
          <a:prstGeom prst="straightConnector1">
            <a:avLst/>
          </a:prstGeom>
          <a:noFill/>
          <a:ln cap="flat" cmpd="sng" w="9525">
            <a:solidFill>
              <a:srgbClr val="BAE0CE"/>
            </a:solidFill>
            <a:prstDash val="solid"/>
            <a:round/>
            <a:headEnd len="sm" w="sm" type="none"/>
            <a:tailEnd len="sm" w="sm" type="none"/>
          </a:ln>
        </p:spPr>
      </p:cxnSp>
      <p:cxnSp>
        <p:nvCxnSpPr>
          <p:cNvPr id="899" name="Google Shape;899;p54"/>
          <p:cNvCxnSpPr/>
          <p:nvPr/>
        </p:nvCxnSpPr>
        <p:spPr>
          <a:xfrm rot="10800000">
            <a:off x="1777375" y="1223125"/>
            <a:ext cx="7384800" cy="0"/>
          </a:xfrm>
          <a:prstGeom prst="straightConnector1">
            <a:avLst/>
          </a:prstGeom>
          <a:noFill/>
          <a:ln cap="flat" cmpd="sng" w="9525">
            <a:solidFill>
              <a:srgbClr val="BAE0CE"/>
            </a:solidFill>
            <a:prstDash val="solid"/>
            <a:round/>
            <a:headEnd len="sm" w="sm" type="none"/>
            <a:tailEnd len="sm" w="sm" type="none"/>
          </a:ln>
        </p:spPr>
      </p:cxnSp>
      <p:cxnSp>
        <p:nvCxnSpPr>
          <p:cNvPr id="900" name="Google Shape;900;p54"/>
          <p:cNvCxnSpPr/>
          <p:nvPr/>
        </p:nvCxnSpPr>
        <p:spPr>
          <a:xfrm rot="10800000">
            <a:off x="1778425" y="2684550"/>
            <a:ext cx="7370400" cy="0"/>
          </a:xfrm>
          <a:prstGeom prst="straightConnector1">
            <a:avLst/>
          </a:prstGeom>
          <a:noFill/>
          <a:ln cap="flat" cmpd="sng" w="9525">
            <a:solidFill>
              <a:srgbClr val="BAE0CE"/>
            </a:solidFill>
            <a:prstDash val="solid"/>
            <a:round/>
            <a:headEnd len="sm" w="sm" type="none"/>
            <a:tailEnd len="sm" w="sm" type="none"/>
          </a:ln>
        </p:spPr>
      </p:cxnSp>
      <p:cxnSp>
        <p:nvCxnSpPr>
          <p:cNvPr id="901" name="Google Shape;901;p54"/>
          <p:cNvCxnSpPr/>
          <p:nvPr/>
        </p:nvCxnSpPr>
        <p:spPr>
          <a:xfrm rot="10800000">
            <a:off x="1778525" y="2894350"/>
            <a:ext cx="7364100" cy="0"/>
          </a:xfrm>
          <a:prstGeom prst="straightConnector1">
            <a:avLst/>
          </a:prstGeom>
          <a:noFill/>
          <a:ln cap="flat" cmpd="sng" w="9525">
            <a:solidFill>
              <a:srgbClr val="BAE0CE"/>
            </a:solidFill>
            <a:prstDash val="solid"/>
            <a:round/>
            <a:headEnd len="sm" w="sm" type="none"/>
            <a:tailEnd len="sm" w="sm" type="none"/>
          </a:ln>
        </p:spPr>
      </p:cxnSp>
      <p:cxnSp>
        <p:nvCxnSpPr>
          <p:cNvPr id="902" name="Google Shape;902;p54"/>
          <p:cNvCxnSpPr/>
          <p:nvPr/>
        </p:nvCxnSpPr>
        <p:spPr>
          <a:xfrm flipH="1">
            <a:off x="1778300" y="3063125"/>
            <a:ext cx="7365600" cy="20100"/>
          </a:xfrm>
          <a:prstGeom prst="straightConnector1">
            <a:avLst/>
          </a:prstGeom>
          <a:noFill/>
          <a:ln cap="flat" cmpd="sng" w="9525">
            <a:solidFill>
              <a:srgbClr val="BAE0CE"/>
            </a:solidFill>
            <a:prstDash val="solid"/>
            <a:round/>
            <a:headEnd len="sm" w="sm" type="none"/>
            <a:tailEnd len="sm" w="sm" type="none"/>
          </a:ln>
        </p:spPr>
      </p:cxnSp>
      <p:cxnSp>
        <p:nvCxnSpPr>
          <p:cNvPr id="903" name="Google Shape;903;p54"/>
          <p:cNvCxnSpPr/>
          <p:nvPr/>
        </p:nvCxnSpPr>
        <p:spPr>
          <a:xfrm rot="10800000">
            <a:off x="1778425" y="3296950"/>
            <a:ext cx="7370400" cy="0"/>
          </a:xfrm>
          <a:prstGeom prst="straightConnector1">
            <a:avLst/>
          </a:prstGeom>
          <a:noFill/>
          <a:ln cap="flat" cmpd="sng" w="9525">
            <a:solidFill>
              <a:srgbClr val="BAE0CE"/>
            </a:solidFill>
            <a:prstDash val="solid"/>
            <a:round/>
            <a:headEnd len="sm" w="sm" type="none"/>
            <a:tailEnd len="sm" w="sm" type="none"/>
          </a:ln>
        </p:spPr>
      </p:cxnSp>
      <p:cxnSp>
        <p:nvCxnSpPr>
          <p:cNvPr id="904" name="Google Shape;904;p54"/>
          <p:cNvCxnSpPr/>
          <p:nvPr/>
        </p:nvCxnSpPr>
        <p:spPr>
          <a:xfrm rot="10800000">
            <a:off x="1778275" y="3510700"/>
            <a:ext cx="7383000" cy="3300"/>
          </a:xfrm>
          <a:prstGeom prst="straightConnector1">
            <a:avLst/>
          </a:prstGeom>
          <a:noFill/>
          <a:ln cap="flat" cmpd="sng" w="9525">
            <a:solidFill>
              <a:srgbClr val="BAE0CE"/>
            </a:solidFill>
            <a:prstDash val="solid"/>
            <a:round/>
            <a:headEnd len="sm" w="sm" type="none"/>
            <a:tailEnd len="sm" w="sm" type="none"/>
          </a:ln>
        </p:spPr>
      </p:cxnSp>
      <p:cxnSp>
        <p:nvCxnSpPr>
          <p:cNvPr id="905" name="Google Shape;905;p54"/>
          <p:cNvCxnSpPr/>
          <p:nvPr/>
        </p:nvCxnSpPr>
        <p:spPr>
          <a:xfrm rot="10800000">
            <a:off x="1778525" y="3724450"/>
            <a:ext cx="7364100" cy="0"/>
          </a:xfrm>
          <a:prstGeom prst="straightConnector1">
            <a:avLst/>
          </a:prstGeom>
          <a:noFill/>
          <a:ln cap="flat" cmpd="sng" w="9525">
            <a:solidFill>
              <a:srgbClr val="BAE0CE"/>
            </a:solidFill>
            <a:prstDash val="solid"/>
            <a:round/>
            <a:headEnd len="sm" w="sm" type="none"/>
            <a:tailEnd len="sm" w="sm" type="none"/>
          </a:ln>
        </p:spPr>
      </p:cxnSp>
      <p:cxnSp>
        <p:nvCxnSpPr>
          <p:cNvPr id="906" name="Google Shape;906;p54"/>
          <p:cNvCxnSpPr/>
          <p:nvPr/>
        </p:nvCxnSpPr>
        <p:spPr>
          <a:xfrm rot="10800000">
            <a:off x="1778300" y="3938200"/>
            <a:ext cx="7358100" cy="0"/>
          </a:xfrm>
          <a:prstGeom prst="straightConnector1">
            <a:avLst/>
          </a:prstGeom>
          <a:noFill/>
          <a:ln cap="flat" cmpd="sng" w="9525">
            <a:solidFill>
              <a:srgbClr val="BAE0CE"/>
            </a:solidFill>
            <a:prstDash val="solid"/>
            <a:round/>
            <a:headEnd len="sm" w="sm" type="none"/>
            <a:tailEnd len="sm" w="sm" type="none"/>
          </a:ln>
        </p:spPr>
      </p:cxnSp>
      <p:cxnSp>
        <p:nvCxnSpPr>
          <p:cNvPr id="907" name="Google Shape;907;p54"/>
          <p:cNvCxnSpPr/>
          <p:nvPr/>
        </p:nvCxnSpPr>
        <p:spPr>
          <a:xfrm rot="10800000">
            <a:off x="1778525" y="4151950"/>
            <a:ext cx="7364100" cy="0"/>
          </a:xfrm>
          <a:prstGeom prst="straightConnector1">
            <a:avLst/>
          </a:prstGeom>
          <a:noFill/>
          <a:ln cap="flat" cmpd="sng" w="9525">
            <a:solidFill>
              <a:srgbClr val="BAE0CE"/>
            </a:solidFill>
            <a:prstDash val="solid"/>
            <a:round/>
            <a:headEnd len="sm" w="sm" type="none"/>
            <a:tailEnd len="sm" w="sm" type="none"/>
          </a:ln>
        </p:spPr>
      </p:cxnSp>
      <p:cxnSp>
        <p:nvCxnSpPr>
          <p:cNvPr id="908" name="Google Shape;908;p54"/>
          <p:cNvCxnSpPr/>
          <p:nvPr/>
        </p:nvCxnSpPr>
        <p:spPr>
          <a:xfrm rot="10800000">
            <a:off x="1778300" y="4365700"/>
            <a:ext cx="7358100" cy="0"/>
          </a:xfrm>
          <a:prstGeom prst="straightConnector1">
            <a:avLst/>
          </a:prstGeom>
          <a:noFill/>
          <a:ln cap="flat" cmpd="sng" w="9525">
            <a:solidFill>
              <a:srgbClr val="BAE0CE"/>
            </a:solidFill>
            <a:prstDash val="solid"/>
            <a:round/>
            <a:headEnd len="sm" w="sm" type="none"/>
            <a:tailEnd len="sm" w="sm" type="none"/>
          </a:ln>
        </p:spPr>
      </p:cxnSp>
      <p:cxnSp>
        <p:nvCxnSpPr>
          <p:cNvPr id="909" name="Google Shape;909;p54"/>
          <p:cNvCxnSpPr/>
          <p:nvPr/>
        </p:nvCxnSpPr>
        <p:spPr>
          <a:xfrm rot="10800000">
            <a:off x="1778300" y="4579450"/>
            <a:ext cx="7358100" cy="0"/>
          </a:xfrm>
          <a:prstGeom prst="straightConnector1">
            <a:avLst/>
          </a:prstGeom>
          <a:noFill/>
          <a:ln cap="flat" cmpd="sng" w="9525">
            <a:solidFill>
              <a:srgbClr val="BAE0CE"/>
            </a:solidFill>
            <a:prstDash val="solid"/>
            <a:round/>
            <a:headEnd len="sm" w="sm" type="none"/>
            <a:tailEnd len="sm" w="sm" type="none"/>
          </a:ln>
        </p:spPr>
      </p:cxnSp>
      <p:cxnSp>
        <p:nvCxnSpPr>
          <p:cNvPr id="910" name="Google Shape;910;p54"/>
          <p:cNvCxnSpPr/>
          <p:nvPr/>
        </p:nvCxnSpPr>
        <p:spPr>
          <a:xfrm rot="10800000">
            <a:off x="1778425" y="4793200"/>
            <a:ext cx="7370400" cy="0"/>
          </a:xfrm>
          <a:prstGeom prst="straightConnector1">
            <a:avLst/>
          </a:prstGeom>
          <a:noFill/>
          <a:ln cap="flat" cmpd="sng" w="9525">
            <a:solidFill>
              <a:srgbClr val="BAE0CE"/>
            </a:solidFill>
            <a:prstDash val="solid"/>
            <a:round/>
            <a:headEnd len="sm" w="sm" type="none"/>
            <a:tailEnd len="sm" w="sm" type="none"/>
          </a:ln>
        </p:spPr>
      </p:cxnSp>
      <p:cxnSp>
        <p:nvCxnSpPr>
          <p:cNvPr id="911" name="Google Shape;911;p54"/>
          <p:cNvCxnSpPr/>
          <p:nvPr/>
        </p:nvCxnSpPr>
        <p:spPr>
          <a:xfrm rot="10800000">
            <a:off x="1768700" y="5006950"/>
            <a:ext cx="7367700" cy="0"/>
          </a:xfrm>
          <a:prstGeom prst="straightConnector1">
            <a:avLst/>
          </a:prstGeom>
          <a:noFill/>
          <a:ln cap="flat" cmpd="sng" w="9525">
            <a:solidFill>
              <a:srgbClr val="BAE0CE"/>
            </a:solidFill>
            <a:prstDash val="solid"/>
            <a:round/>
            <a:headEnd len="sm" w="sm" type="none"/>
            <a:tailEnd len="sm" w="sm" type="none"/>
          </a:ln>
        </p:spPr>
      </p:cxnSp>
      <p:cxnSp>
        <p:nvCxnSpPr>
          <p:cNvPr id="912" name="Google Shape;912;p54"/>
          <p:cNvCxnSpPr/>
          <p:nvPr/>
        </p:nvCxnSpPr>
        <p:spPr>
          <a:xfrm rot="10800000">
            <a:off x="1768700" y="1442950"/>
            <a:ext cx="7384800" cy="0"/>
          </a:xfrm>
          <a:prstGeom prst="straightConnector1">
            <a:avLst/>
          </a:prstGeom>
          <a:noFill/>
          <a:ln cap="flat" cmpd="sng" w="9525">
            <a:solidFill>
              <a:srgbClr val="BAE0CE"/>
            </a:solidFill>
            <a:prstDash val="solid"/>
            <a:round/>
            <a:headEnd len="sm" w="sm" type="none"/>
            <a:tailEnd len="sm" w="sm" type="none"/>
          </a:ln>
        </p:spPr>
      </p:cxnSp>
      <p:cxnSp>
        <p:nvCxnSpPr>
          <p:cNvPr id="913" name="Google Shape;913;p54"/>
          <p:cNvCxnSpPr/>
          <p:nvPr/>
        </p:nvCxnSpPr>
        <p:spPr>
          <a:xfrm rot="10800000">
            <a:off x="1778125" y="1645925"/>
            <a:ext cx="7370700" cy="0"/>
          </a:xfrm>
          <a:prstGeom prst="straightConnector1">
            <a:avLst/>
          </a:prstGeom>
          <a:noFill/>
          <a:ln cap="flat" cmpd="sng" w="9525">
            <a:solidFill>
              <a:srgbClr val="BAE0CE"/>
            </a:solidFill>
            <a:prstDash val="solid"/>
            <a:round/>
            <a:headEnd len="sm" w="sm" type="none"/>
            <a:tailEnd len="sm" w="sm" type="none"/>
          </a:ln>
        </p:spPr>
      </p:cxnSp>
      <p:cxnSp>
        <p:nvCxnSpPr>
          <p:cNvPr id="914" name="Google Shape;914;p54"/>
          <p:cNvCxnSpPr/>
          <p:nvPr/>
        </p:nvCxnSpPr>
        <p:spPr>
          <a:xfrm rot="10800000">
            <a:off x="1778300" y="1848900"/>
            <a:ext cx="7358100" cy="0"/>
          </a:xfrm>
          <a:prstGeom prst="straightConnector1">
            <a:avLst/>
          </a:prstGeom>
          <a:noFill/>
          <a:ln cap="flat" cmpd="sng" w="9525">
            <a:solidFill>
              <a:srgbClr val="BAE0CE"/>
            </a:solidFill>
            <a:prstDash val="solid"/>
            <a:round/>
            <a:headEnd len="sm" w="sm" type="none"/>
            <a:tailEnd len="sm" w="sm" type="none"/>
          </a:ln>
        </p:spPr>
      </p:cxnSp>
      <p:cxnSp>
        <p:nvCxnSpPr>
          <p:cNvPr id="915" name="Google Shape;915;p54"/>
          <p:cNvCxnSpPr/>
          <p:nvPr/>
        </p:nvCxnSpPr>
        <p:spPr>
          <a:xfrm flipH="1">
            <a:off x="1778350" y="2058650"/>
            <a:ext cx="7376700" cy="3300"/>
          </a:xfrm>
          <a:prstGeom prst="straightConnector1">
            <a:avLst/>
          </a:prstGeom>
          <a:noFill/>
          <a:ln cap="flat" cmpd="sng" w="9525">
            <a:solidFill>
              <a:srgbClr val="BAE0CE"/>
            </a:solidFill>
            <a:prstDash val="solid"/>
            <a:round/>
            <a:headEnd len="sm" w="sm" type="none"/>
            <a:tailEnd len="sm" w="sm" type="none"/>
          </a:ln>
        </p:spPr>
      </p:cxnSp>
      <p:cxnSp>
        <p:nvCxnSpPr>
          <p:cNvPr id="916" name="Google Shape;916;p54"/>
          <p:cNvCxnSpPr/>
          <p:nvPr/>
        </p:nvCxnSpPr>
        <p:spPr>
          <a:xfrm rot="10800000">
            <a:off x="1768700" y="2271700"/>
            <a:ext cx="7384800" cy="0"/>
          </a:xfrm>
          <a:prstGeom prst="straightConnector1">
            <a:avLst/>
          </a:prstGeom>
          <a:noFill/>
          <a:ln cap="flat" cmpd="sng" w="9525">
            <a:solidFill>
              <a:srgbClr val="BAE0CE"/>
            </a:solidFill>
            <a:prstDash val="solid"/>
            <a:round/>
            <a:headEnd len="sm" w="sm" type="none"/>
            <a:tailEnd len="sm" w="sm" type="none"/>
          </a:ln>
        </p:spPr>
      </p:cxnSp>
      <p:cxnSp>
        <p:nvCxnSpPr>
          <p:cNvPr id="917" name="Google Shape;917;p54"/>
          <p:cNvCxnSpPr/>
          <p:nvPr/>
        </p:nvCxnSpPr>
        <p:spPr>
          <a:xfrm rot="10800000">
            <a:off x="1778300" y="2474675"/>
            <a:ext cx="7358100" cy="6900"/>
          </a:xfrm>
          <a:prstGeom prst="straightConnector1">
            <a:avLst/>
          </a:prstGeom>
          <a:noFill/>
          <a:ln cap="flat" cmpd="sng" w="9525">
            <a:solidFill>
              <a:srgbClr val="BAE0CE"/>
            </a:solidFill>
            <a:prstDash val="solid"/>
            <a:round/>
            <a:headEnd len="sm" w="sm" type="none"/>
            <a:tailEnd len="sm" w="sm" type="none"/>
          </a:ln>
        </p:spPr>
      </p:cxnSp>
      <p:sp>
        <p:nvSpPr>
          <p:cNvPr id="918" name="Google Shape;918;p54"/>
          <p:cNvSpPr/>
          <p:nvPr/>
        </p:nvSpPr>
        <p:spPr>
          <a:xfrm>
            <a:off x="0" y="0"/>
            <a:ext cx="9144000" cy="730800"/>
          </a:xfrm>
          <a:prstGeom prst="rect">
            <a:avLst/>
          </a:prstGeom>
          <a:solidFill>
            <a:srgbClr val="0246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19" name="Google Shape;919;p54"/>
          <p:cNvCxnSpPr/>
          <p:nvPr/>
        </p:nvCxnSpPr>
        <p:spPr>
          <a:xfrm>
            <a:off x="4275150" y="637500"/>
            <a:ext cx="593700" cy="0"/>
          </a:xfrm>
          <a:prstGeom prst="straightConnector1">
            <a:avLst/>
          </a:prstGeom>
          <a:noFill/>
          <a:ln cap="flat" cmpd="sng" w="19050">
            <a:solidFill>
              <a:srgbClr val="80CAAD"/>
            </a:solidFill>
            <a:prstDash val="solid"/>
            <a:round/>
            <a:headEnd len="sm" w="sm" type="none"/>
            <a:tailEnd len="sm" w="sm" type="none"/>
          </a:ln>
        </p:spPr>
      </p:cxnSp>
      <p:sp>
        <p:nvSpPr>
          <p:cNvPr id="920" name="Google Shape;920;p54"/>
          <p:cNvSpPr txBox="1"/>
          <p:nvPr>
            <p:ph type="title"/>
          </p:nvPr>
        </p:nvSpPr>
        <p:spPr>
          <a:xfrm>
            <a:off x="1670850" y="79050"/>
            <a:ext cx="58023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2800"/>
              <a:buFont typeface="Proxima Nova"/>
              <a:buNone/>
              <a:defRPr b="1">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21" name="Google Shape;921;p54"/>
          <p:cNvSpPr txBox="1"/>
          <p:nvPr>
            <p:ph idx="2" type="title"/>
          </p:nvPr>
        </p:nvSpPr>
        <p:spPr>
          <a:xfrm>
            <a:off x="0" y="976388"/>
            <a:ext cx="17472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22" name="Google Shape;922;p54"/>
          <p:cNvSpPr txBox="1"/>
          <p:nvPr>
            <p:ph idx="3" type="title"/>
          </p:nvPr>
        </p:nvSpPr>
        <p:spPr>
          <a:xfrm>
            <a:off x="10950" y="1176550"/>
            <a:ext cx="17472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23" name="Google Shape;923;p54"/>
          <p:cNvSpPr txBox="1"/>
          <p:nvPr>
            <p:ph idx="4" type="title"/>
          </p:nvPr>
        </p:nvSpPr>
        <p:spPr>
          <a:xfrm>
            <a:off x="10950" y="1384313"/>
            <a:ext cx="17472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24" name="Google Shape;924;p54"/>
          <p:cNvSpPr txBox="1"/>
          <p:nvPr>
            <p:ph idx="5" type="title"/>
          </p:nvPr>
        </p:nvSpPr>
        <p:spPr>
          <a:xfrm>
            <a:off x="10950" y="1582500"/>
            <a:ext cx="17472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25" name="Google Shape;925;p54"/>
          <p:cNvSpPr txBox="1"/>
          <p:nvPr>
            <p:ph idx="6" type="title"/>
          </p:nvPr>
        </p:nvSpPr>
        <p:spPr>
          <a:xfrm>
            <a:off x="10950" y="1792250"/>
            <a:ext cx="17472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26" name="Google Shape;926;p54"/>
          <p:cNvSpPr txBox="1"/>
          <p:nvPr>
            <p:ph idx="7" type="title"/>
          </p:nvPr>
        </p:nvSpPr>
        <p:spPr>
          <a:xfrm>
            <a:off x="10950" y="2005288"/>
            <a:ext cx="17472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27" name="Google Shape;927;p54"/>
          <p:cNvSpPr txBox="1"/>
          <p:nvPr>
            <p:ph idx="8" type="title"/>
          </p:nvPr>
        </p:nvSpPr>
        <p:spPr>
          <a:xfrm>
            <a:off x="10950" y="2215175"/>
            <a:ext cx="17472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28" name="Google Shape;928;p54"/>
          <p:cNvSpPr txBox="1"/>
          <p:nvPr>
            <p:ph idx="9" type="title"/>
          </p:nvPr>
        </p:nvSpPr>
        <p:spPr>
          <a:xfrm>
            <a:off x="10950" y="2428100"/>
            <a:ext cx="17472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29" name="Google Shape;929;p54"/>
          <p:cNvSpPr txBox="1"/>
          <p:nvPr>
            <p:ph idx="13" type="title"/>
          </p:nvPr>
        </p:nvSpPr>
        <p:spPr>
          <a:xfrm>
            <a:off x="10950" y="2638100"/>
            <a:ext cx="17472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30" name="Google Shape;930;p54"/>
          <p:cNvSpPr txBox="1"/>
          <p:nvPr>
            <p:ph idx="14" type="title"/>
          </p:nvPr>
        </p:nvSpPr>
        <p:spPr>
          <a:xfrm>
            <a:off x="0" y="2850900"/>
            <a:ext cx="17472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31" name="Google Shape;931;p54"/>
          <p:cNvSpPr txBox="1"/>
          <p:nvPr>
            <p:ph idx="15" type="title"/>
          </p:nvPr>
        </p:nvSpPr>
        <p:spPr>
          <a:xfrm>
            <a:off x="10950" y="3046025"/>
            <a:ext cx="17472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32" name="Google Shape;932;p54"/>
          <p:cNvSpPr txBox="1"/>
          <p:nvPr>
            <p:ph idx="16" type="title"/>
          </p:nvPr>
        </p:nvSpPr>
        <p:spPr>
          <a:xfrm>
            <a:off x="10950" y="3253800"/>
            <a:ext cx="17472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33" name="Google Shape;933;p54"/>
          <p:cNvSpPr txBox="1"/>
          <p:nvPr>
            <p:ph idx="17" type="title"/>
          </p:nvPr>
        </p:nvSpPr>
        <p:spPr>
          <a:xfrm>
            <a:off x="0" y="3453938"/>
            <a:ext cx="17472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34" name="Google Shape;934;p54"/>
          <p:cNvSpPr txBox="1"/>
          <p:nvPr>
            <p:ph idx="18" type="title"/>
          </p:nvPr>
        </p:nvSpPr>
        <p:spPr>
          <a:xfrm>
            <a:off x="10950" y="3663950"/>
            <a:ext cx="17472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35" name="Google Shape;935;p54"/>
          <p:cNvSpPr txBox="1"/>
          <p:nvPr>
            <p:ph idx="19" type="title"/>
          </p:nvPr>
        </p:nvSpPr>
        <p:spPr>
          <a:xfrm>
            <a:off x="10950" y="3876875"/>
            <a:ext cx="17472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36" name="Google Shape;936;p54"/>
          <p:cNvSpPr txBox="1"/>
          <p:nvPr>
            <p:ph idx="20" type="title"/>
          </p:nvPr>
        </p:nvSpPr>
        <p:spPr>
          <a:xfrm>
            <a:off x="10950" y="4086750"/>
            <a:ext cx="17472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37" name="Google Shape;937;p54"/>
          <p:cNvSpPr txBox="1"/>
          <p:nvPr>
            <p:ph idx="21" type="title"/>
          </p:nvPr>
        </p:nvSpPr>
        <p:spPr>
          <a:xfrm>
            <a:off x="0" y="4299800"/>
            <a:ext cx="17472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38" name="Google Shape;938;p54"/>
          <p:cNvSpPr txBox="1"/>
          <p:nvPr>
            <p:ph idx="22" type="title"/>
          </p:nvPr>
        </p:nvSpPr>
        <p:spPr>
          <a:xfrm>
            <a:off x="10950" y="4509550"/>
            <a:ext cx="17472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39" name="Google Shape;939;p54"/>
          <p:cNvSpPr txBox="1"/>
          <p:nvPr>
            <p:ph idx="23" type="title"/>
          </p:nvPr>
        </p:nvSpPr>
        <p:spPr>
          <a:xfrm>
            <a:off x="10950" y="4740550"/>
            <a:ext cx="17472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40" name="Google Shape;940;p54"/>
          <p:cNvSpPr txBox="1"/>
          <p:nvPr>
            <p:ph idx="24" type="title"/>
          </p:nvPr>
        </p:nvSpPr>
        <p:spPr>
          <a:xfrm>
            <a:off x="1768700" y="730100"/>
            <a:ext cx="9234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41" name="Google Shape;941;p54"/>
          <p:cNvSpPr txBox="1"/>
          <p:nvPr>
            <p:ph idx="25" type="title"/>
          </p:nvPr>
        </p:nvSpPr>
        <p:spPr>
          <a:xfrm>
            <a:off x="2713600" y="736900"/>
            <a:ext cx="9234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42" name="Google Shape;942;p54"/>
          <p:cNvSpPr txBox="1"/>
          <p:nvPr>
            <p:ph idx="26" type="title"/>
          </p:nvPr>
        </p:nvSpPr>
        <p:spPr>
          <a:xfrm>
            <a:off x="3783513" y="736900"/>
            <a:ext cx="9234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43" name="Google Shape;943;p54"/>
          <p:cNvSpPr txBox="1"/>
          <p:nvPr>
            <p:ph idx="27" type="title"/>
          </p:nvPr>
        </p:nvSpPr>
        <p:spPr>
          <a:xfrm>
            <a:off x="4827950" y="774825"/>
            <a:ext cx="9234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44" name="Google Shape;944;p54"/>
          <p:cNvSpPr txBox="1"/>
          <p:nvPr>
            <p:ph idx="28" type="title"/>
          </p:nvPr>
        </p:nvSpPr>
        <p:spPr>
          <a:xfrm>
            <a:off x="5974675" y="774838"/>
            <a:ext cx="9234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45" name="Google Shape;945;p54"/>
          <p:cNvSpPr txBox="1"/>
          <p:nvPr>
            <p:ph idx="29" type="title"/>
          </p:nvPr>
        </p:nvSpPr>
        <p:spPr>
          <a:xfrm>
            <a:off x="7068700" y="736900"/>
            <a:ext cx="9234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46" name="Google Shape;946;p54"/>
          <p:cNvSpPr txBox="1"/>
          <p:nvPr>
            <p:ph idx="30" type="title"/>
          </p:nvPr>
        </p:nvSpPr>
        <p:spPr>
          <a:xfrm>
            <a:off x="8162725" y="736888"/>
            <a:ext cx="923400" cy="26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b="1"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or Analysis V2">
  <p:cSld name="CUSTOM_6">
    <p:spTree>
      <p:nvGrpSpPr>
        <p:cNvPr id="947" name="Shape 947"/>
        <p:cNvGrpSpPr/>
        <p:nvPr/>
      </p:nvGrpSpPr>
      <p:grpSpPr>
        <a:xfrm>
          <a:off x="0" y="0"/>
          <a:ext cx="0" cy="0"/>
          <a:chOff x="0" y="0"/>
          <a:chExt cx="0" cy="0"/>
        </a:xfrm>
      </p:grpSpPr>
      <p:cxnSp>
        <p:nvCxnSpPr>
          <p:cNvPr id="948" name="Google Shape;948;p55"/>
          <p:cNvCxnSpPr/>
          <p:nvPr/>
        </p:nvCxnSpPr>
        <p:spPr>
          <a:xfrm>
            <a:off x="4275150" y="810450"/>
            <a:ext cx="593700" cy="0"/>
          </a:xfrm>
          <a:prstGeom prst="straightConnector1">
            <a:avLst/>
          </a:prstGeom>
          <a:noFill/>
          <a:ln cap="flat" cmpd="sng" w="19050">
            <a:solidFill>
              <a:srgbClr val="80CAAD"/>
            </a:solidFill>
            <a:prstDash val="solid"/>
            <a:round/>
            <a:headEnd len="sm" w="sm" type="none"/>
            <a:tailEnd len="sm" w="sm" type="none"/>
          </a:ln>
        </p:spPr>
      </p:cxnSp>
      <p:pic>
        <p:nvPicPr>
          <p:cNvPr id="949" name="Google Shape;949;p55"/>
          <p:cNvPicPr preferRelativeResize="0"/>
          <p:nvPr/>
        </p:nvPicPr>
        <p:blipFill rotWithShape="1">
          <a:blip r:embed="rId2">
            <a:alphaModFix/>
          </a:blip>
          <a:srcRect b="0" l="0" r="0" t="7287"/>
          <a:stretch/>
        </p:blipFill>
        <p:spPr>
          <a:xfrm>
            <a:off x="0" y="0"/>
            <a:ext cx="435338" cy="431800"/>
          </a:xfrm>
          <a:prstGeom prst="rect">
            <a:avLst/>
          </a:prstGeom>
          <a:noFill/>
          <a:ln>
            <a:noFill/>
          </a:ln>
        </p:spPr>
      </p:pic>
      <p:sp>
        <p:nvSpPr>
          <p:cNvPr id="950" name="Google Shape;950;p55"/>
          <p:cNvSpPr/>
          <p:nvPr/>
        </p:nvSpPr>
        <p:spPr>
          <a:xfrm>
            <a:off x="8942751" y="4800378"/>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55"/>
          <p:cNvSpPr/>
          <p:nvPr/>
        </p:nvSpPr>
        <p:spPr>
          <a:xfrm>
            <a:off x="8942751" y="4970926"/>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52" name="Google Shape;952;p55"/>
          <p:cNvPicPr preferRelativeResize="0"/>
          <p:nvPr/>
        </p:nvPicPr>
        <p:blipFill rotWithShape="1">
          <a:blip r:embed="rId3">
            <a:alphaModFix/>
          </a:blip>
          <a:srcRect b="0" l="0" r="0" t="0"/>
          <a:stretch/>
        </p:blipFill>
        <p:spPr>
          <a:xfrm>
            <a:off x="819950" y="1146125"/>
            <a:ext cx="1466850" cy="1390650"/>
          </a:xfrm>
          <a:prstGeom prst="rect">
            <a:avLst/>
          </a:prstGeom>
          <a:noFill/>
          <a:ln>
            <a:noFill/>
          </a:ln>
        </p:spPr>
      </p:pic>
      <p:sp>
        <p:nvSpPr>
          <p:cNvPr id="953" name="Google Shape;953;p55"/>
          <p:cNvSpPr txBox="1"/>
          <p:nvPr/>
        </p:nvSpPr>
        <p:spPr>
          <a:xfrm>
            <a:off x="0" y="310800"/>
            <a:ext cx="9144000" cy="4551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4000"/>
              <a:buFont typeface="Arial"/>
              <a:buNone/>
            </a:pPr>
            <a:r>
              <a:rPr b="1" i="0" lang="zh-HK" sz="2800" u="none" cap="none" strike="noStrike">
                <a:solidFill>
                  <a:srgbClr val="003C54"/>
                </a:solidFill>
                <a:latin typeface="Proxima Nova"/>
                <a:ea typeface="Proxima Nova"/>
                <a:cs typeface="Proxima Nova"/>
                <a:sym typeface="Proxima Nova"/>
              </a:rPr>
              <a:t>COMPETITOR</a:t>
            </a:r>
            <a:r>
              <a:rPr b="0" i="0" lang="zh-HK" sz="2800" u="none" cap="none" strike="noStrike">
                <a:solidFill>
                  <a:srgbClr val="003C54"/>
                </a:solidFill>
                <a:latin typeface="Proxima Nova"/>
                <a:ea typeface="Proxima Nova"/>
                <a:cs typeface="Proxima Nova"/>
                <a:sym typeface="Proxima Nova"/>
              </a:rPr>
              <a:t> ANALYSIS</a:t>
            </a:r>
            <a:endParaRPr b="0" i="0" sz="2800" u="none" cap="none" strike="noStrike">
              <a:solidFill>
                <a:srgbClr val="003C54"/>
              </a:solidFill>
              <a:latin typeface="Proxima Nova Semibold"/>
              <a:ea typeface="Proxima Nova Semibold"/>
              <a:cs typeface="Proxima Nova Semibold"/>
              <a:sym typeface="Proxima Nova Semibold"/>
            </a:endParaRPr>
          </a:p>
        </p:txBody>
      </p:sp>
      <p:pic>
        <p:nvPicPr>
          <p:cNvPr id="954" name="Google Shape;954;p55"/>
          <p:cNvPicPr preferRelativeResize="0"/>
          <p:nvPr/>
        </p:nvPicPr>
        <p:blipFill rotWithShape="1">
          <a:blip r:embed="rId3">
            <a:alphaModFix/>
          </a:blip>
          <a:srcRect b="0" l="0" r="0" t="0"/>
          <a:stretch/>
        </p:blipFill>
        <p:spPr>
          <a:xfrm>
            <a:off x="3878825" y="1237238"/>
            <a:ext cx="1466850" cy="1390650"/>
          </a:xfrm>
          <a:prstGeom prst="rect">
            <a:avLst/>
          </a:prstGeom>
          <a:noFill/>
          <a:ln>
            <a:noFill/>
          </a:ln>
        </p:spPr>
      </p:pic>
      <p:pic>
        <p:nvPicPr>
          <p:cNvPr id="955" name="Google Shape;955;p55"/>
          <p:cNvPicPr preferRelativeResize="0"/>
          <p:nvPr/>
        </p:nvPicPr>
        <p:blipFill rotWithShape="1">
          <a:blip r:embed="rId3">
            <a:alphaModFix/>
          </a:blip>
          <a:srcRect b="0" l="0" r="0" t="0"/>
          <a:stretch/>
        </p:blipFill>
        <p:spPr>
          <a:xfrm>
            <a:off x="6787275" y="1290100"/>
            <a:ext cx="1466850" cy="1390650"/>
          </a:xfrm>
          <a:prstGeom prst="rect">
            <a:avLst/>
          </a:prstGeom>
          <a:noFill/>
          <a:ln>
            <a:noFill/>
          </a:ln>
        </p:spPr>
      </p:pic>
      <p:pic>
        <p:nvPicPr>
          <p:cNvPr id="956" name="Google Shape;956;p55"/>
          <p:cNvPicPr preferRelativeResize="0"/>
          <p:nvPr/>
        </p:nvPicPr>
        <p:blipFill rotWithShape="1">
          <a:blip r:embed="rId3">
            <a:alphaModFix/>
          </a:blip>
          <a:srcRect b="0" l="0" r="0" t="0"/>
          <a:stretch/>
        </p:blipFill>
        <p:spPr>
          <a:xfrm>
            <a:off x="6787275" y="3357350"/>
            <a:ext cx="1466850" cy="1390650"/>
          </a:xfrm>
          <a:prstGeom prst="rect">
            <a:avLst/>
          </a:prstGeom>
          <a:noFill/>
          <a:ln>
            <a:noFill/>
          </a:ln>
        </p:spPr>
      </p:pic>
      <p:pic>
        <p:nvPicPr>
          <p:cNvPr id="957" name="Google Shape;957;p55"/>
          <p:cNvPicPr preferRelativeResize="0"/>
          <p:nvPr/>
        </p:nvPicPr>
        <p:blipFill rotWithShape="1">
          <a:blip r:embed="rId3">
            <a:alphaModFix/>
          </a:blip>
          <a:srcRect b="0" l="0" r="0" t="0"/>
          <a:stretch/>
        </p:blipFill>
        <p:spPr>
          <a:xfrm>
            <a:off x="3914775" y="3357350"/>
            <a:ext cx="1466850" cy="1390650"/>
          </a:xfrm>
          <a:prstGeom prst="rect">
            <a:avLst/>
          </a:prstGeom>
          <a:noFill/>
          <a:ln>
            <a:noFill/>
          </a:ln>
        </p:spPr>
      </p:pic>
      <p:pic>
        <p:nvPicPr>
          <p:cNvPr id="958" name="Google Shape;958;p55"/>
          <p:cNvPicPr preferRelativeResize="0"/>
          <p:nvPr/>
        </p:nvPicPr>
        <p:blipFill rotWithShape="1">
          <a:blip r:embed="rId3">
            <a:alphaModFix/>
          </a:blip>
          <a:srcRect b="0" l="0" r="0" t="0"/>
          <a:stretch/>
        </p:blipFill>
        <p:spPr>
          <a:xfrm>
            <a:off x="819950" y="3357350"/>
            <a:ext cx="1466850" cy="1390650"/>
          </a:xfrm>
          <a:prstGeom prst="rect">
            <a:avLst/>
          </a:prstGeom>
          <a:noFill/>
          <a:ln>
            <a:noFill/>
          </a:ln>
        </p:spPr>
      </p:pic>
      <p:sp>
        <p:nvSpPr>
          <p:cNvPr id="959" name="Google Shape;959;p55"/>
          <p:cNvSpPr txBox="1"/>
          <p:nvPr/>
        </p:nvSpPr>
        <p:spPr>
          <a:xfrm>
            <a:off x="1190650" y="883563"/>
            <a:ext cx="889500" cy="31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Functionality</a:t>
            </a:r>
            <a:endParaRPr b="1" i="0" sz="700" u="none" cap="none" strike="noStrike">
              <a:solidFill>
                <a:srgbClr val="3F8C85"/>
              </a:solidFill>
              <a:latin typeface="Arial"/>
              <a:ea typeface="Arial"/>
              <a:cs typeface="Arial"/>
              <a:sym typeface="Arial"/>
            </a:endParaRPr>
          </a:p>
        </p:txBody>
      </p:sp>
      <p:sp>
        <p:nvSpPr>
          <p:cNvPr id="960" name="Google Shape;960;p55"/>
          <p:cNvSpPr txBox="1"/>
          <p:nvPr/>
        </p:nvSpPr>
        <p:spPr>
          <a:xfrm>
            <a:off x="2111275" y="1629413"/>
            <a:ext cx="889500" cy="310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User </a:t>
            </a:r>
            <a:br>
              <a:rPr b="1" i="0" lang="zh-HK" sz="700" u="none" cap="none" strike="noStrike">
                <a:solidFill>
                  <a:srgbClr val="3F8C85"/>
                </a:solidFill>
                <a:latin typeface="Arial"/>
                <a:ea typeface="Arial"/>
                <a:cs typeface="Arial"/>
                <a:sym typeface="Arial"/>
              </a:rPr>
            </a:br>
            <a:r>
              <a:rPr b="1" i="0" lang="zh-HK" sz="700" u="none" cap="none" strike="noStrike">
                <a:solidFill>
                  <a:srgbClr val="3F8C85"/>
                </a:solidFill>
                <a:latin typeface="Arial"/>
                <a:ea typeface="Arial"/>
                <a:cs typeface="Arial"/>
                <a:sym typeface="Arial"/>
              </a:rPr>
              <a:t>Experience</a:t>
            </a:r>
            <a:endParaRPr b="1" i="0" sz="700" u="none" cap="none" strike="noStrike">
              <a:solidFill>
                <a:srgbClr val="3F8C85"/>
              </a:solidFill>
              <a:latin typeface="Arial"/>
              <a:ea typeface="Arial"/>
              <a:cs typeface="Arial"/>
              <a:sym typeface="Arial"/>
            </a:endParaRPr>
          </a:p>
        </p:txBody>
      </p:sp>
      <p:sp>
        <p:nvSpPr>
          <p:cNvPr id="961" name="Google Shape;961;p55"/>
          <p:cNvSpPr txBox="1"/>
          <p:nvPr/>
        </p:nvSpPr>
        <p:spPr>
          <a:xfrm>
            <a:off x="1771450" y="2469300"/>
            <a:ext cx="699600" cy="23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Support</a:t>
            </a:r>
            <a:endParaRPr b="1" i="0" sz="700" u="none" cap="none" strike="noStrike">
              <a:solidFill>
                <a:srgbClr val="3F8C85"/>
              </a:solidFill>
              <a:latin typeface="Arial"/>
              <a:ea typeface="Arial"/>
              <a:cs typeface="Arial"/>
              <a:sym typeface="Arial"/>
            </a:endParaRPr>
          </a:p>
        </p:txBody>
      </p:sp>
      <p:sp>
        <p:nvSpPr>
          <p:cNvPr id="962" name="Google Shape;962;p55"/>
          <p:cNvSpPr txBox="1"/>
          <p:nvPr/>
        </p:nvSpPr>
        <p:spPr>
          <a:xfrm>
            <a:off x="642425" y="2453325"/>
            <a:ext cx="889500" cy="31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Execution</a:t>
            </a:r>
            <a:endParaRPr b="1" i="0" sz="700" u="none" cap="none" strike="noStrike">
              <a:solidFill>
                <a:srgbClr val="3F8C85"/>
              </a:solidFill>
              <a:latin typeface="Arial"/>
              <a:ea typeface="Arial"/>
              <a:cs typeface="Arial"/>
              <a:sym typeface="Arial"/>
            </a:endParaRPr>
          </a:p>
        </p:txBody>
      </p:sp>
      <p:sp>
        <p:nvSpPr>
          <p:cNvPr id="963" name="Google Shape;963;p55"/>
          <p:cNvSpPr txBox="1"/>
          <p:nvPr/>
        </p:nvSpPr>
        <p:spPr>
          <a:xfrm>
            <a:off x="145675" y="1629413"/>
            <a:ext cx="889500" cy="31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Affordability</a:t>
            </a:r>
            <a:endParaRPr b="1" i="0" sz="700" u="none" cap="none" strike="noStrike">
              <a:solidFill>
                <a:srgbClr val="3F8C85"/>
              </a:solidFill>
              <a:latin typeface="Arial"/>
              <a:ea typeface="Arial"/>
              <a:cs typeface="Arial"/>
              <a:sym typeface="Arial"/>
            </a:endParaRPr>
          </a:p>
        </p:txBody>
      </p:sp>
      <p:sp>
        <p:nvSpPr>
          <p:cNvPr id="964" name="Google Shape;964;p55"/>
          <p:cNvSpPr txBox="1"/>
          <p:nvPr/>
        </p:nvSpPr>
        <p:spPr>
          <a:xfrm>
            <a:off x="4249525" y="965013"/>
            <a:ext cx="889500" cy="31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Functionality</a:t>
            </a:r>
            <a:endParaRPr b="1" i="0" sz="700" u="none" cap="none" strike="noStrike">
              <a:solidFill>
                <a:srgbClr val="3F8C85"/>
              </a:solidFill>
              <a:latin typeface="Arial"/>
              <a:ea typeface="Arial"/>
              <a:cs typeface="Arial"/>
              <a:sym typeface="Arial"/>
            </a:endParaRPr>
          </a:p>
        </p:txBody>
      </p:sp>
      <p:sp>
        <p:nvSpPr>
          <p:cNvPr id="965" name="Google Shape;965;p55"/>
          <p:cNvSpPr txBox="1"/>
          <p:nvPr/>
        </p:nvSpPr>
        <p:spPr>
          <a:xfrm>
            <a:off x="5170150" y="1664738"/>
            <a:ext cx="889500" cy="310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User </a:t>
            </a:r>
            <a:br>
              <a:rPr b="1" i="0" lang="zh-HK" sz="700" u="none" cap="none" strike="noStrike">
                <a:solidFill>
                  <a:srgbClr val="3F8C85"/>
                </a:solidFill>
                <a:latin typeface="Arial"/>
                <a:ea typeface="Arial"/>
                <a:cs typeface="Arial"/>
                <a:sym typeface="Arial"/>
              </a:rPr>
            </a:br>
            <a:r>
              <a:rPr b="1" i="0" lang="zh-HK" sz="700" u="none" cap="none" strike="noStrike">
                <a:solidFill>
                  <a:srgbClr val="3F8C85"/>
                </a:solidFill>
                <a:latin typeface="Arial"/>
                <a:ea typeface="Arial"/>
                <a:cs typeface="Arial"/>
                <a:sym typeface="Arial"/>
              </a:rPr>
              <a:t>Experience</a:t>
            </a:r>
            <a:endParaRPr b="1" i="0" sz="700" u="none" cap="none" strike="noStrike">
              <a:solidFill>
                <a:srgbClr val="3F8C85"/>
              </a:solidFill>
              <a:latin typeface="Arial"/>
              <a:ea typeface="Arial"/>
              <a:cs typeface="Arial"/>
              <a:sym typeface="Arial"/>
            </a:endParaRPr>
          </a:p>
        </p:txBody>
      </p:sp>
      <p:sp>
        <p:nvSpPr>
          <p:cNvPr id="966" name="Google Shape;966;p55"/>
          <p:cNvSpPr txBox="1"/>
          <p:nvPr/>
        </p:nvSpPr>
        <p:spPr>
          <a:xfrm>
            <a:off x="4756600" y="2581750"/>
            <a:ext cx="699600" cy="23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Support</a:t>
            </a:r>
            <a:endParaRPr b="1" i="0" sz="700" u="none" cap="none" strike="noStrike">
              <a:solidFill>
                <a:srgbClr val="3F8C85"/>
              </a:solidFill>
              <a:latin typeface="Arial"/>
              <a:ea typeface="Arial"/>
              <a:cs typeface="Arial"/>
              <a:sym typeface="Arial"/>
            </a:endParaRPr>
          </a:p>
        </p:txBody>
      </p:sp>
      <p:sp>
        <p:nvSpPr>
          <p:cNvPr id="967" name="Google Shape;967;p55"/>
          <p:cNvSpPr txBox="1"/>
          <p:nvPr/>
        </p:nvSpPr>
        <p:spPr>
          <a:xfrm>
            <a:off x="3714850" y="2560500"/>
            <a:ext cx="636600" cy="31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Execution</a:t>
            </a:r>
            <a:endParaRPr b="1" i="0" sz="700" u="none" cap="none" strike="noStrike">
              <a:solidFill>
                <a:srgbClr val="3F8C85"/>
              </a:solidFill>
              <a:latin typeface="Arial"/>
              <a:ea typeface="Arial"/>
              <a:cs typeface="Arial"/>
              <a:sym typeface="Arial"/>
            </a:endParaRPr>
          </a:p>
        </p:txBody>
      </p:sp>
      <p:sp>
        <p:nvSpPr>
          <p:cNvPr id="968" name="Google Shape;968;p55"/>
          <p:cNvSpPr txBox="1"/>
          <p:nvPr/>
        </p:nvSpPr>
        <p:spPr>
          <a:xfrm>
            <a:off x="3204550" y="1664738"/>
            <a:ext cx="889500" cy="31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Affordability</a:t>
            </a:r>
            <a:endParaRPr b="1" i="0" sz="700" u="none" cap="none" strike="noStrike">
              <a:solidFill>
                <a:srgbClr val="3F8C85"/>
              </a:solidFill>
              <a:latin typeface="Arial"/>
              <a:ea typeface="Arial"/>
              <a:cs typeface="Arial"/>
              <a:sym typeface="Arial"/>
            </a:endParaRPr>
          </a:p>
        </p:txBody>
      </p:sp>
      <p:sp>
        <p:nvSpPr>
          <p:cNvPr id="969" name="Google Shape;969;p55"/>
          <p:cNvSpPr txBox="1"/>
          <p:nvPr/>
        </p:nvSpPr>
        <p:spPr>
          <a:xfrm>
            <a:off x="7160600" y="965013"/>
            <a:ext cx="889500" cy="31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Functionality</a:t>
            </a:r>
            <a:endParaRPr b="1" i="0" sz="700" u="none" cap="none" strike="noStrike">
              <a:solidFill>
                <a:srgbClr val="3F8C85"/>
              </a:solidFill>
              <a:latin typeface="Arial"/>
              <a:ea typeface="Arial"/>
              <a:cs typeface="Arial"/>
              <a:sym typeface="Arial"/>
            </a:endParaRPr>
          </a:p>
        </p:txBody>
      </p:sp>
      <p:sp>
        <p:nvSpPr>
          <p:cNvPr id="970" name="Google Shape;970;p55"/>
          <p:cNvSpPr txBox="1"/>
          <p:nvPr/>
        </p:nvSpPr>
        <p:spPr>
          <a:xfrm>
            <a:off x="8081225" y="1664738"/>
            <a:ext cx="889500" cy="310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User </a:t>
            </a:r>
            <a:br>
              <a:rPr b="1" i="0" lang="zh-HK" sz="700" u="none" cap="none" strike="noStrike">
                <a:solidFill>
                  <a:srgbClr val="3F8C85"/>
                </a:solidFill>
                <a:latin typeface="Arial"/>
                <a:ea typeface="Arial"/>
                <a:cs typeface="Arial"/>
                <a:sym typeface="Arial"/>
              </a:rPr>
            </a:br>
            <a:r>
              <a:rPr b="1" i="0" lang="zh-HK" sz="700" u="none" cap="none" strike="noStrike">
                <a:solidFill>
                  <a:srgbClr val="3F8C85"/>
                </a:solidFill>
                <a:latin typeface="Arial"/>
                <a:ea typeface="Arial"/>
                <a:cs typeface="Arial"/>
                <a:sym typeface="Arial"/>
              </a:rPr>
              <a:t>Experience</a:t>
            </a:r>
            <a:endParaRPr b="1" i="0" sz="700" u="none" cap="none" strike="noStrike">
              <a:solidFill>
                <a:srgbClr val="3F8C85"/>
              </a:solidFill>
              <a:latin typeface="Arial"/>
              <a:ea typeface="Arial"/>
              <a:cs typeface="Arial"/>
              <a:sym typeface="Arial"/>
            </a:endParaRPr>
          </a:p>
        </p:txBody>
      </p:sp>
      <p:sp>
        <p:nvSpPr>
          <p:cNvPr id="971" name="Google Shape;971;p55"/>
          <p:cNvSpPr txBox="1"/>
          <p:nvPr/>
        </p:nvSpPr>
        <p:spPr>
          <a:xfrm>
            <a:off x="7697450" y="2628275"/>
            <a:ext cx="699600" cy="23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Support</a:t>
            </a:r>
            <a:endParaRPr b="1" i="0" sz="700" u="none" cap="none" strike="noStrike">
              <a:solidFill>
                <a:srgbClr val="3F8C85"/>
              </a:solidFill>
              <a:latin typeface="Arial"/>
              <a:ea typeface="Arial"/>
              <a:cs typeface="Arial"/>
              <a:sym typeface="Arial"/>
            </a:endParaRPr>
          </a:p>
        </p:txBody>
      </p:sp>
      <p:sp>
        <p:nvSpPr>
          <p:cNvPr id="972" name="Google Shape;972;p55"/>
          <p:cNvSpPr txBox="1"/>
          <p:nvPr/>
        </p:nvSpPr>
        <p:spPr>
          <a:xfrm>
            <a:off x="6644350" y="2627888"/>
            <a:ext cx="889500" cy="31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Execution</a:t>
            </a:r>
            <a:endParaRPr b="1" i="0" sz="700" u="none" cap="none" strike="noStrike">
              <a:solidFill>
                <a:srgbClr val="3F8C85"/>
              </a:solidFill>
              <a:latin typeface="Arial"/>
              <a:ea typeface="Arial"/>
              <a:cs typeface="Arial"/>
              <a:sym typeface="Arial"/>
            </a:endParaRPr>
          </a:p>
        </p:txBody>
      </p:sp>
      <p:sp>
        <p:nvSpPr>
          <p:cNvPr id="973" name="Google Shape;973;p55"/>
          <p:cNvSpPr txBox="1"/>
          <p:nvPr/>
        </p:nvSpPr>
        <p:spPr>
          <a:xfrm>
            <a:off x="6115625" y="1664738"/>
            <a:ext cx="889500" cy="31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Affordability</a:t>
            </a:r>
            <a:endParaRPr b="1" i="0" sz="700" u="none" cap="none" strike="noStrike">
              <a:solidFill>
                <a:srgbClr val="3F8C85"/>
              </a:solidFill>
              <a:latin typeface="Arial"/>
              <a:ea typeface="Arial"/>
              <a:cs typeface="Arial"/>
              <a:sym typeface="Arial"/>
            </a:endParaRPr>
          </a:p>
        </p:txBody>
      </p:sp>
      <p:sp>
        <p:nvSpPr>
          <p:cNvPr id="974" name="Google Shape;974;p55"/>
          <p:cNvSpPr txBox="1"/>
          <p:nvPr/>
        </p:nvSpPr>
        <p:spPr>
          <a:xfrm>
            <a:off x="1182525" y="3108325"/>
            <a:ext cx="889500" cy="31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Functionality</a:t>
            </a:r>
            <a:endParaRPr b="1" i="0" sz="700" u="none" cap="none" strike="noStrike">
              <a:solidFill>
                <a:srgbClr val="3F8C85"/>
              </a:solidFill>
              <a:latin typeface="Arial"/>
              <a:ea typeface="Arial"/>
              <a:cs typeface="Arial"/>
              <a:sym typeface="Arial"/>
            </a:endParaRPr>
          </a:p>
        </p:txBody>
      </p:sp>
      <p:sp>
        <p:nvSpPr>
          <p:cNvPr id="975" name="Google Shape;975;p55"/>
          <p:cNvSpPr txBox="1"/>
          <p:nvPr/>
        </p:nvSpPr>
        <p:spPr>
          <a:xfrm>
            <a:off x="2111275" y="3713888"/>
            <a:ext cx="889500" cy="310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User </a:t>
            </a:r>
            <a:br>
              <a:rPr b="1" i="0" lang="zh-HK" sz="700" u="none" cap="none" strike="noStrike">
                <a:solidFill>
                  <a:srgbClr val="3F8C85"/>
                </a:solidFill>
                <a:latin typeface="Arial"/>
                <a:ea typeface="Arial"/>
                <a:cs typeface="Arial"/>
                <a:sym typeface="Arial"/>
              </a:rPr>
            </a:br>
            <a:r>
              <a:rPr b="1" i="0" lang="zh-HK" sz="700" u="none" cap="none" strike="noStrike">
                <a:solidFill>
                  <a:srgbClr val="3F8C85"/>
                </a:solidFill>
                <a:latin typeface="Arial"/>
                <a:ea typeface="Arial"/>
                <a:cs typeface="Arial"/>
                <a:sym typeface="Arial"/>
              </a:rPr>
              <a:t>Experience</a:t>
            </a:r>
            <a:endParaRPr b="1" i="0" sz="700" u="none" cap="none" strike="noStrike">
              <a:solidFill>
                <a:srgbClr val="3F8C85"/>
              </a:solidFill>
              <a:latin typeface="Arial"/>
              <a:ea typeface="Arial"/>
              <a:cs typeface="Arial"/>
              <a:sym typeface="Arial"/>
            </a:endParaRPr>
          </a:p>
        </p:txBody>
      </p:sp>
      <p:sp>
        <p:nvSpPr>
          <p:cNvPr id="976" name="Google Shape;976;p55"/>
          <p:cNvSpPr txBox="1"/>
          <p:nvPr/>
        </p:nvSpPr>
        <p:spPr>
          <a:xfrm>
            <a:off x="1697725" y="4707100"/>
            <a:ext cx="699600" cy="23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Support</a:t>
            </a:r>
            <a:endParaRPr b="1" i="0" sz="700" u="none" cap="none" strike="noStrike">
              <a:solidFill>
                <a:srgbClr val="3F8C85"/>
              </a:solidFill>
              <a:latin typeface="Arial"/>
              <a:ea typeface="Arial"/>
              <a:cs typeface="Arial"/>
              <a:sym typeface="Arial"/>
            </a:endParaRPr>
          </a:p>
        </p:txBody>
      </p:sp>
      <p:sp>
        <p:nvSpPr>
          <p:cNvPr id="977" name="Google Shape;977;p55"/>
          <p:cNvSpPr txBox="1"/>
          <p:nvPr/>
        </p:nvSpPr>
        <p:spPr>
          <a:xfrm>
            <a:off x="642425" y="4706213"/>
            <a:ext cx="889500" cy="31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Execution</a:t>
            </a:r>
            <a:endParaRPr b="1" i="0" sz="700" u="none" cap="none" strike="noStrike">
              <a:solidFill>
                <a:srgbClr val="3F8C85"/>
              </a:solidFill>
              <a:latin typeface="Arial"/>
              <a:ea typeface="Arial"/>
              <a:cs typeface="Arial"/>
              <a:sym typeface="Arial"/>
            </a:endParaRPr>
          </a:p>
        </p:txBody>
      </p:sp>
      <p:sp>
        <p:nvSpPr>
          <p:cNvPr id="978" name="Google Shape;978;p55"/>
          <p:cNvSpPr txBox="1"/>
          <p:nvPr/>
        </p:nvSpPr>
        <p:spPr>
          <a:xfrm>
            <a:off x="145675" y="3713888"/>
            <a:ext cx="889500" cy="31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Affordability</a:t>
            </a:r>
            <a:endParaRPr b="1" i="0" sz="700" u="none" cap="none" strike="noStrike">
              <a:solidFill>
                <a:srgbClr val="3F8C85"/>
              </a:solidFill>
              <a:latin typeface="Arial"/>
              <a:ea typeface="Arial"/>
              <a:cs typeface="Arial"/>
              <a:sym typeface="Arial"/>
            </a:endParaRPr>
          </a:p>
        </p:txBody>
      </p:sp>
      <p:sp>
        <p:nvSpPr>
          <p:cNvPr id="979" name="Google Shape;979;p55"/>
          <p:cNvSpPr txBox="1"/>
          <p:nvPr/>
        </p:nvSpPr>
        <p:spPr>
          <a:xfrm>
            <a:off x="4241400" y="3115913"/>
            <a:ext cx="889500" cy="31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1F3864"/>
                </a:solidFill>
                <a:latin typeface="Arial"/>
                <a:ea typeface="Arial"/>
                <a:cs typeface="Arial"/>
                <a:sym typeface="Arial"/>
              </a:rPr>
              <a:t>Functionality</a:t>
            </a:r>
            <a:endParaRPr b="1" i="0" sz="700" u="none" cap="none" strike="noStrike">
              <a:solidFill>
                <a:srgbClr val="1F3864"/>
              </a:solidFill>
              <a:latin typeface="Arial"/>
              <a:ea typeface="Arial"/>
              <a:cs typeface="Arial"/>
              <a:sym typeface="Arial"/>
            </a:endParaRPr>
          </a:p>
        </p:txBody>
      </p:sp>
      <p:sp>
        <p:nvSpPr>
          <p:cNvPr id="980" name="Google Shape;980;p55"/>
          <p:cNvSpPr txBox="1"/>
          <p:nvPr/>
        </p:nvSpPr>
        <p:spPr>
          <a:xfrm>
            <a:off x="5170150" y="3749213"/>
            <a:ext cx="889500" cy="310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0" lang="zh-HK" sz="700" u="none" cap="none" strike="noStrike">
                <a:solidFill>
                  <a:srgbClr val="1F3864"/>
                </a:solidFill>
                <a:latin typeface="Arial"/>
                <a:ea typeface="Arial"/>
                <a:cs typeface="Arial"/>
                <a:sym typeface="Arial"/>
              </a:rPr>
              <a:t>User </a:t>
            </a:r>
            <a:br>
              <a:rPr b="1" i="0" lang="zh-HK" sz="700" u="none" cap="none" strike="noStrike">
                <a:solidFill>
                  <a:srgbClr val="1F3864"/>
                </a:solidFill>
                <a:latin typeface="Arial"/>
                <a:ea typeface="Arial"/>
                <a:cs typeface="Arial"/>
                <a:sym typeface="Arial"/>
              </a:rPr>
            </a:br>
            <a:r>
              <a:rPr b="1" i="0" lang="zh-HK" sz="700" u="none" cap="none" strike="noStrike">
                <a:solidFill>
                  <a:srgbClr val="1F3864"/>
                </a:solidFill>
                <a:latin typeface="Arial"/>
                <a:ea typeface="Arial"/>
                <a:cs typeface="Arial"/>
                <a:sym typeface="Arial"/>
              </a:rPr>
              <a:t>Experience</a:t>
            </a:r>
            <a:endParaRPr b="1" i="0" sz="700" u="none" cap="none" strike="noStrike">
              <a:solidFill>
                <a:srgbClr val="1F3864"/>
              </a:solidFill>
              <a:latin typeface="Arial"/>
              <a:ea typeface="Arial"/>
              <a:cs typeface="Arial"/>
              <a:sym typeface="Arial"/>
            </a:endParaRPr>
          </a:p>
        </p:txBody>
      </p:sp>
      <p:sp>
        <p:nvSpPr>
          <p:cNvPr id="981" name="Google Shape;981;p55"/>
          <p:cNvSpPr txBox="1"/>
          <p:nvPr/>
        </p:nvSpPr>
        <p:spPr>
          <a:xfrm>
            <a:off x="4756600" y="4742425"/>
            <a:ext cx="699600" cy="23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1F3864"/>
                </a:solidFill>
                <a:latin typeface="Arial"/>
                <a:ea typeface="Arial"/>
                <a:cs typeface="Arial"/>
                <a:sym typeface="Arial"/>
              </a:rPr>
              <a:t>Support</a:t>
            </a:r>
            <a:endParaRPr b="1" i="0" sz="700" u="none" cap="none" strike="noStrike">
              <a:solidFill>
                <a:srgbClr val="1F3864"/>
              </a:solidFill>
              <a:latin typeface="Arial"/>
              <a:ea typeface="Arial"/>
              <a:cs typeface="Arial"/>
              <a:sym typeface="Arial"/>
            </a:endParaRPr>
          </a:p>
        </p:txBody>
      </p:sp>
      <p:sp>
        <p:nvSpPr>
          <p:cNvPr id="982" name="Google Shape;982;p55"/>
          <p:cNvSpPr txBox="1"/>
          <p:nvPr/>
        </p:nvSpPr>
        <p:spPr>
          <a:xfrm>
            <a:off x="3714850" y="4742413"/>
            <a:ext cx="889500" cy="31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1F3864"/>
                </a:solidFill>
                <a:latin typeface="Arial"/>
                <a:ea typeface="Arial"/>
                <a:cs typeface="Arial"/>
                <a:sym typeface="Arial"/>
              </a:rPr>
              <a:t>Execution</a:t>
            </a:r>
            <a:endParaRPr b="1" i="0" sz="700" u="none" cap="none" strike="noStrike">
              <a:solidFill>
                <a:srgbClr val="1F3864"/>
              </a:solidFill>
              <a:latin typeface="Arial"/>
              <a:ea typeface="Arial"/>
              <a:cs typeface="Arial"/>
              <a:sym typeface="Arial"/>
            </a:endParaRPr>
          </a:p>
        </p:txBody>
      </p:sp>
      <p:sp>
        <p:nvSpPr>
          <p:cNvPr id="983" name="Google Shape;983;p55"/>
          <p:cNvSpPr txBox="1"/>
          <p:nvPr/>
        </p:nvSpPr>
        <p:spPr>
          <a:xfrm>
            <a:off x="3204550" y="3749213"/>
            <a:ext cx="889500" cy="31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1F3864"/>
                </a:solidFill>
                <a:latin typeface="Arial"/>
                <a:ea typeface="Arial"/>
                <a:cs typeface="Arial"/>
                <a:sym typeface="Arial"/>
              </a:rPr>
              <a:t>Affordability</a:t>
            </a:r>
            <a:endParaRPr b="1" i="0" sz="700" u="none" cap="none" strike="noStrike">
              <a:solidFill>
                <a:srgbClr val="1F3864"/>
              </a:solidFill>
              <a:latin typeface="Arial"/>
              <a:ea typeface="Arial"/>
              <a:cs typeface="Arial"/>
              <a:sym typeface="Arial"/>
            </a:endParaRPr>
          </a:p>
        </p:txBody>
      </p:sp>
      <p:sp>
        <p:nvSpPr>
          <p:cNvPr id="984" name="Google Shape;984;p55"/>
          <p:cNvSpPr txBox="1"/>
          <p:nvPr/>
        </p:nvSpPr>
        <p:spPr>
          <a:xfrm>
            <a:off x="7152475" y="3115913"/>
            <a:ext cx="889500" cy="31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Functionality</a:t>
            </a:r>
            <a:endParaRPr b="1" i="0" sz="700" u="none" cap="none" strike="noStrike">
              <a:solidFill>
                <a:srgbClr val="3F8C85"/>
              </a:solidFill>
              <a:latin typeface="Arial"/>
              <a:ea typeface="Arial"/>
              <a:cs typeface="Arial"/>
              <a:sym typeface="Arial"/>
            </a:endParaRPr>
          </a:p>
        </p:txBody>
      </p:sp>
      <p:sp>
        <p:nvSpPr>
          <p:cNvPr id="985" name="Google Shape;985;p55"/>
          <p:cNvSpPr txBox="1"/>
          <p:nvPr/>
        </p:nvSpPr>
        <p:spPr>
          <a:xfrm>
            <a:off x="8081225" y="3749213"/>
            <a:ext cx="889500" cy="310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User </a:t>
            </a:r>
            <a:br>
              <a:rPr b="1" i="0" lang="zh-HK" sz="700" u="none" cap="none" strike="noStrike">
                <a:solidFill>
                  <a:srgbClr val="3F8C85"/>
                </a:solidFill>
                <a:latin typeface="Arial"/>
                <a:ea typeface="Arial"/>
                <a:cs typeface="Arial"/>
                <a:sym typeface="Arial"/>
              </a:rPr>
            </a:br>
            <a:r>
              <a:rPr b="1" i="0" lang="zh-HK" sz="700" u="none" cap="none" strike="noStrike">
                <a:solidFill>
                  <a:srgbClr val="3F8C85"/>
                </a:solidFill>
                <a:latin typeface="Arial"/>
                <a:ea typeface="Arial"/>
                <a:cs typeface="Arial"/>
                <a:sym typeface="Arial"/>
              </a:rPr>
              <a:t>Experience</a:t>
            </a:r>
            <a:endParaRPr b="1" i="0" sz="700" u="none" cap="none" strike="noStrike">
              <a:solidFill>
                <a:srgbClr val="3F8C85"/>
              </a:solidFill>
              <a:latin typeface="Arial"/>
              <a:ea typeface="Arial"/>
              <a:cs typeface="Arial"/>
              <a:sym typeface="Arial"/>
            </a:endParaRPr>
          </a:p>
        </p:txBody>
      </p:sp>
      <p:sp>
        <p:nvSpPr>
          <p:cNvPr id="986" name="Google Shape;986;p55"/>
          <p:cNvSpPr txBox="1"/>
          <p:nvPr/>
        </p:nvSpPr>
        <p:spPr>
          <a:xfrm>
            <a:off x="7697450" y="4742425"/>
            <a:ext cx="699600" cy="23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Support</a:t>
            </a:r>
            <a:endParaRPr b="1" i="0" sz="700" u="none" cap="none" strike="noStrike">
              <a:solidFill>
                <a:srgbClr val="3F8C85"/>
              </a:solidFill>
              <a:latin typeface="Arial"/>
              <a:ea typeface="Arial"/>
              <a:cs typeface="Arial"/>
              <a:sym typeface="Arial"/>
            </a:endParaRPr>
          </a:p>
        </p:txBody>
      </p:sp>
      <p:sp>
        <p:nvSpPr>
          <p:cNvPr id="987" name="Google Shape;987;p55"/>
          <p:cNvSpPr txBox="1"/>
          <p:nvPr/>
        </p:nvSpPr>
        <p:spPr>
          <a:xfrm>
            <a:off x="6644350" y="4742413"/>
            <a:ext cx="889500" cy="31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Execution</a:t>
            </a:r>
            <a:endParaRPr b="1" i="0" sz="700" u="none" cap="none" strike="noStrike">
              <a:solidFill>
                <a:srgbClr val="3F8C85"/>
              </a:solidFill>
              <a:latin typeface="Arial"/>
              <a:ea typeface="Arial"/>
              <a:cs typeface="Arial"/>
              <a:sym typeface="Arial"/>
            </a:endParaRPr>
          </a:p>
        </p:txBody>
      </p:sp>
      <p:sp>
        <p:nvSpPr>
          <p:cNvPr id="988" name="Google Shape;988;p55"/>
          <p:cNvSpPr txBox="1"/>
          <p:nvPr/>
        </p:nvSpPr>
        <p:spPr>
          <a:xfrm>
            <a:off x="6115625" y="3749213"/>
            <a:ext cx="889500" cy="31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zh-HK" sz="700" u="none" cap="none" strike="noStrike">
                <a:solidFill>
                  <a:srgbClr val="3F8C85"/>
                </a:solidFill>
                <a:latin typeface="Arial"/>
                <a:ea typeface="Arial"/>
                <a:cs typeface="Arial"/>
                <a:sym typeface="Arial"/>
              </a:rPr>
              <a:t>Affordability</a:t>
            </a:r>
            <a:endParaRPr b="1" i="0" sz="700" u="none" cap="none" strike="noStrike">
              <a:solidFill>
                <a:srgbClr val="3F8C85"/>
              </a:solidFill>
              <a:latin typeface="Arial"/>
              <a:ea typeface="Arial"/>
              <a:cs typeface="Arial"/>
              <a:sym typeface="Arial"/>
            </a:endParaRPr>
          </a:p>
        </p:txBody>
      </p:sp>
      <p:sp>
        <p:nvSpPr>
          <p:cNvPr id="989" name="Google Shape;989;p55"/>
          <p:cNvSpPr txBox="1"/>
          <p:nvPr/>
        </p:nvSpPr>
        <p:spPr>
          <a:xfrm>
            <a:off x="4384900" y="3932963"/>
            <a:ext cx="494400" cy="2394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100"/>
              <a:buFont typeface="Arial"/>
              <a:buNone/>
            </a:pPr>
            <a:r>
              <a:rPr b="1" i="0" lang="zh-HK" sz="800" u="none" cap="none" strike="noStrike">
                <a:solidFill>
                  <a:srgbClr val="FFFFFF"/>
                </a:solidFill>
                <a:latin typeface="Proxima Nova"/>
                <a:ea typeface="Proxima Nova"/>
                <a:cs typeface="Proxima Nova"/>
                <a:sym typeface="Proxima Nova"/>
              </a:rPr>
              <a:t>Privé</a:t>
            </a:r>
            <a:endParaRPr b="1" i="0" sz="700" u="none" cap="none" strike="noStrike">
              <a:solidFill>
                <a:srgbClr val="FFFFFF"/>
              </a:solidFill>
              <a:latin typeface="Arial"/>
              <a:ea typeface="Arial"/>
              <a:cs typeface="Arial"/>
              <a:sym typeface="Arial"/>
            </a:endParaRPr>
          </a:p>
        </p:txBody>
      </p:sp>
      <p:sp>
        <p:nvSpPr>
          <p:cNvPr id="990" name="Google Shape;990;p55"/>
          <p:cNvSpPr txBox="1"/>
          <p:nvPr>
            <p:ph type="title"/>
          </p:nvPr>
        </p:nvSpPr>
        <p:spPr>
          <a:xfrm>
            <a:off x="1306175" y="1627625"/>
            <a:ext cx="494400" cy="481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91" name="Google Shape;991;p55"/>
          <p:cNvSpPr txBox="1"/>
          <p:nvPr>
            <p:ph idx="2" type="title"/>
          </p:nvPr>
        </p:nvSpPr>
        <p:spPr>
          <a:xfrm>
            <a:off x="4384900" y="1688038"/>
            <a:ext cx="494400" cy="481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92" name="Google Shape;992;p55"/>
          <p:cNvSpPr txBox="1"/>
          <p:nvPr>
            <p:ph idx="3" type="title"/>
          </p:nvPr>
        </p:nvSpPr>
        <p:spPr>
          <a:xfrm>
            <a:off x="1306175" y="3822363"/>
            <a:ext cx="494400" cy="481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93" name="Google Shape;993;p55"/>
          <p:cNvSpPr txBox="1"/>
          <p:nvPr>
            <p:ph idx="4" type="title"/>
          </p:nvPr>
        </p:nvSpPr>
        <p:spPr>
          <a:xfrm>
            <a:off x="7273500" y="1744675"/>
            <a:ext cx="494400" cy="481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94" name="Google Shape;994;p55"/>
          <p:cNvSpPr txBox="1"/>
          <p:nvPr>
            <p:ph idx="5" type="title"/>
          </p:nvPr>
        </p:nvSpPr>
        <p:spPr>
          <a:xfrm>
            <a:off x="7273500" y="3843825"/>
            <a:ext cx="494400" cy="481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800"/>
              <a:buFont typeface="Proxima Nova"/>
              <a:buNone/>
              <a:defRPr sz="8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95" name="Google Shape;995;p55"/>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ed and compliant">
  <p:cSld name="CUSTOM_7">
    <p:spTree>
      <p:nvGrpSpPr>
        <p:cNvPr id="996" name="Shape 996"/>
        <p:cNvGrpSpPr/>
        <p:nvPr/>
      </p:nvGrpSpPr>
      <p:grpSpPr>
        <a:xfrm>
          <a:off x="0" y="0"/>
          <a:ext cx="0" cy="0"/>
          <a:chOff x="0" y="0"/>
          <a:chExt cx="0" cy="0"/>
        </a:xfrm>
      </p:grpSpPr>
      <p:cxnSp>
        <p:nvCxnSpPr>
          <p:cNvPr id="997" name="Google Shape;997;p56"/>
          <p:cNvCxnSpPr/>
          <p:nvPr/>
        </p:nvCxnSpPr>
        <p:spPr>
          <a:xfrm>
            <a:off x="4275150" y="810450"/>
            <a:ext cx="593700" cy="0"/>
          </a:xfrm>
          <a:prstGeom prst="straightConnector1">
            <a:avLst/>
          </a:prstGeom>
          <a:noFill/>
          <a:ln cap="flat" cmpd="sng" w="19050">
            <a:solidFill>
              <a:srgbClr val="80CAAD"/>
            </a:solidFill>
            <a:prstDash val="solid"/>
            <a:round/>
            <a:headEnd len="sm" w="sm" type="none"/>
            <a:tailEnd len="sm" w="sm" type="none"/>
          </a:ln>
        </p:spPr>
      </p:cxnSp>
      <p:pic>
        <p:nvPicPr>
          <p:cNvPr id="998" name="Google Shape;998;p56"/>
          <p:cNvPicPr preferRelativeResize="0"/>
          <p:nvPr/>
        </p:nvPicPr>
        <p:blipFill rotWithShape="1">
          <a:blip r:embed="rId2">
            <a:alphaModFix/>
          </a:blip>
          <a:srcRect b="0" l="0" r="0" t="7287"/>
          <a:stretch/>
        </p:blipFill>
        <p:spPr>
          <a:xfrm>
            <a:off x="0" y="0"/>
            <a:ext cx="435338" cy="431800"/>
          </a:xfrm>
          <a:prstGeom prst="rect">
            <a:avLst/>
          </a:prstGeom>
          <a:noFill/>
          <a:ln>
            <a:noFill/>
          </a:ln>
        </p:spPr>
      </p:pic>
      <p:sp>
        <p:nvSpPr>
          <p:cNvPr id="999" name="Google Shape;999;p56"/>
          <p:cNvSpPr/>
          <p:nvPr/>
        </p:nvSpPr>
        <p:spPr>
          <a:xfrm>
            <a:off x="8942751" y="4800378"/>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56"/>
          <p:cNvSpPr/>
          <p:nvPr/>
        </p:nvSpPr>
        <p:spPr>
          <a:xfrm>
            <a:off x="8942751" y="4970926"/>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01" name="Google Shape;1001;p56"/>
          <p:cNvPicPr preferRelativeResize="0"/>
          <p:nvPr/>
        </p:nvPicPr>
        <p:blipFill rotWithShape="1">
          <a:blip r:embed="rId3">
            <a:alphaModFix/>
          </a:blip>
          <a:srcRect b="0" l="0" r="0" t="0"/>
          <a:stretch/>
        </p:blipFill>
        <p:spPr>
          <a:xfrm>
            <a:off x="4995693" y="2113643"/>
            <a:ext cx="837124" cy="858064"/>
          </a:xfrm>
          <a:prstGeom prst="rect">
            <a:avLst/>
          </a:prstGeom>
          <a:noFill/>
          <a:ln>
            <a:noFill/>
          </a:ln>
        </p:spPr>
      </p:pic>
      <p:pic>
        <p:nvPicPr>
          <p:cNvPr id="1002" name="Google Shape;1002;p56"/>
          <p:cNvPicPr preferRelativeResize="0"/>
          <p:nvPr/>
        </p:nvPicPr>
        <p:blipFill rotWithShape="1">
          <a:blip r:embed="rId3">
            <a:alphaModFix/>
          </a:blip>
          <a:srcRect b="0" l="0" r="0" t="0"/>
          <a:stretch/>
        </p:blipFill>
        <p:spPr>
          <a:xfrm>
            <a:off x="4222568" y="1010730"/>
            <a:ext cx="837124" cy="858064"/>
          </a:xfrm>
          <a:prstGeom prst="rect">
            <a:avLst/>
          </a:prstGeom>
          <a:noFill/>
          <a:ln>
            <a:noFill/>
          </a:ln>
        </p:spPr>
      </p:pic>
      <p:pic>
        <p:nvPicPr>
          <p:cNvPr id="1003" name="Google Shape;1003;p56"/>
          <p:cNvPicPr preferRelativeResize="0"/>
          <p:nvPr/>
        </p:nvPicPr>
        <p:blipFill rotWithShape="1">
          <a:blip r:embed="rId4">
            <a:alphaModFix/>
          </a:blip>
          <a:srcRect b="0" l="0" r="0" t="0"/>
          <a:stretch/>
        </p:blipFill>
        <p:spPr>
          <a:xfrm>
            <a:off x="3281500" y="2086434"/>
            <a:ext cx="890250" cy="912496"/>
          </a:xfrm>
          <a:prstGeom prst="rect">
            <a:avLst/>
          </a:prstGeom>
          <a:noFill/>
          <a:ln>
            <a:noFill/>
          </a:ln>
        </p:spPr>
      </p:pic>
      <p:cxnSp>
        <p:nvCxnSpPr>
          <p:cNvPr id="1004" name="Google Shape;1004;p56"/>
          <p:cNvCxnSpPr/>
          <p:nvPr/>
        </p:nvCxnSpPr>
        <p:spPr>
          <a:xfrm rot="10800000">
            <a:off x="2966249" y="1746726"/>
            <a:ext cx="0" cy="211800"/>
          </a:xfrm>
          <a:prstGeom prst="straightConnector1">
            <a:avLst/>
          </a:prstGeom>
          <a:noFill/>
          <a:ln cap="flat" cmpd="sng" w="19050">
            <a:solidFill>
              <a:srgbClr val="7FC9AC"/>
            </a:solidFill>
            <a:prstDash val="solid"/>
            <a:round/>
            <a:headEnd len="sm" w="sm" type="none"/>
            <a:tailEnd len="sm" w="sm" type="none"/>
          </a:ln>
        </p:spPr>
      </p:cxnSp>
      <p:cxnSp>
        <p:nvCxnSpPr>
          <p:cNvPr id="1005" name="Google Shape;1005;p56"/>
          <p:cNvCxnSpPr/>
          <p:nvPr/>
        </p:nvCxnSpPr>
        <p:spPr>
          <a:xfrm rot="10800000">
            <a:off x="6300700" y="1673288"/>
            <a:ext cx="0" cy="295500"/>
          </a:xfrm>
          <a:prstGeom prst="straightConnector1">
            <a:avLst/>
          </a:prstGeom>
          <a:noFill/>
          <a:ln cap="flat" cmpd="sng" w="19050">
            <a:solidFill>
              <a:srgbClr val="7FC9AC"/>
            </a:solidFill>
            <a:prstDash val="solid"/>
            <a:round/>
            <a:headEnd len="sm" w="sm" type="none"/>
            <a:tailEnd len="sm" w="sm" type="none"/>
          </a:ln>
        </p:spPr>
      </p:cxnSp>
      <p:sp>
        <p:nvSpPr>
          <p:cNvPr id="1006" name="Google Shape;1006;p56"/>
          <p:cNvSpPr/>
          <p:nvPr/>
        </p:nvSpPr>
        <p:spPr>
          <a:xfrm>
            <a:off x="2942713" y="1512341"/>
            <a:ext cx="168600" cy="168600"/>
          </a:xfrm>
          <a:prstGeom prst="donut">
            <a:avLst>
              <a:gd fmla="val 25000" name="adj"/>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07" name="Google Shape;1007;p56"/>
          <p:cNvCxnSpPr/>
          <p:nvPr/>
        </p:nvCxnSpPr>
        <p:spPr>
          <a:xfrm rot="10800000">
            <a:off x="4596825" y="1721750"/>
            <a:ext cx="0" cy="243600"/>
          </a:xfrm>
          <a:prstGeom prst="straightConnector1">
            <a:avLst/>
          </a:prstGeom>
          <a:noFill/>
          <a:ln cap="flat" cmpd="sng" w="19050">
            <a:solidFill>
              <a:srgbClr val="7FC9AC"/>
            </a:solidFill>
            <a:prstDash val="solid"/>
            <a:round/>
            <a:headEnd len="sm" w="sm" type="none"/>
            <a:tailEnd len="sm" w="sm" type="none"/>
          </a:ln>
        </p:spPr>
      </p:cxnSp>
      <p:cxnSp>
        <p:nvCxnSpPr>
          <p:cNvPr id="1008" name="Google Shape;1008;p56"/>
          <p:cNvCxnSpPr/>
          <p:nvPr/>
        </p:nvCxnSpPr>
        <p:spPr>
          <a:xfrm>
            <a:off x="1859625" y="1971225"/>
            <a:ext cx="7283100" cy="0"/>
          </a:xfrm>
          <a:prstGeom prst="straightConnector1">
            <a:avLst/>
          </a:prstGeom>
          <a:noFill/>
          <a:ln cap="flat" cmpd="sng" w="19050">
            <a:solidFill>
              <a:srgbClr val="7FC9AC"/>
            </a:solidFill>
            <a:prstDash val="solid"/>
            <a:round/>
            <a:headEnd len="sm" w="sm" type="none"/>
            <a:tailEnd len="sm" w="sm" type="none"/>
          </a:ln>
        </p:spPr>
      </p:cxnSp>
      <p:cxnSp>
        <p:nvCxnSpPr>
          <p:cNvPr id="1009" name="Google Shape;1009;p56"/>
          <p:cNvCxnSpPr/>
          <p:nvPr/>
        </p:nvCxnSpPr>
        <p:spPr>
          <a:xfrm rot="10800000">
            <a:off x="2252363" y="1965871"/>
            <a:ext cx="0" cy="306900"/>
          </a:xfrm>
          <a:prstGeom prst="straightConnector1">
            <a:avLst/>
          </a:prstGeom>
          <a:noFill/>
          <a:ln cap="flat" cmpd="sng" w="19050">
            <a:solidFill>
              <a:srgbClr val="7FC9AC"/>
            </a:solidFill>
            <a:prstDash val="solid"/>
            <a:round/>
            <a:headEnd len="sm" w="sm" type="none"/>
            <a:tailEnd len="sm" w="sm" type="none"/>
          </a:ln>
        </p:spPr>
      </p:cxnSp>
      <p:sp>
        <p:nvSpPr>
          <p:cNvPr id="1010" name="Google Shape;1010;p56"/>
          <p:cNvSpPr/>
          <p:nvPr/>
        </p:nvSpPr>
        <p:spPr>
          <a:xfrm>
            <a:off x="2244250" y="2271666"/>
            <a:ext cx="168600" cy="168600"/>
          </a:xfrm>
          <a:prstGeom prst="donut">
            <a:avLst>
              <a:gd fmla="val 25000" name="adj"/>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11" name="Google Shape;1011;p56"/>
          <p:cNvCxnSpPr/>
          <p:nvPr/>
        </p:nvCxnSpPr>
        <p:spPr>
          <a:xfrm rot="10800000">
            <a:off x="3661950" y="1969850"/>
            <a:ext cx="0" cy="306900"/>
          </a:xfrm>
          <a:prstGeom prst="straightConnector1">
            <a:avLst/>
          </a:prstGeom>
          <a:noFill/>
          <a:ln cap="flat" cmpd="sng" w="19050">
            <a:solidFill>
              <a:srgbClr val="7FC9AC"/>
            </a:solidFill>
            <a:prstDash val="solid"/>
            <a:round/>
            <a:headEnd len="sm" w="sm" type="none"/>
            <a:tailEnd len="sm" w="sm" type="none"/>
          </a:ln>
        </p:spPr>
      </p:cxnSp>
      <p:cxnSp>
        <p:nvCxnSpPr>
          <p:cNvPr id="1012" name="Google Shape;1012;p56"/>
          <p:cNvCxnSpPr/>
          <p:nvPr/>
        </p:nvCxnSpPr>
        <p:spPr>
          <a:xfrm rot="10800000">
            <a:off x="5376150" y="1965871"/>
            <a:ext cx="0" cy="306900"/>
          </a:xfrm>
          <a:prstGeom prst="straightConnector1">
            <a:avLst/>
          </a:prstGeom>
          <a:noFill/>
          <a:ln cap="flat" cmpd="sng" w="19050">
            <a:solidFill>
              <a:srgbClr val="7FC9AC"/>
            </a:solidFill>
            <a:prstDash val="solid"/>
            <a:round/>
            <a:headEnd len="sm" w="sm" type="none"/>
            <a:tailEnd len="sm" w="sm" type="none"/>
          </a:ln>
        </p:spPr>
      </p:cxnSp>
      <p:cxnSp>
        <p:nvCxnSpPr>
          <p:cNvPr id="1013" name="Google Shape;1013;p56"/>
          <p:cNvCxnSpPr/>
          <p:nvPr/>
        </p:nvCxnSpPr>
        <p:spPr>
          <a:xfrm rot="10800000">
            <a:off x="7112938" y="1965871"/>
            <a:ext cx="0" cy="306900"/>
          </a:xfrm>
          <a:prstGeom prst="straightConnector1">
            <a:avLst/>
          </a:prstGeom>
          <a:noFill/>
          <a:ln cap="flat" cmpd="sng" w="19050">
            <a:solidFill>
              <a:srgbClr val="7FC9AC"/>
            </a:solidFill>
            <a:prstDash val="solid"/>
            <a:round/>
            <a:headEnd len="sm" w="sm" type="none"/>
            <a:tailEnd len="sm" w="sm" type="none"/>
          </a:ln>
        </p:spPr>
      </p:cxnSp>
      <p:sp>
        <p:nvSpPr>
          <p:cNvPr id="1014" name="Google Shape;1014;p56"/>
          <p:cNvSpPr/>
          <p:nvPr/>
        </p:nvSpPr>
        <p:spPr>
          <a:xfrm>
            <a:off x="-6100" y="1815825"/>
            <a:ext cx="1902900" cy="310800"/>
          </a:xfrm>
          <a:prstGeom prst="rect">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56"/>
          <p:cNvSpPr txBox="1"/>
          <p:nvPr/>
        </p:nvSpPr>
        <p:spPr>
          <a:xfrm>
            <a:off x="48200" y="1812825"/>
            <a:ext cx="2005200" cy="29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zh-HK" sz="1000" u="none" cap="none" strike="noStrike">
                <a:solidFill>
                  <a:srgbClr val="FFFFFF"/>
                </a:solidFill>
                <a:latin typeface="Proxima Nova"/>
                <a:ea typeface="Proxima Nova"/>
                <a:cs typeface="Proxima Nova"/>
                <a:sym typeface="Proxima Nova"/>
              </a:rPr>
              <a:t>Certifications / Attestations</a:t>
            </a:r>
            <a:endParaRPr b="1" i="0" sz="1000" u="none" cap="none" strike="noStrike">
              <a:solidFill>
                <a:srgbClr val="FFFFFF"/>
              </a:solidFill>
              <a:latin typeface="Proxima Nova"/>
              <a:ea typeface="Proxima Nova"/>
              <a:cs typeface="Proxima Nova"/>
              <a:sym typeface="Proxima Nova"/>
            </a:endParaRPr>
          </a:p>
        </p:txBody>
      </p:sp>
      <p:pic>
        <p:nvPicPr>
          <p:cNvPr id="1016" name="Google Shape;1016;p56"/>
          <p:cNvPicPr preferRelativeResize="0"/>
          <p:nvPr/>
        </p:nvPicPr>
        <p:blipFill rotWithShape="1">
          <a:blip r:embed="rId5">
            <a:alphaModFix/>
          </a:blip>
          <a:srcRect b="0" l="0" r="0" t="0"/>
          <a:stretch/>
        </p:blipFill>
        <p:spPr>
          <a:xfrm>
            <a:off x="6209688" y="3349338"/>
            <a:ext cx="556075" cy="556075"/>
          </a:xfrm>
          <a:prstGeom prst="rect">
            <a:avLst/>
          </a:prstGeom>
          <a:noFill/>
          <a:ln>
            <a:noFill/>
          </a:ln>
        </p:spPr>
      </p:pic>
      <p:pic>
        <p:nvPicPr>
          <p:cNvPr id="1017" name="Google Shape;1017;p56"/>
          <p:cNvPicPr preferRelativeResize="0"/>
          <p:nvPr/>
        </p:nvPicPr>
        <p:blipFill rotWithShape="1">
          <a:blip r:embed="rId6">
            <a:alphaModFix/>
          </a:blip>
          <a:srcRect b="0" l="0" r="0" t="0"/>
          <a:stretch/>
        </p:blipFill>
        <p:spPr>
          <a:xfrm>
            <a:off x="1941075" y="2260450"/>
            <a:ext cx="622600" cy="622600"/>
          </a:xfrm>
          <a:prstGeom prst="rect">
            <a:avLst/>
          </a:prstGeom>
          <a:noFill/>
          <a:ln>
            <a:noFill/>
          </a:ln>
        </p:spPr>
      </p:pic>
      <p:pic>
        <p:nvPicPr>
          <p:cNvPr id="1018" name="Google Shape;1018;p56"/>
          <p:cNvPicPr preferRelativeResize="0"/>
          <p:nvPr/>
        </p:nvPicPr>
        <p:blipFill rotWithShape="1">
          <a:blip r:embed="rId7">
            <a:alphaModFix/>
          </a:blip>
          <a:srcRect b="0" l="0" r="0" t="0"/>
          <a:stretch/>
        </p:blipFill>
        <p:spPr>
          <a:xfrm>
            <a:off x="2643909" y="1106149"/>
            <a:ext cx="644678" cy="640037"/>
          </a:xfrm>
          <a:prstGeom prst="rect">
            <a:avLst/>
          </a:prstGeom>
          <a:noFill/>
          <a:ln>
            <a:noFill/>
          </a:ln>
        </p:spPr>
      </p:pic>
      <p:pic>
        <p:nvPicPr>
          <p:cNvPr id="1019" name="Google Shape;1019;p56"/>
          <p:cNvPicPr preferRelativeResize="0"/>
          <p:nvPr/>
        </p:nvPicPr>
        <p:blipFill rotWithShape="1">
          <a:blip r:embed="rId8">
            <a:alphaModFix/>
          </a:blip>
          <a:srcRect b="0" l="0" r="0" t="0"/>
          <a:stretch/>
        </p:blipFill>
        <p:spPr>
          <a:xfrm>
            <a:off x="5907463" y="1161721"/>
            <a:ext cx="837124" cy="556092"/>
          </a:xfrm>
          <a:prstGeom prst="rect">
            <a:avLst/>
          </a:prstGeom>
          <a:noFill/>
          <a:ln>
            <a:noFill/>
          </a:ln>
        </p:spPr>
      </p:pic>
      <p:pic>
        <p:nvPicPr>
          <p:cNvPr id="1020" name="Google Shape;1020;p56"/>
          <p:cNvPicPr preferRelativeResize="0"/>
          <p:nvPr/>
        </p:nvPicPr>
        <p:blipFill rotWithShape="1">
          <a:blip r:embed="rId9">
            <a:alphaModFix/>
          </a:blip>
          <a:srcRect b="0" l="0" r="0" t="0"/>
          <a:stretch/>
        </p:blipFill>
        <p:spPr>
          <a:xfrm>
            <a:off x="6785012" y="2260449"/>
            <a:ext cx="767101" cy="509552"/>
          </a:xfrm>
          <a:prstGeom prst="rect">
            <a:avLst/>
          </a:prstGeom>
          <a:noFill/>
          <a:ln>
            <a:noFill/>
          </a:ln>
        </p:spPr>
      </p:pic>
      <p:pic>
        <p:nvPicPr>
          <p:cNvPr id="1021" name="Google Shape;1021;p56"/>
          <p:cNvPicPr preferRelativeResize="0"/>
          <p:nvPr/>
        </p:nvPicPr>
        <p:blipFill rotWithShape="1">
          <a:blip r:embed="rId10">
            <a:alphaModFix/>
          </a:blip>
          <a:srcRect b="0" l="0" r="0" t="0"/>
          <a:stretch/>
        </p:blipFill>
        <p:spPr>
          <a:xfrm>
            <a:off x="7140243" y="1029388"/>
            <a:ext cx="1563303" cy="820737"/>
          </a:xfrm>
          <a:prstGeom prst="rect">
            <a:avLst/>
          </a:prstGeom>
          <a:noFill/>
          <a:ln>
            <a:noFill/>
          </a:ln>
        </p:spPr>
      </p:pic>
      <p:pic>
        <p:nvPicPr>
          <p:cNvPr id="1022" name="Google Shape;1022;p56"/>
          <p:cNvPicPr preferRelativeResize="0"/>
          <p:nvPr/>
        </p:nvPicPr>
        <p:blipFill rotWithShape="1">
          <a:blip r:embed="rId11">
            <a:alphaModFix/>
          </a:blip>
          <a:srcRect b="0" l="0" r="0" t="0"/>
          <a:stretch/>
        </p:blipFill>
        <p:spPr>
          <a:xfrm>
            <a:off x="2970200" y="3415385"/>
            <a:ext cx="622600" cy="424001"/>
          </a:xfrm>
          <a:prstGeom prst="rect">
            <a:avLst/>
          </a:prstGeom>
          <a:noFill/>
          <a:ln>
            <a:noFill/>
          </a:ln>
        </p:spPr>
      </p:pic>
      <p:pic>
        <p:nvPicPr>
          <p:cNvPr id="1023" name="Google Shape;1023;p56"/>
          <p:cNvPicPr preferRelativeResize="0"/>
          <p:nvPr/>
        </p:nvPicPr>
        <p:blipFill rotWithShape="1">
          <a:blip r:embed="rId12">
            <a:alphaModFix/>
          </a:blip>
          <a:srcRect b="0" l="0" r="5731" t="0"/>
          <a:stretch/>
        </p:blipFill>
        <p:spPr>
          <a:xfrm>
            <a:off x="4529838" y="4342750"/>
            <a:ext cx="767125" cy="556075"/>
          </a:xfrm>
          <a:prstGeom prst="rect">
            <a:avLst/>
          </a:prstGeom>
          <a:noFill/>
          <a:ln>
            <a:noFill/>
          </a:ln>
        </p:spPr>
      </p:pic>
      <p:pic>
        <p:nvPicPr>
          <p:cNvPr id="1024" name="Google Shape;1024;p56"/>
          <p:cNvPicPr preferRelativeResize="0"/>
          <p:nvPr/>
        </p:nvPicPr>
        <p:blipFill rotWithShape="1">
          <a:blip r:embed="rId13">
            <a:alphaModFix/>
          </a:blip>
          <a:srcRect b="0" l="0" r="0" t="0"/>
          <a:stretch/>
        </p:blipFill>
        <p:spPr>
          <a:xfrm>
            <a:off x="8504300" y="2260450"/>
            <a:ext cx="435350" cy="433398"/>
          </a:xfrm>
          <a:prstGeom prst="rect">
            <a:avLst/>
          </a:prstGeom>
          <a:noFill/>
          <a:ln>
            <a:noFill/>
          </a:ln>
        </p:spPr>
      </p:pic>
      <p:cxnSp>
        <p:nvCxnSpPr>
          <p:cNvPr id="1025" name="Google Shape;1025;p56"/>
          <p:cNvCxnSpPr/>
          <p:nvPr/>
        </p:nvCxnSpPr>
        <p:spPr>
          <a:xfrm rot="10800000">
            <a:off x="7899350" y="1710400"/>
            <a:ext cx="0" cy="273600"/>
          </a:xfrm>
          <a:prstGeom prst="straightConnector1">
            <a:avLst/>
          </a:prstGeom>
          <a:noFill/>
          <a:ln cap="flat" cmpd="sng" w="19050">
            <a:solidFill>
              <a:srgbClr val="7FC9AC"/>
            </a:solidFill>
            <a:prstDash val="solid"/>
            <a:round/>
            <a:headEnd len="sm" w="sm" type="none"/>
            <a:tailEnd len="sm" w="sm" type="none"/>
          </a:ln>
        </p:spPr>
      </p:cxnSp>
      <p:cxnSp>
        <p:nvCxnSpPr>
          <p:cNvPr id="1026" name="Google Shape;1026;p56"/>
          <p:cNvCxnSpPr/>
          <p:nvPr/>
        </p:nvCxnSpPr>
        <p:spPr>
          <a:xfrm rot="10800000">
            <a:off x="8703550" y="1984000"/>
            <a:ext cx="0" cy="186600"/>
          </a:xfrm>
          <a:prstGeom prst="straightConnector1">
            <a:avLst/>
          </a:prstGeom>
          <a:noFill/>
          <a:ln cap="flat" cmpd="sng" w="19050">
            <a:solidFill>
              <a:srgbClr val="7FC9AC"/>
            </a:solidFill>
            <a:prstDash val="solid"/>
            <a:round/>
            <a:headEnd len="sm" w="sm" type="none"/>
            <a:tailEnd len="sm" w="sm" type="none"/>
          </a:ln>
        </p:spPr>
      </p:cxnSp>
      <p:cxnSp>
        <p:nvCxnSpPr>
          <p:cNvPr id="1027" name="Google Shape;1027;p56"/>
          <p:cNvCxnSpPr/>
          <p:nvPr/>
        </p:nvCxnSpPr>
        <p:spPr>
          <a:xfrm rot="10800000">
            <a:off x="3281511" y="3912101"/>
            <a:ext cx="0" cy="211800"/>
          </a:xfrm>
          <a:prstGeom prst="straightConnector1">
            <a:avLst/>
          </a:prstGeom>
          <a:noFill/>
          <a:ln cap="flat" cmpd="sng" w="19050">
            <a:solidFill>
              <a:srgbClr val="7FC9AC"/>
            </a:solidFill>
            <a:prstDash val="solid"/>
            <a:round/>
            <a:headEnd len="sm" w="sm" type="none"/>
            <a:tailEnd len="sm" w="sm" type="none"/>
          </a:ln>
        </p:spPr>
      </p:cxnSp>
      <p:cxnSp>
        <p:nvCxnSpPr>
          <p:cNvPr id="1028" name="Google Shape;1028;p56"/>
          <p:cNvCxnSpPr/>
          <p:nvPr/>
        </p:nvCxnSpPr>
        <p:spPr>
          <a:xfrm>
            <a:off x="1863313" y="4136600"/>
            <a:ext cx="7283100" cy="0"/>
          </a:xfrm>
          <a:prstGeom prst="straightConnector1">
            <a:avLst/>
          </a:prstGeom>
          <a:noFill/>
          <a:ln cap="flat" cmpd="sng" w="19050">
            <a:solidFill>
              <a:srgbClr val="7FC9AC"/>
            </a:solidFill>
            <a:prstDash val="solid"/>
            <a:round/>
            <a:headEnd len="sm" w="sm" type="none"/>
            <a:tailEnd len="sm" w="sm" type="none"/>
          </a:ln>
        </p:spPr>
      </p:cxnSp>
      <p:cxnSp>
        <p:nvCxnSpPr>
          <p:cNvPr id="1029" name="Google Shape;1029;p56"/>
          <p:cNvCxnSpPr/>
          <p:nvPr/>
        </p:nvCxnSpPr>
        <p:spPr>
          <a:xfrm rot="10800000">
            <a:off x="4913400" y="4131250"/>
            <a:ext cx="0" cy="211500"/>
          </a:xfrm>
          <a:prstGeom prst="straightConnector1">
            <a:avLst/>
          </a:prstGeom>
          <a:noFill/>
          <a:ln cap="flat" cmpd="sng" w="19050">
            <a:solidFill>
              <a:srgbClr val="7FC9AC"/>
            </a:solidFill>
            <a:prstDash val="solid"/>
            <a:round/>
            <a:headEnd len="sm" w="sm" type="none"/>
            <a:tailEnd len="sm" w="sm" type="none"/>
          </a:ln>
        </p:spPr>
      </p:cxnSp>
      <p:cxnSp>
        <p:nvCxnSpPr>
          <p:cNvPr id="1030" name="Google Shape;1030;p56"/>
          <p:cNvCxnSpPr/>
          <p:nvPr/>
        </p:nvCxnSpPr>
        <p:spPr>
          <a:xfrm rot="10800000">
            <a:off x="8112100" y="4131246"/>
            <a:ext cx="0" cy="306900"/>
          </a:xfrm>
          <a:prstGeom prst="straightConnector1">
            <a:avLst/>
          </a:prstGeom>
          <a:noFill/>
          <a:ln cap="flat" cmpd="sng" w="19050">
            <a:solidFill>
              <a:srgbClr val="7FC9AC"/>
            </a:solidFill>
            <a:prstDash val="solid"/>
            <a:round/>
            <a:headEnd len="sm" w="sm" type="none"/>
            <a:tailEnd len="sm" w="sm" type="none"/>
          </a:ln>
        </p:spPr>
      </p:cxnSp>
      <p:sp>
        <p:nvSpPr>
          <p:cNvPr id="1031" name="Google Shape;1031;p56"/>
          <p:cNvSpPr/>
          <p:nvPr/>
        </p:nvSpPr>
        <p:spPr>
          <a:xfrm>
            <a:off x="-2400" y="3981200"/>
            <a:ext cx="2166900" cy="310800"/>
          </a:xfrm>
          <a:prstGeom prst="rect">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56"/>
          <p:cNvSpPr txBox="1"/>
          <p:nvPr/>
        </p:nvSpPr>
        <p:spPr>
          <a:xfrm>
            <a:off x="51900" y="3978200"/>
            <a:ext cx="2230500" cy="29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zh-HK" sz="1000" u="none" cap="none" strike="noStrike">
                <a:solidFill>
                  <a:srgbClr val="FFFFFF"/>
                </a:solidFill>
                <a:latin typeface="Proxima Nova"/>
                <a:ea typeface="Proxima Nova"/>
                <a:cs typeface="Proxima Nova"/>
                <a:sym typeface="Proxima Nova"/>
              </a:rPr>
              <a:t>Laws, Regulations and Privacy</a:t>
            </a:r>
            <a:endParaRPr b="1" i="0" sz="1000" u="none" cap="none" strike="noStrike">
              <a:solidFill>
                <a:srgbClr val="FFFFFF"/>
              </a:solidFill>
              <a:latin typeface="Proxima Nova"/>
              <a:ea typeface="Proxima Nova"/>
              <a:cs typeface="Proxima Nova"/>
              <a:sym typeface="Proxima Nova"/>
            </a:endParaRPr>
          </a:p>
        </p:txBody>
      </p:sp>
      <p:cxnSp>
        <p:nvCxnSpPr>
          <p:cNvPr id="1033" name="Google Shape;1033;p56"/>
          <p:cNvCxnSpPr/>
          <p:nvPr/>
        </p:nvCxnSpPr>
        <p:spPr>
          <a:xfrm rot="10800000">
            <a:off x="6487713" y="3875775"/>
            <a:ext cx="0" cy="273600"/>
          </a:xfrm>
          <a:prstGeom prst="straightConnector1">
            <a:avLst/>
          </a:prstGeom>
          <a:noFill/>
          <a:ln cap="flat" cmpd="sng" w="19050">
            <a:solidFill>
              <a:srgbClr val="7FC9AC"/>
            </a:solidFill>
            <a:prstDash val="solid"/>
            <a:round/>
            <a:headEnd len="sm" w="sm" type="none"/>
            <a:tailEnd len="sm" w="sm" type="none"/>
          </a:ln>
        </p:spPr>
      </p:cxnSp>
      <p:sp>
        <p:nvSpPr>
          <p:cNvPr id="1034" name="Google Shape;1034;p56"/>
          <p:cNvSpPr txBox="1"/>
          <p:nvPr/>
        </p:nvSpPr>
        <p:spPr>
          <a:xfrm>
            <a:off x="0" y="310800"/>
            <a:ext cx="9144000" cy="4551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4000"/>
              <a:buFont typeface="Arial"/>
              <a:buNone/>
            </a:pPr>
            <a:r>
              <a:rPr b="0" i="0" lang="zh-HK" sz="2800" u="none" cap="none" strike="noStrike">
                <a:solidFill>
                  <a:srgbClr val="003C54"/>
                </a:solidFill>
                <a:latin typeface="Proxima Nova"/>
                <a:ea typeface="Proxima Nova"/>
                <a:cs typeface="Proxima Nova"/>
                <a:sym typeface="Proxima Nova"/>
              </a:rPr>
              <a:t> CERTIFIED AND </a:t>
            </a:r>
            <a:r>
              <a:rPr b="1" i="0" lang="zh-HK" sz="2800" u="none" cap="none" strike="noStrike">
                <a:solidFill>
                  <a:srgbClr val="003C54"/>
                </a:solidFill>
                <a:latin typeface="Proxima Nova"/>
                <a:ea typeface="Proxima Nova"/>
                <a:cs typeface="Proxima Nova"/>
                <a:sym typeface="Proxima Nova"/>
              </a:rPr>
              <a:t>COMPLIANT</a:t>
            </a:r>
            <a:endParaRPr b="1" i="0" sz="2800" u="none" cap="none" strike="noStrike">
              <a:solidFill>
                <a:srgbClr val="003C54"/>
              </a:solidFill>
              <a:latin typeface="Proxima Nova"/>
              <a:ea typeface="Proxima Nova"/>
              <a:cs typeface="Proxima Nova"/>
              <a:sym typeface="Proxima Nova"/>
            </a:endParaRPr>
          </a:p>
        </p:txBody>
      </p:sp>
      <p:pic>
        <p:nvPicPr>
          <p:cNvPr id="1035" name="Google Shape;1035;p56"/>
          <p:cNvPicPr preferRelativeResize="0"/>
          <p:nvPr/>
        </p:nvPicPr>
        <p:blipFill rotWithShape="1">
          <a:blip r:embed="rId14">
            <a:alphaModFix/>
          </a:blip>
          <a:srcRect b="0" l="0" r="0" t="0"/>
          <a:stretch/>
        </p:blipFill>
        <p:spPr>
          <a:xfrm>
            <a:off x="7705199" y="4520586"/>
            <a:ext cx="813800" cy="333064"/>
          </a:xfrm>
          <a:prstGeom prst="rect">
            <a:avLst/>
          </a:prstGeom>
          <a:noFill/>
          <a:ln>
            <a:noFill/>
          </a:ln>
        </p:spPr>
      </p:pic>
      <p:sp>
        <p:nvSpPr>
          <p:cNvPr id="1036" name="Google Shape;1036;p56"/>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alable Capabilities">
  <p:cSld name="CUSTOM_8">
    <p:spTree>
      <p:nvGrpSpPr>
        <p:cNvPr id="1037" name="Shape 1037"/>
        <p:cNvGrpSpPr/>
        <p:nvPr/>
      </p:nvGrpSpPr>
      <p:grpSpPr>
        <a:xfrm>
          <a:off x="0" y="0"/>
          <a:ext cx="0" cy="0"/>
          <a:chOff x="0" y="0"/>
          <a:chExt cx="0" cy="0"/>
        </a:xfrm>
      </p:grpSpPr>
      <p:sp>
        <p:nvSpPr>
          <p:cNvPr id="1038" name="Google Shape;1038;p57"/>
          <p:cNvSpPr/>
          <p:nvPr/>
        </p:nvSpPr>
        <p:spPr>
          <a:xfrm>
            <a:off x="0" y="0"/>
            <a:ext cx="9144000" cy="730800"/>
          </a:xfrm>
          <a:prstGeom prst="rect">
            <a:avLst/>
          </a:prstGeom>
          <a:solidFill>
            <a:srgbClr val="0246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57"/>
          <p:cNvSpPr txBox="1"/>
          <p:nvPr/>
        </p:nvSpPr>
        <p:spPr>
          <a:xfrm>
            <a:off x="0" y="137850"/>
            <a:ext cx="9144000" cy="4551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4000"/>
              <a:buFont typeface="Arial"/>
              <a:buNone/>
            </a:pPr>
            <a:r>
              <a:rPr b="1" i="0" lang="zh-HK" sz="2800" u="none" cap="none" strike="noStrike">
                <a:solidFill>
                  <a:srgbClr val="FFFEFF"/>
                </a:solidFill>
                <a:latin typeface="Proxima Nova"/>
                <a:ea typeface="Proxima Nova"/>
                <a:cs typeface="Proxima Nova"/>
                <a:sym typeface="Proxima Nova"/>
              </a:rPr>
              <a:t>SCALABLE</a:t>
            </a:r>
            <a:r>
              <a:rPr b="0" i="0" lang="zh-HK" sz="2800" u="none" cap="none" strike="noStrike">
                <a:solidFill>
                  <a:srgbClr val="FFFEFF"/>
                </a:solidFill>
                <a:latin typeface="Proxima Nova"/>
                <a:ea typeface="Proxima Nova"/>
                <a:cs typeface="Proxima Nova"/>
                <a:sym typeface="Proxima Nova"/>
              </a:rPr>
              <a:t> CAPABILITIES</a:t>
            </a:r>
            <a:endParaRPr b="0" i="0" sz="2800" u="none" cap="none" strike="noStrike">
              <a:solidFill>
                <a:srgbClr val="FFFEFF"/>
              </a:solidFill>
              <a:latin typeface="Proxima Nova"/>
              <a:ea typeface="Proxima Nova"/>
              <a:cs typeface="Proxima Nova"/>
              <a:sym typeface="Proxima Nova"/>
            </a:endParaRPr>
          </a:p>
        </p:txBody>
      </p:sp>
      <p:sp>
        <p:nvSpPr>
          <p:cNvPr id="1040" name="Google Shape;1040;p57"/>
          <p:cNvSpPr/>
          <p:nvPr/>
        </p:nvSpPr>
        <p:spPr>
          <a:xfrm>
            <a:off x="0" y="993275"/>
            <a:ext cx="7233300" cy="4150200"/>
          </a:xfrm>
          <a:prstGeom prst="rect">
            <a:avLst/>
          </a:prstGeom>
          <a:solidFill>
            <a:srgbClr val="003C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57"/>
          <p:cNvSpPr txBox="1"/>
          <p:nvPr/>
        </p:nvSpPr>
        <p:spPr>
          <a:xfrm>
            <a:off x="222600" y="1089875"/>
            <a:ext cx="1461900" cy="3491100"/>
          </a:xfrm>
          <a:prstGeom prst="rect">
            <a:avLst/>
          </a:prstGeom>
          <a:noFill/>
          <a:ln>
            <a:noFill/>
          </a:ln>
        </p:spPr>
        <p:txBody>
          <a:bodyPr anchorCtr="0" anchor="t" bIns="91425" lIns="91425" spcFirstLastPara="1" rIns="91425" wrap="square" tIns="91425">
            <a:noAutofit/>
          </a:bodyPr>
          <a:lstStyle/>
          <a:p>
            <a:pPr indent="0" lvl="0" marL="0" marR="0" rtl="0" algn="l">
              <a:lnSpc>
                <a:spcPct val="190000"/>
              </a:lnSpc>
              <a:spcBef>
                <a:spcPts val="0"/>
              </a:spcBef>
              <a:spcAft>
                <a:spcPts val="0"/>
              </a:spcAft>
              <a:buClr>
                <a:srgbClr val="000000"/>
              </a:buClr>
              <a:buSzPts val="800"/>
              <a:buFont typeface="Arial"/>
              <a:buNone/>
            </a:pPr>
            <a:r>
              <a:rPr b="1" i="0" lang="zh-HK" sz="800" u="none" cap="none" strike="noStrike">
                <a:solidFill>
                  <a:srgbClr val="FFFEFF"/>
                </a:solidFill>
                <a:latin typeface="Proxima Nova"/>
                <a:ea typeface="Proxima Nova"/>
                <a:cs typeface="Proxima Nova"/>
                <a:sym typeface="Proxima Nova"/>
              </a:rPr>
              <a:t>Multi Asset / Currency</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Bionic Capabilities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Goal-Based Planning</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Investment Strategies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vFunds Construction</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Workflows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Model Portfolios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Operations Support</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Social Integration</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User Analytics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Clawback Fees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Custodian Connectivities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Block Ordering</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Execution and Settlement</a:t>
            </a:r>
            <a:br>
              <a:rPr b="1" i="0" lang="zh-HK" sz="800" u="none" cap="none" strike="noStrike">
                <a:solidFill>
                  <a:srgbClr val="FFFEFF"/>
                </a:solidFill>
                <a:latin typeface="Proxima Nova"/>
                <a:ea typeface="Proxima Nova"/>
                <a:cs typeface="Proxima Nova"/>
                <a:sym typeface="Proxima Nova"/>
              </a:rPr>
            </a:br>
            <a:endParaRPr b="1" i="0" sz="800" u="none" cap="none" strike="noStrike">
              <a:solidFill>
                <a:srgbClr val="FFFEFF"/>
              </a:solidFill>
              <a:latin typeface="Proxima Nova"/>
              <a:ea typeface="Proxima Nova"/>
              <a:cs typeface="Proxima Nova"/>
              <a:sym typeface="Proxima Nova"/>
            </a:endParaRPr>
          </a:p>
        </p:txBody>
      </p:sp>
      <p:cxnSp>
        <p:nvCxnSpPr>
          <p:cNvPr id="1042" name="Google Shape;1042;p57"/>
          <p:cNvCxnSpPr/>
          <p:nvPr/>
        </p:nvCxnSpPr>
        <p:spPr>
          <a:xfrm>
            <a:off x="4275150" y="637500"/>
            <a:ext cx="593700" cy="0"/>
          </a:xfrm>
          <a:prstGeom prst="straightConnector1">
            <a:avLst/>
          </a:prstGeom>
          <a:noFill/>
          <a:ln cap="flat" cmpd="sng" w="19050">
            <a:solidFill>
              <a:srgbClr val="80CAAD"/>
            </a:solidFill>
            <a:prstDash val="solid"/>
            <a:round/>
            <a:headEnd len="sm" w="sm" type="none"/>
            <a:tailEnd len="sm" w="sm" type="none"/>
          </a:ln>
        </p:spPr>
      </p:cxnSp>
      <p:sp>
        <p:nvSpPr>
          <p:cNvPr id="1043" name="Google Shape;1043;p57"/>
          <p:cNvSpPr/>
          <p:nvPr/>
        </p:nvSpPr>
        <p:spPr>
          <a:xfrm>
            <a:off x="0" y="726875"/>
            <a:ext cx="7233300" cy="266400"/>
          </a:xfrm>
          <a:prstGeom prst="rect">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57"/>
          <p:cNvSpPr txBox="1"/>
          <p:nvPr/>
        </p:nvSpPr>
        <p:spPr>
          <a:xfrm>
            <a:off x="2760300" y="685550"/>
            <a:ext cx="1712700" cy="21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zh-HK" sz="1200" u="none" cap="none" strike="noStrike">
                <a:solidFill>
                  <a:srgbClr val="FFFFFF"/>
                </a:solidFill>
                <a:latin typeface="Proxima Nova"/>
                <a:ea typeface="Proxima Nova"/>
                <a:cs typeface="Proxima Nova"/>
                <a:sym typeface="Proxima Nova"/>
              </a:rPr>
              <a:t>Current Capabilities</a:t>
            </a:r>
            <a:endParaRPr b="0" i="0" sz="1200" u="none" cap="none" strike="noStrike">
              <a:solidFill>
                <a:srgbClr val="FFFFFF"/>
              </a:solidFill>
              <a:latin typeface="Proxima Nova"/>
              <a:ea typeface="Proxima Nova"/>
              <a:cs typeface="Proxima Nova"/>
              <a:sym typeface="Proxima Nova"/>
            </a:endParaRPr>
          </a:p>
        </p:txBody>
      </p:sp>
      <p:sp>
        <p:nvSpPr>
          <p:cNvPr id="1045" name="Google Shape;1045;p57"/>
          <p:cNvSpPr txBox="1"/>
          <p:nvPr/>
        </p:nvSpPr>
        <p:spPr>
          <a:xfrm>
            <a:off x="1939188" y="1089875"/>
            <a:ext cx="1461900" cy="3491100"/>
          </a:xfrm>
          <a:prstGeom prst="rect">
            <a:avLst/>
          </a:prstGeom>
          <a:noFill/>
          <a:ln>
            <a:noFill/>
          </a:ln>
        </p:spPr>
        <p:txBody>
          <a:bodyPr anchorCtr="0" anchor="t" bIns="91425" lIns="91425" spcFirstLastPara="1" rIns="91425" wrap="square" tIns="91425">
            <a:noAutofit/>
          </a:bodyPr>
          <a:lstStyle/>
          <a:p>
            <a:pPr indent="0" lvl="0" marL="0" marR="0" rtl="0" algn="l">
              <a:lnSpc>
                <a:spcPct val="190000"/>
              </a:lnSpc>
              <a:spcBef>
                <a:spcPts val="0"/>
              </a:spcBef>
              <a:spcAft>
                <a:spcPts val="0"/>
              </a:spcAft>
              <a:buClr>
                <a:srgbClr val="000000"/>
              </a:buClr>
              <a:buSzPts val="800"/>
              <a:buFont typeface="Arial"/>
              <a:buNone/>
            </a:pPr>
            <a:r>
              <a:rPr b="1" i="0" lang="zh-HK" sz="800" u="none" cap="none" strike="noStrike">
                <a:solidFill>
                  <a:srgbClr val="FFFEFF"/>
                </a:solidFill>
                <a:latin typeface="Proxima Nova"/>
                <a:ea typeface="Proxima Nova"/>
                <a:cs typeface="Proxima Nova"/>
                <a:sym typeface="Proxima Nova"/>
              </a:rPr>
              <a:t>Multi Asset / Currency</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Bionic Capabilities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Goal-Based Planning</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Investment Strategies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vFunds Construction</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Workflows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Model Portfolios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Operations Support</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Social Integration</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User Analytics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Clawback Fees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Custodian Connectivities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Block Ordering</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Execution and Settlement</a:t>
            </a:r>
            <a:br>
              <a:rPr b="1" i="0" lang="zh-HK" sz="800" u="none" cap="none" strike="noStrike">
                <a:solidFill>
                  <a:srgbClr val="FFFEFF"/>
                </a:solidFill>
                <a:latin typeface="Proxima Nova"/>
                <a:ea typeface="Proxima Nova"/>
                <a:cs typeface="Proxima Nova"/>
                <a:sym typeface="Proxima Nova"/>
              </a:rPr>
            </a:br>
            <a:endParaRPr b="1" i="0" sz="800" u="none" cap="none" strike="noStrike">
              <a:solidFill>
                <a:srgbClr val="FFFEFF"/>
              </a:solidFill>
              <a:latin typeface="Proxima Nova"/>
              <a:ea typeface="Proxima Nova"/>
              <a:cs typeface="Proxima Nova"/>
              <a:sym typeface="Proxima Nova"/>
            </a:endParaRPr>
          </a:p>
        </p:txBody>
      </p:sp>
      <p:sp>
        <p:nvSpPr>
          <p:cNvPr id="1046" name="Google Shape;1046;p57"/>
          <p:cNvSpPr txBox="1"/>
          <p:nvPr/>
        </p:nvSpPr>
        <p:spPr>
          <a:xfrm>
            <a:off x="3655775" y="1089875"/>
            <a:ext cx="1461900" cy="3491100"/>
          </a:xfrm>
          <a:prstGeom prst="rect">
            <a:avLst/>
          </a:prstGeom>
          <a:noFill/>
          <a:ln>
            <a:noFill/>
          </a:ln>
        </p:spPr>
        <p:txBody>
          <a:bodyPr anchorCtr="0" anchor="t" bIns="91425" lIns="91425" spcFirstLastPara="1" rIns="91425" wrap="square" tIns="91425">
            <a:noAutofit/>
          </a:bodyPr>
          <a:lstStyle/>
          <a:p>
            <a:pPr indent="0" lvl="0" marL="0" marR="0" rtl="0" algn="l">
              <a:lnSpc>
                <a:spcPct val="190000"/>
              </a:lnSpc>
              <a:spcBef>
                <a:spcPts val="0"/>
              </a:spcBef>
              <a:spcAft>
                <a:spcPts val="0"/>
              </a:spcAft>
              <a:buClr>
                <a:srgbClr val="000000"/>
              </a:buClr>
              <a:buSzPts val="800"/>
              <a:buFont typeface="Arial"/>
              <a:buNone/>
            </a:pPr>
            <a:r>
              <a:rPr b="1" i="0" lang="zh-HK" sz="800" u="none" cap="none" strike="noStrike">
                <a:solidFill>
                  <a:srgbClr val="FFFEFF"/>
                </a:solidFill>
                <a:latin typeface="Proxima Nova"/>
                <a:ea typeface="Proxima Nova"/>
                <a:cs typeface="Proxima Nova"/>
                <a:sym typeface="Proxima Nova"/>
              </a:rPr>
              <a:t>Multi Asset / Currency</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Bionic Capabilities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Goal-Based Planning</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Investment Strategies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vFunds Construction</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Workflows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Model Portfolios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Operations Support</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Social Integration</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User Analytics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Clawback Fees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Custodian Connectivities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Block Ordering</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Execution and Settlement</a:t>
            </a:r>
            <a:br>
              <a:rPr b="1" i="0" lang="zh-HK" sz="800" u="none" cap="none" strike="noStrike">
                <a:solidFill>
                  <a:srgbClr val="FFFEFF"/>
                </a:solidFill>
                <a:latin typeface="Proxima Nova"/>
                <a:ea typeface="Proxima Nova"/>
                <a:cs typeface="Proxima Nova"/>
                <a:sym typeface="Proxima Nova"/>
              </a:rPr>
            </a:br>
            <a:endParaRPr b="1" i="0" sz="800" u="none" cap="none" strike="noStrike">
              <a:solidFill>
                <a:srgbClr val="FFFEFF"/>
              </a:solidFill>
              <a:latin typeface="Proxima Nova"/>
              <a:ea typeface="Proxima Nova"/>
              <a:cs typeface="Proxima Nova"/>
              <a:sym typeface="Proxima Nova"/>
            </a:endParaRPr>
          </a:p>
        </p:txBody>
      </p:sp>
      <p:sp>
        <p:nvSpPr>
          <p:cNvPr id="1047" name="Google Shape;1047;p57"/>
          <p:cNvSpPr txBox="1"/>
          <p:nvPr/>
        </p:nvSpPr>
        <p:spPr>
          <a:xfrm>
            <a:off x="5462575" y="1089875"/>
            <a:ext cx="1461900" cy="3491100"/>
          </a:xfrm>
          <a:prstGeom prst="rect">
            <a:avLst/>
          </a:prstGeom>
          <a:noFill/>
          <a:ln>
            <a:noFill/>
          </a:ln>
        </p:spPr>
        <p:txBody>
          <a:bodyPr anchorCtr="0" anchor="t" bIns="91425" lIns="91425" spcFirstLastPara="1" rIns="91425" wrap="square" tIns="91425">
            <a:noAutofit/>
          </a:bodyPr>
          <a:lstStyle/>
          <a:p>
            <a:pPr indent="0" lvl="0" marL="0" marR="0" rtl="0" algn="l">
              <a:lnSpc>
                <a:spcPct val="190000"/>
              </a:lnSpc>
              <a:spcBef>
                <a:spcPts val="0"/>
              </a:spcBef>
              <a:spcAft>
                <a:spcPts val="0"/>
              </a:spcAft>
              <a:buClr>
                <a:srgbClr val="000000"/>
              </a:buClr>
              <a:buSzPts val="800"/>
              <a:buFont typeface="Arial"/>
              <a:buNone/>
            </a:pPr>
            <a:r>
              <a:rPr b="1" i="0" lang="zh-HK" sz="800" u="none" cap="none" strike="noStrike">
                <a:solidFill>
                  <a:srgbClr val="FFFEFF"/>
                </a:solidFill>
                <a:latin typeface="Proxima Nova"/>
                <a:ea typeface="Proxima Nova"/>
                <a:cs typeface="Proxima Nova"/>
                <a:sym typeface="Proxima Nova"/>
              </a:rPr>
              <a:t>Multi Asset / Currency</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Bionic Capabilities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Goal-Based Planning</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Investment Strategies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vFunds Construction</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Workflows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Model Portfolios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Operations Support</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Social Integration</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User Analytics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Clawback Fees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Custodian Connectivities</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Block Ordering</a:t>
            </a:r>
            <a:br>
              <a:rPr b="1" i="0" lang="zh-HK" sz="800" u="none" cap="none" strike="noStrike">
                <a:solidFill>
                  <a:srgbClr val="FFFEFF"/>
                </a:solidFill>
                <a:latin typeface="Proxima Nova"/>
                <a:ea typeface="Proxima Nova"/>
                <a:cs typeface="Proxima Nova"/>
                <a:sym typeface="Proxima Nova"/>
              </a:rPr>
            </a:br>
            <a:r>
              <a:rPr b="1" i="0" lang="zh-HK" sz="800" u="none" cap="none" strike="noStrike">
                <a:solidFill>
                  <a:srgbClr val="FFFEFF"/>
                </a:solidFill>
                <a:latin typeface="Proxima Nova"/>
                <a:ea typeface="Proxima Nova"/>
                <a:cs typeface="Proxima Nova"/>
                <a:sym typeface="Proxima Nova"/>
              </a:rPr>
              <a:t>Execution and Settlement</a:t>
            </a:r>
            <a:br>
              <a:rPr b="1" i="0" lang="zh-HK" sz="800" u="none" cap="none" strike="noStrike">
                <a:solidFill>
                  <a:srgbClr val="FFFEFF"/>
                </a:solidFill>
                <a:latin typeface="Proxima Nova"/>
                <a:ea typeface="Proxima Nova"/>
                <a:cs typeface="Proxima Nova"/>
                <a:sym typeface="Proxima Nova"/>
              </a:rPr>
            </a:br>
            <a:endParaRPr b="1" i="0" sz="800" u="none" cap="none" strike="noStrike">
              <a:solidFill>
                <a:srgbClr val="FFFEFF"/>
              </a:solidFill>
              <a:latin typeface="Proxima Nova"/>
              <a:ea typeface="Proxima Nova"/>
              <a:cs typeface="Proxima Nova"/>
              <a:sym typeface="Proxima Nova"/>
            </a:endParaRPr>
          </a:p>
        </p:txBody>
      </p:sp>
      <p:sp>
        <p:nvSpPr>
          <p:cNvPr id="1048" name="Google Shape;1048;p57"/>
          <p:cNvSpPr txBox="1"/>
          <p:nvPr/>
        </p:nvSpPr>
        <p:spPr>
          <a:xfrm>
            <a:off x="7784700" y="685560"/>
            <a:ext cx="825300" cy="21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zh-HK" sz="1100" u="none" cap="none" strike="noStrike">
                <a:solidFill>
                  <a:srgbClr val="1F3864"/>
                </a:solidFill>
                <a:latin typeface="Proxima Nova"/>
                <a:ea typeface="Proxima Nova"/>
                <a:cs typeface="Proxima Nova"/>
                <a:sym typeface="Proxima Nova"/>
              </a:rPr>
              <a:t>Pipeline</a:t>
            </a:r>
            <a:endParaRPr b="0" i="0" sz="1100" u="none" cap="none" strike="noStrike">
              <a:solidFill>
                <a:srgbClr val="1F3864"/>
              </a:solidFill>
              <a:latin typeface="Proxima Nova"/>
              <a:ea typeface="Proxima Nova"/>
              <a:cs typeface="Proxima Nova"/>
              <a:sym typeface="Proxima Nova"/>
            </a:endParaRPr>
          </a:p>
        </p:txBody>
      </p:sp>
      <p:sp>
        <p:nvSpPr>
          <p:cNvPr id="1049" name="Google Shape;1049;p57"/>
          <p:cNvSpPr txBox="1"/>
          <p:nvPr/>
        </p:nvSpPr>
        <p:spPr>
          <a:xfrm>
            <a:off x="7474600" y="1089875"/>
            <a:ext cx="1461900" cy="3491100"/>
          </a:xfrm>
          <a:prstGeom prst="rect">
            <a:avLst/>
          </a:prstGeom>
          <a:noFill/>
          <a:ln>
            <a:noFill/>
          </a:ln>
        </p:spPr>
        <p:txBody>
          <a:bodyPr anchorCtr="0" anchor="t" bIns="91425" lIns="91425" spcFirstLastPara="1" rIns="91425" wrap="square" tIns="91425">
            <a:noAutofit/>
          </a:bodyPr>
          <a:lstStyle/>
          <a:p>
            <a:pPr indent="0" lvl="0" marL="0" marR="0" rtl="0" algn="l">
              <a:lnSpc>
                <a:spcPct val="190000"/>
              </a:lnSpc>
              <a:spcBef>
                <a:spcPts val="0"/>
              </a:spcBef>
              <a:spcAft>
                <a:spcPts val="0"/>
              </a:spcAft>
              <a:buClr>
                <a:srgbClr val="000000"/>
              </a:buClr>
              <a:buSzPts val="800"/>
              <a:buFont typeface="Arial"/>
              <a:buNone/>
            </a:pPr>
            <a:r>
              <a:rPr b="1" i="0" lang="zh-HK" sz="800" u="none" cap="none" strike="noStrike">
                <a:solidFill>
                  <a:srgbClr val="1F3864"/>
                </a:solidFill>
                <a:latin typeface="Proxima Nova"/>
                <a:ea typeface="Proxima Nova"/>
                <a:cs typeface="Proxima Nova"/>
                <a:sym typeface="Proxima Nova"/>
              </a:rPr>
              <a:t>Multi Asset / Currency</a:t>
            </a:r>
            <a:br>
              <a:rPr b="1" i="0" lang="zh-HK" sz="800" u="none" cap="none" strike="noStrike">
                <a:solidFill>
                  <a:srgbClr val="1F3864"/>
                </a:solidFill>
                <a:latin typeface="Proxima Nova"/>
                <a:ea typeface="Proxima Nova"/>
                <a:cs typeface="Proxima Nova"/>
                <a:sym typeface="Proxima Nova"/>
              </a:rPr>
            </a:br>
            <a:r>
              <a:rPr b="1" i="0" lang="zh-HK" sz="800" u="none" cap="none" strike="noStrike">
                <a:solidFill>
                  <a:srgbClr val="1F3864"/>
                </a:solidFill>
                <a:latin typeface="Proxima Nova"/>
                <a:ea typeface="Proxima Nova"/>
                <a:cs typeface="Proxima Nova"/>
                <a:sym typeface="Proxima Nova"/>
              </a:rPr>
              <a:t>Bionic Capabilities</a:t>
            </a:r>
            <a:br>
              <a:rPr b="1" i="0" lang="zh-HK" sz="800" u="none" cap="none" strike="noStrike">
                <a:solidFill>
                  <a:srgbClr val="1F3864"/>
                </a:solidFill>
                <a:latin typeface="Proxima Nova"/>
                <a:ea typeface="Proxima Nova"/>
                <a:cs typeface="Proxima Nova"/>
                <a:sym typeface="Proxima Nova"/>
              </a:rPr>
            </a:br>
            <a:r>
              <a:rPr b="1" i="0" lang="zh-HK" sz="800" u="none" cap="none" strike="noStrike">
                <a:solidFill>
                  <a:srgbClr val="1F3864"/>
                </a:solidFill>
                <a:latin typeface="Proxima Nova"/>
                <a:ea typeface="Proxima Nova"/>
                <a:cs typeface="Proxima Nova"/>
                <a:sym typeface="Proxima Nova"/>
              </a:rPr>
              <a:t>Goal-Based Planning</a:t>
            </a:r>
            <a:br>
              <a:rPr b="1" i="0" lang="zh-HK" sz="800" u="none" cap="none" strike="noStrike">
                <a:solidFill>
                  <a:srgbClr val="1F3864"/>
                </a:solidFill>
                <a:latin typeface="Proxima Nova"/>
                <a:ea typeface="Proxima Nova"/>
                <a:cs typeface="Proxima Nova"/>
                <a:sym typeface="Proxima Nova"/>
              </a:rPr>
            </a:br>
            <a:r>
              <a:rPr b="1" i="0" lang="zh-HK" sz="800" u="none" cap="none" strike="noStrike">
                <a:solidFill>
                  <a:srgbClr val="1F3864"/>
                </a:solidFill>
                <a:latin typeface="Proxima Nova"/>
                <a:ea typeface="Proxima Nova"/>
                <a:cs typeface="Proxima Nova"/>
                <a:sym typeface="Proxima Nova"/>
              </a:rPr>
              <a:t>Investment Strategies</a:t>
            </a:r>
            <a:br>
              <a:rPr b="1" i="0" lang="zh-HK" sz="800" u="none" cap="none" strike="noStrike">
                <a:solidFill>
                  <a:srgbClr val="1F3864"/>
                </a:solidFill>
                <a:latin typeface="Proxima Nova"/>
                <a:ea typeface="Proxima Nova"/>
                <a:cs typeface="Proxima Nova"/>
                <a:sym typeface="Proxima Nova"/>
              </a:rPr>
            </a:br>
            <a:r>
              <a:rPr b="1" i="0" lang="zh-HK" sz="800" u="none" cap="none" strike="noStrike">
                <a:solidFill>
                  <a:srgbClr val="1F3864"/>
                </a:solidFill>
                <a:latin typeface="Proxima Nova"/>
                <a:ea typeface="Proxima Nova"/>
                <a:cs typeface="Proxima Nova"/>
                <a:sym typeface="Proxima Nova"/>
              </a:rPr>
              <a:t>vFunds Construction</a:t>
            </a:r>
            <a:br>
              <a:rPr b="1" i="0" lang="zh-HK" sz="800" u="none" cap="none" strike="noStrike">
                <a:solidFill>
                  <a:srgbClr val="1F3864"/>
                </a:solidFill>
                <a:latin typeface="Proxima Nova"/>
                <a:ea typeface="Proxima Nova"/>
                <a:cs typeface="Proxima Nova"/>
                <a:sym typeface="Proxima Nova"/>
              </a:rPr>
            </a:br>
            <a:r>
              <a:rPr b="1" i="0" lang="zh-HK" sz="800" u="none" cap="none" strike="noStrike">
                <a:solidFill>
                  <a:srgbClr val="1F3864"/>
                </a:solidFill>
                <a:latin typeface="Proxima Nova"/>
                <a:ea typeface="Proxima Nova"/>
                <a:cs typeface="Proxima Nova"/>
                <a:sym typeface="Proxima Nova"/>
              </a:rPr>
              <a:t>Workflows</a:t>
            </a:r>
            <a:br>
              <a:rPr b="1" i="0" lang="zh-HK" sz="800" u="none" cap="none" strike="noStrike">
                <a:solidFill>
                  <a:srgbClr val="1F3864"/>
                </a:solidFill>
                <a:latin typeface="Proxima Nova"/>
                <a:ea typeface="Proxima Nova"/>
                <a:cs typeface="Proxima Nova"/>
                <a:sym typeface="Proxima Nova"/>
              </a:rPr>
            </a:br>
            <a:r>
              <a:rPr b="1" i="0" lang="zh-HK" sz="800" u="none" cap="none" strike="noStrike">
                <a:solidFill>
                  <a:srgbClr val="1F3864"/>
                </a:solidFill>
                <a:latin typeface="Proxima Nova"/>
                <a:ea typeface="Proxima Nova"/>
                <a:cs typeface="Proxima Nova"/>
                <a:sym typeface="Proxima Nova"/>
              </a:rPr>
              <a:t>Model Portfolios</a:t>
            </a:r>
            <a:br>
              <a:rPr b="1" i="0" lang="zh-HK" sz="800" u="none" cap="none" strike="noStrike">
                <a:solidFill>
                  <a:srgbClr val="1F3864"/>
                </a:solidFill>
                <a:latin typeface="Proxima Nova"/>
                <a:ea typeface="Proxima Nova"/>
                <a:cs typeface="Proxima Nova"/>
                <a:sym typeface="Proxima Nova"/>
              </a:rPr>
            </a:br>
            <a:r>
              <a:rPr b="1" i="0" lang="zh-HK" sz="800" u="none" cap="none" strike="noStrike">
                <a:solidFill>
                  <a:srgbClr val="1F3864"/>
                </a:solidFill>
                <a:latin typeface="Proxima Nova"/>
                <a:ea typeface="Proxima Nova"/>
                <a:cs typeface="Proxima Nova"/>
                <a:sym typeface="Proxima Nova"/>
              </a:rPr>
              <a:t>Operations Support</a:t>
            </a:r>
            <a:br>
              <a:rPr b="1" i="0" lang="zh-HK" sz="800" u="none" cap="none" strike="noStrike">
                <a:solidFill>
                  <a:srgbClr val="1F3864"/>
                </a:solidFill>
                <a:latin typeface="Proxima Nova"/>
                <a:ea typeface="Proxima Nova"/>
                <a:cs typeface="Proxima Nova"/>
                <a:sym typeface="Proxima Nova"/>
              </a:rPr>
            </a:br>
            <a:r>
              <a:rPr b="1" i="0" lang="zh-HK" sz="800" u="none" cap="none" strike="noStrike">
                <a:solidFill>
                  <a:srgbClr val="1F3864"/>
                </a:solidFill>
                <a:latin typeface="Proxima Nova"/>
                <a:ea typeface="Proxima Nova"/>
                <a:cs typeface="Proxima Nova"/>
                <a:sym typeface="Proxima Nova"/>
              </a:rPr>
              <a:t>Social Integration</a:t>
            </a:r>
            <a:br>
              <a:rPr b="1" i="0" lang="zh-HK" sz="800" u="none" cap="none" strike="noStrike">
                <a:solidFill>
                  <a:srgbClr val="1F3864"/>
                </a:solidFill>
                <a:latin typeface="Proxima Nova"/>
                <a:ea typeface="Proxima Nova"/>
                <a:cs typeface="Proxima Nova"/>
                <a:sym typeface="Proxima Nova"/>
              </a:rPr>
            </a:br>
            <a:r>
              <a:rPr b="1" i="0" lang="zh-HK" sz="800" u="none" cap="none" strike="noStrike">
                <a:solidFill>
                  <a:srgbClr val="1F3864"/>
                </a:solidFill>
                <a:latin typeface="Proxima Nova"/>
                <a:ea typeface="Proxima Nova"/>
                <a:cs typeface="Proxima Nova"/>
                <a:sym typeface="Proxima Nova"/>
              </a:rPr>
              <a:t>User Analytics</a:t>
            </a:r>
            <a:br>
              <a:rPr b="1" i="0" lang="zh-HK" sz="800" u="none" cap="none" strike="noStrike">
                <a:solidFill>
                  <a:srgbClr val="1F3864"/>
                </a:solidFill>
                <a:latin typeface="Proxima Nova"/>
                <a:ea typeface="Proxima Nova"/>
                <a:cs typeface="Proxima Nova"/>
                <a:sym typeface="Proxima Nova"/>
              </a:rPr>
            </a:br>
            <a:r>
              <a:rPr b="1" i="0" lang="zh-HK" sz="800" u="none" cap="none" strike="noStrike">
                <a:solidFill>
                  <a:srgbClr val="1F3864"/>
                </a:solidFill>
                <a:latin typeface="Proxima Nova"/>
                <a:ea typeface="Proxima Nova"/>
                <a:cs typeface="Proxima Nova"/>
                <a:sym typeface="Proxima Nova"/>
              </a:rPr>
              <a:t>Clawback Fees</a:t>
            </a:r>
            <a:br>
              <a:rPr b="1" i="0" lang="zh-HK" sz="800" u="none" cap="none" strike="noStrike">
                <a:solidFill>
                  <a:srgbClr val="1F3864"/>
                </a:solidFill>
                <a:latin typeface="Proxima Nova"/>
                <a:ea typeface="Proxima Nova"/>
                <a:cs typeface="Proxima Nova"/>
                <a:sym typeface="Proxima Nova"/>
              </a:rPr>
            </a:br>
            <a:r>
              <a:rPr b="1" i="0" lang="zh-HK" sz="800" u="none" cap="none" strike="noStrike">
                <a:solidFill>
                  <a:srgbClr val="1F3864"/>
                </a:solidFill>
                <a:latin typeface="Proxima Nova"/>
                <a:ea typeface="Proxima Nova"/>
                <a:cs typeface="Proxima Nova"/>
                <a:sym typeface="Proxima Nova"/>
              </a:rPr>
              <a:t>Custodian Connectivities</a:t>
            </a:r>
            <a:br>
              <a:rPr b="1" i="0" lang="zh-HK" sz="800" u="none" cap="none" strike="noStrike">
                <a:solidFill>
                  <a:srgbClr val="1F3864"/>
                </a:solidFill>
                <a:latin typeface="Proxima Nova"/>
                <a:ea typeface="Proxima Nova"/>
                <a:cs typeface="Proxima Nova"/>
                <a:sym typeface="Proxima Nova"/>
              </a:rPr>
            </a:br>
            <a:r>
              <a:rPr b="1" i="0" lang="zh-HK" sz="800" u="none" cap="none" strike="noStrike">
                <a:solidFill>
                  <a:srgbClr val="1F3864"/>
                </a:solidFill>
                <a:latin typeface="Proxima Nova"/>
                <a:ea typeface="Proxima Nova"/>
                <a:cs typeface="Proxima Nova"/>
                <a:sym typeface="Proxima Nova"/>
              </a:rPr>
              <a:t>Block Ordering</a:t>
            </a:r>
            <a:br>
              <a:rPr b="1" i="0" lang="zh-HK" sz="800" u="none" cap="none" strike="noStrike">
                <a:solidFill>
                  <a:srgbClr val="1F3864"/>
                </a:solidFill>
                <a:latin typeface="Proxima Nova"/>
                <a:ea typeface="Proxima Nova"/>
                <a:cs typeface="Proxima Nova"/>
                <a:sym typeface="Proxima Nova"/>
              </a:rPr>
            </a:br>
            <a:r>
              <a:rPr b="1" i="0" lang="zh-HK" sz="800" u="none" cap="none" strike="noStrike">
                <a:solidFill>
                  <a:srgbClr val="1F3864"/>
                </a:solidFill>
                <a:latin typeface="Proxima Nova"/>
                <a:ea typeface="Proxima Nova"/>
                <a:cs typeface="Proxima Nova"/>
                <a:sym typeface="Proxima Nova"/>
              </a:rPr>
              <a:t>Execution and Settlement</a:t>
            </a:r>
            <a:br>
              <a:rPr b="1" i="0" lang="zh-HK" sz="800" u="none" cap="none" strike="noStrike">
                <a:solidFill>
                  <a:srgbClr val="1F3864"/>
                </a:solidFill>
                <a:latin typeface="Proxima Nova"/>
                <a:ea typeface="Proxima Nova"/>
                <a:cs typeface="Proxima Nova"/>
                <a:sym typeface="Proxima Nova"/>
              </a:rPr>
            </a:br>
            <a:endParaRPr b="1" i="0" sz="800" u="none" cap="none" strike="noStrike">
              <a:solidFill>
                <a:srgbClr val="1F3864"/>
              </a:solidFill>
              <a:latin typeface="Proxima Nova"/>
              <a:ea typeface="Proxima Nova"/>
              <a:cs typeface="Proxima Nova"/>
              <a:sym typeface="Proxima Nova"/>
            </a:endParaRPr>
          </a:p>
        </p:txBody>
      </p:sp>
      <p:cxnSp>
        <p:nvCxnSpPr>
          <p:cNvPr id="1050" name="Google Shape;1050;p57"/>
          <p:cNvCxnSpPr/>
          <p:nvPr/>
        </p:nvCxnSpPr>
        <p:spPr>
          <a:xfrm>
            <a:off x="7233300" y="993275"/>
            <a:ext cx="1928100" cy="0"/>
          </a:xfrm>
          <a:prstGeom prst="straightConnector1">
            <a:avLst/>
          </a:prstGeom>
          <a:noFill/>
          <a:ln cap="flat" cmpd="sng" w="19050">
            <a:solidFill>
              <a:srgbClr val="80CAAD"/>
            </a:solidFill>
            <a:prstDash val="solid"/>
            <a:round/>
            <a:headEnd len="sm" w="sm" type="none"/>
            <a:tailEnd len="sm" w="sm" type="none"/>
          </a:ln>
        </p:spPr>
      </p:cxnSp>
      <p:cxnSp>
        <p:nvCxnSpPr>
          <p:cNvPr id="1051" name="Google Shape;1051;p57"/>
          <p:cNvCxnSpPr/>
          <p:nvPr/>
        </p:nvCxnSpPr>
        <p:spPr>
          <a:xfrm>
            <a:off x="7203600" y="741400"/>
            <a:ext cx="1940400" cy="0"/>
          </a:xfrm>
          <a:prstGeom prst="straightConnector1">
            <a:avLst/>
          </a:prstGeom>
          <a:noFill/>
          <a:ln cap="flat" cmpd="sng" w="19050">
            <a:solidFill>
              <a:srgbClr val="80CAAD"/>
            </a:solidFill>
            <a:prstDash val="solid"/>
            <a:round/>
            <a:headEnd len="sm" w="sm" type="none"/>
            <a:tailEnd len="sm" w="sm" type="none"/>
          </a:ln>
        </p:spPr>
      </p:cxnSp>
      <p:sp>
        <p:nvSpPr>
          <p:cNvPr id="1052" name="Google Shape;1052;p57"/>
          <p:cNvSpPr txBox="1"/>
          <p:nvPr/>
        </p:nvSpPr>
        <p:spPr>
          <a:xfrm>
            <a:off x="222600" y="4580975"/>
            <a:ext cx="541200" cy="26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zh-HK" sz="1000" u="none" cap="none" strike="noStrike">
                <a:solidFill>
                  <a:srgbClr val="FFFFFF"/>
                </a:solidFill>
                <a:latin typeface="Proxima Nova"/>
                <a:ea typeface="Proxima Nova"/>
                <a:cs typeface="Proxima Nova"/>
                <a:sym typeface="Proxima Nova"/>
              </a:rPr>
              <a:t>2011</a:t>
            </a:r>
            <a:endParaRPr b="0" i="0" sz="1000" u="none" cap="none" strike="noStrike">
              <a:solidFill>
                <a:srgbClr val="FFFFFF"/>
              </a:solidFill>
              <a:latin typeface="Proxima Nova"/>
              <a:ea typeface="Proxima Nova"/>
              <a:cs typeface="Proxima Nova"/>
              <a:sym typeface="Proxima Nova"/>
            </a:endParaRPr>
          </a:p>
        </p:txBody>
      </p:sp>
      <p:cxnSp>
        <p:nvCxnSpPr>
          <p:cNvPr id="1053" name="Google Shape;1053;p57"/>
          <p:cNvCxnSpPr/>
          <p:nvPr/>
        </p:nvCxnSpPr>
        <p:spPr>
          <a:xfrm>
            <a:off x="656700" y="4761025"/>
            <a:ext cx="6010500" cy="0"/>
          </a:xfrm>
          <a:prstGeom prst="straightConnector1">
            <a:avLst/>
          </a:prstGeom>
          <a:noFill/>
          <a:ln cap="flat" cmpd="sng" w="19050">
            <a:solidFill>
              <a:srgbClr val="80CAAD"/>
            </a:solidFill>
            <a:prstDash val="solid"/>
            <a:round/>
            <a:headEnd len="sm" w="sm" type="none"/>
            <a:tailEnd len="sm" w="sm" type="none"/>
          </a:ln>
        </p:spPr>
      </p:cxnSp>
      <p:sp>
        <p:nvSpPr>
          <p:cNvPr id="1054" name="Google Shape;1054;p57"/>
          <p:cNvSpPr txBox="1"/>
          <p:nvPr/>
        </p:nvSpPr>
        <p:spPr>
          <a:xfrm>
            <a:off x="6667200" y="4580975"/>
            <a:ext cx="541200" cy="26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zh-HK" sz="1000" u="none" cap="none" strike="noStrike">
                <a:solidFill>
                  <a:srgbClr val="FFFFFF"/>
                </a:solidFill>
                <a:latin typeface="Proxima Nova"/>
                <a:ea typeface="Proxima Nova"/>
                <a:cs typeface="Proxima Nova"/>
                <a:sym typeface="Proxima Nova"/>
              </a:rPr>
              <a:t>2017</a:t>
            </a:r>
            <a:endParaRPr b="0" i="0" sz="1000" u="none" cap="none" strike="noStrike">
              <a:solidFill>
                <a:srgbClr val="FFFFFF"/>
              </a:solidFill>
              <a:latin typeface="Proxima Nova"/>
              <a:ea typeface="Proxima Nova"/>
              <a:cs typeface="Proxima Nova"/>
              <a:sym typeface="Proxima Nova"/>
            </a:endParaRPr>
          </a:p>
        </p:txBody>
      </p:sp>
      <p:sp>
        <p:nvSpPr>
          <p:cNvPr id="1055" name="Google Shape;1055;p57"/>
          <p:cNvSpPr txBox="1"/>
          <p:nvPr/>
        </p:nvSpPr>
        <p:spPr>
          <a:xfrm>
            <a:off x="7903200" y="4627825"/>
            <a:ext cx="541200" cy="26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zh-HK" sz="1000" u="none" cap="none" strike="noStrike">
                <a:solidFill>
                  <a:srgbClr val="003C54"/>
                </a:solidFill>
                <a:latin typeface="Proxima Nova"/>
                <a:ea typeface="Proxima Nova"/>
                <a:cs typeface="Proxima Nova"/>
                <a:sym typeface="Proxima Nova"/>
              </a:rPr>
              <a:t>2018</a:t>
            </a:r>
            <a:endParaRPr b="0" i="0" sz="1000" u="none" cap="none" strike="noStrike">
              <a:solidFill>
                <a:srgbClr val="003C54"/>
              </a:solidFill>
              <a:latin typeface="Arial"/>
              <a:ea typeface="Arial"/>
              <a:cs typeface="Arial"/>
              <a:sym typeface="Arial"/>
            </a:endParaRPr>
          </a:p>
        </p:txBody>
      </p:sp>
      <p:cxnSp>
        <p:nvCxnSpPr>
          <p:cNvPr id="1056" name="Google Shape;1056;p57"/>
          <p:cNvCxnSpPr>
            <a:stCxn id="1055" idx="3"/>
          </p:cNvCxnSpPr>
          <p:nvPr/>
        </p:nvCxnSpPr>
        <p:spPr>
          <a:xfrm>
            <a:off x="8444400" y="4761025"/>
            <a:ext cx="699600" cy="0"/>
          </a:xfrm>
          <a:prstGeom prst="straightConnector1">
            <a:avLst/>
          </a:prstGeom>
          <a:noFill/>
          <a:ln cap="flat" cmpd="sng" w="19050">
            <a:solidFill>
              <a:srgbClr val="80CAAD"/>
            </a:solidFill>
            <a:prstDash val="solid"/>
            <a:round/>
            <a:headEnd len="sm" w="sm" type="none"/>
            <a:tailEnd len="sm" w="sm" type="none"/>
          </a:ln>
        </p:spPr>
      </p:cxnSp>
      <p:cxnSp>
        <p:nvCxnSpPr>
          <p:cNvPr id="1057" name="Google Shape;1057;p57"/>
          <p:cNvCxnSpPr>
            <a:endCxn id="1055" idx="1"/>
          </p:cNvCxnSpPr>
          <p:nvPr/>
        </p:nvCxnSpPr>
        <p:spPr>
          <a:xfrm>
            <a:off x="7233300" y="4761025"/>
            <a:ext cx="669900" cy="0"/>
          </a:xfrm>
          <a:prstGeom prst="straightConnector1">
            <a:avLst/>
          </a:prstGeom>
          <a:noFill/>
          <a:ln cap="flat" cmpd="sng" w="19050">
            <a:solidFill>
              <a:srgbClr val="80CAAD"/>
            </a:solidFill>
            <a:prstDash val="solid"/>
            <a:round/>
            <a:headEnd len="sm" w="sm" type="none"/>
            <a:tailEnd len="sm" w="sm" type="none"/>
          </a:ln>
        </p:spPr>
      </p:cxnSp>
      <p:sp>
        <p:nvSpPr>
          <p:cNvPr id="1058" name="Google Shape;1058;p57"/>
          <p:cNvSpPr/>
          <p:nvPr/>
        </p:nvSpPr>
        <p:spPr>
          <a:xfrm>
            <a:off x="8942751" y="4800378"/>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57"/>
          <p:cNvSpPr/>
          <p:nvPr/>
        </p:nvSpPr>
        <p:spPr>
          <a:xfrm>
            <a:off x="8942751" y="4970926"/>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loitte Separator">
  <p:cSld name="CUSTOM_1_1">
    <p:spTree>
      <p:nvGrpSpPr>
        <p:cNvPr id="1060" name="Shape 1060"/>
        <p:cNvGrpSpPr/>
        <p:nvPr/>
      </p:nvGrpSpPr>
      <p:grpSpPr>
        <a:xfrm>
          <a:off x="0" y="0"/>
          <a:ext cx="0" cy="0"/>
          <a:chOff x="0" y="0"/>
          <a:chExt cx="0" cy="0"/>
        </a:xfrm>
      </p:grpSpPr>
      <p:pic>
        <p:nvPicPr>
          <p:cNvPr id="1061" name="Google Shape;1061;p58"/>
          <p:cNvPicPr preferRelativeResize="0"/>
          <p:nvPr/>
        </p:nvPicPr>
        <p:blipFill rotWithShape="1">
          <a:blip r:embed="rId2">
            <a:alphaModFix/>
          </a:blip>
          <a:srcRect b="0" l="0" r="0" t="0"/>
          <a:stretch/>
        </p:blipFill>
        <p:spPr>
          <a:xfrm>
            <a:off x="-8" y="0"/>
            <a:ext cx="9262531" cy="5210174"/>
          </a:xfrm>
          <a:prstGeom prst="rect">
            <a:avLst/>
          </a:prstGeom>
          <a:noFill/>
          <a:ln>
            <a:noFill/>
          </a:ln>
        </p:spPr>
      </p:pic>
      <p:pic>
        <p:nvPicPr>
          <p:cNvPr id="1062" name="Google Shape;1062;p58"/>
          <p:cNvPicPr preferRelativeResize="0"/>
          <p:nvPr/>
        </p:nvPicPr>
        <p:blipFill rotWithShape="1">
          <a:blip r:embed="rId3">
            <a:alphaModFix/>
          </a:blip>
          <a:srcRect b="0" l="0" r="0" t="0"/>
          <a:stretch/>
        </p:blipFill>
        <p:spPr>
          <a:xfrm>
            <a:off x="0" y="0"/>
            <a:ext cx="9262526" cy="5210171"/>
          </a:xfrm>
          <a:prstGeom prst="rect">
            <a:avLst/>
          </a:prstGeom>
          <a:noFill/>
          <a:ln>
            <a:noFill/>
          </a:ln>
        </p:spPr>
      </p:pic>
      <p:pic>
        <p:nvPicPr>
          <p:cNvPr id="1063" name="Google Shape;1063;p58"/>
          <p:cNvPicPr preferRelativeResize="0"/>
          <p:nvPr/>
        </p:nvPicPr>
        <p:blipFill rotWithShape="1">
          <a:blip r:embed="rId4">
            <a:alphaModFix/>
          </a:blip>
          <a:srcRect b="0" l="0" r="0" t="0"/>
          <a:stretch/>
        </p:blipFill>
        <p:spPr>
          <a:xfrm>
            <a:off x="0" y="0"/>
            <a:ext cx="9262531" cy="5210174"/>
          </a:xfrm>
          <a:prstGeom prst="rect">
            <a:avLst/>
          </a:prstGeom>
          <a:noFill/>
          <a:ln>
            <a:noFill/>
          </a:ln>
        </p:spPr>
      </p:pic>
      <p:sp>
        <p:nvSpPr>
          <p:cNvPr id="1064" name="Google Shape;1064;p58"/>
          <p:cNvSpPr txBox="1"/>
          <p:nvPr/>
        </p:nvSpPr>
        <p:spPr>
          <a:xfrm>
            <a:off x="1208850" y="1415275"/>
            <a:ext cx="6726300" cy="16980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1910"/>
              <a:buFont typeface="Arial"/>
              <a:buNone/>
            </a:pPr>
            <a:r>
              <a:rPr b="0" i="0" lang="zh-HK" sz="3000" u="none" cap="none" strike="noStrike">
                <a:solidFill>
                  <a:srgbClr val="FFFEFF"/>
                </a:solidFill>
                <a:latin typeface="Proxima Nova"/>
                <a:ea typeface="Proxima Nova"/>
                <a:cs typeface="Proxima Nova"/>
                <a:sym typeface="Proxima Nova"/>
              </a:rPr>
              <a:t>Ranked the fastest growing technology company in Hong Kong, 2017</a:t>
            </a:r>
            <a:endParaRPr b="0" i="0" sz="3000" u="none" cap="none" strike="noStrike">
              <a:solidFill>
                <a:srgbClr val="FFFEFF"/>
              </a:solidFill>
              <a:latin typeface="Proxima Nova"/>
              <a:ea typeface="Proxima Nova"/>
              <a:cs typeface="Proxima Nova"/>
              <a:sym typeface="Proxima Nova"/>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Proxima Nova"/>
              <a:ea typeface="Proxima Nova"/>
              <a:cs typeface="Proxima Nova"/>
              <a:sym typeface="Proxima Nova"/>
            </a:endParaRPr>
          </a:p>
        </p:txBody>
      </p:sp>
      <p:sp>
        <p:nvSpPr>
          <p:cNvPr id="1065" name="Google Shape;1065;p58"/>
          <p:cNvSpPr txBox="1"/>
          <p:nvPr/>
        </p:nvSpPr>
        <p:spPr>
          <a:xfrm>
            <a:off x="3206863" y="4115800"/>
            <a:ext cx="2730300" cy="5142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FFFEFF"/>
              </a:buClr>
              <a:buSzPts val="1139"/>
              <a:buFont typeface="Roboto"/>
              <a:buNone/>
            </a:pPr>
            <a:r>
              <a:rPr b="0" i="0" lang="zh-HK" sz="1139" u="none" cap="none" strike="noStrike">
                <a:solidFill>
                  <a:srgbClr val="FFFFFF"/>
                </a:solidFill>
                <a:latin typeface="Proxima Nova"/>
                <a:ea typeface="Proxima Nova"/>
                <a:cs typeface="Proxima Nova"/>
                <a:sym typeface="Proxima Nova"/>
              </a:rPr>
              <a:t>The Technology FAST 500</a:t>
            </a:r>
            <a:endParaRPr b="0" i="0" sz="1139" u="none" cap="none" strike="noStrike">
              <a:solidFill>
                <a:srgbClr val="FFFFFF"/>
              </a:solidFill>
              <a:latin typeface="Proxima Nova"/>
              <a:ea typeface="Proxima Nova"/>
              <a:cs typeface="Proxima Nova"/>
              <a:sym typeface="Proxima Nova"/>
            </a:endParaRPr>
          </a:p>
          <a:p>
            <a:pPr indent="0" lvl="0" marL="0" marR="0" rtl="0" algn="ctr">
              <a:lnSpc>
                <a:spcPct val="115000"/>
              </a:lnSpc>
              <a:spcBef>
                <a:spcPts val="0"/>
              </a:spcBef>
              <a:spcAft>
                <a:spcPts val="0"/>
              </a:spcAft>
              <a:buClr>
                <a:srgbClr val="FFFEFF"/>
              </a:buClr>
              <a:buSzPts val="1139"/>
              <a:buFont typeface="Roboto"/>
              <a:buNone/>
            </a:pPr>
            <a:r>
              <a:rPr b="0" i="0" lang="zh-HK" sz="1139" u="none" cap="none" strike="noStrike">
                <a:solidFill>
                  <a:srgbClr val="80CAAD"/>
                </a:solidFill>
                <a:latin typeface="Proxima Nova"/>
                <a:ea typeface="Proxima Nova"/>
                <a:cs typeface="Proxima Nova"/>
                <a:sym typeface="Proxima Nova"/>
              </a:rPr>
              <a:t>APAC, 2017</a:t>
            </a:r>
            <a:endParaRPr b="0" i="0" sz="1200" u="none" cap="none" strike="noStrike">
              <a:solidFill>
                <a:srgbClr val="000000"/>
              </a:solidFill>
              <a:latin typeface="Proxima Nova"/>
              <a:ea typeface="Proxima Nova"/>
              <a:cs typeface="Proxima Nova"/>
              <a:sym typeface="Proxima Nova"/>
            </a:endParaRPr>
          </a:p>
        </p:txBody>
      </p:sp>
      <p:cxnSp>
        <p:nvCxnSpPr>
          <p:cNvPr id="1066" name="Google Shape;1066;p58"/>
          <p:cNvCxnSpPr/>
          <p:nvPr/>
        </p:nvCxnSpPr>
        <p:spPr>
          <a:xfrm>
            <a:off x="4275150" y="2913300"/>
            <a:ext cx="593700" cy="0"/>
          </a:xfrm>
          <a:prstGeom prst="straightConnector1">
            <a:avLst/>
          </a:prstGeom>
          <a:noFill/>
          <a:ln cap="flat" cmpd="sng" w="19050">
            <a:solidFill>
              <a:srgbClr val="80CAAD"/>
            </a:solidFill>
            <a:prstDash val="solid"/>
            <a:round/>
            <a:headEnd len="sm" w="sm" type="none"/>
            <a:tailEnd len="sm" w="sm" type="none"/>
          </a:ln>
        </p:spPr>
      </p:cxnSp>
      <p:sp>
        <p:nvSpPr>
          <p:cNvPr id="1067" name="Google Shape;1067;p58"/>
          <p:cNvSpPr txBox="1"/>
          <p:nvPr/>
        </p:nvSpPr>
        <p:spPr>
          <a:xfrm>
            <a:off x="4238475" y="249350"/>
            <a:ext cx="557700" cy="60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600"/>
              <a:buFont typeface="Arial"/>
              <a:buNone/>
            </a:pPr>
            <a:r>
              <a:rPr b="1" i="0" lang="zh-HK" sz="9600" u="none" cap="none" strike="noStrike">
                <a:solidFill>
                  <a:srgbClr val="80CAAD"/>
                </a:solidFill>
                <a:latin typeface="Proxima Nova"/>
                <a:ea typeface="Proxima Nova"/>
                <a:cs typeface="Proxima Nova"/>
                <a:sym typeface="Proxima Nova"/>
              </a:rPr>
              <a:t>*</a:t>
            </a:r>
            <a:endParaRPr b="1" i="0" sz="9600" u="none" cap="none" strike="noStrike">
              <a:solidFill>
                <a:srgbClr val="80CAAD"/>
              </a:solidFill>
              <a:latin typeface="Proxima Nova"/>
              <a:ea typeface="Proxima Nova"/>
              <a:cs typeface="Proxima Nova"/>
              <a:sym typeface="Proxima Nova"/>
            </a:endParaRPr>
          </a:p>
        </p:txBody>
      </p:sp>
      <p:pic>
        <p:nvPicPr>
          <p:cNvPr id="1068" name="Google Shape;1068;p58"/>
          <p:cNvPicPr preferRelativeResize="0"/>
          <p:nvPr/>
        </p:nvPicPr>
        <p:blipFill rotWithShape="1">
          <a:blip r:embed="rId5">
            <a:alphaModFix/>
          </a:blip>
          <a:srcRect b="0" l="0" r="0" t="0"/>
          <a:stretch/>
        </p:blipFill>
        <p:spPr>
          <a:xfrm>
            <a:off x="3518700" y="3352349"/>
            <a:ext cx="2106588" cy="38972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T Separator ">
  <p:cSld name="CUSTOM_1_1_1">
    <p:spTree>
      <p:nvGrpSpPr>
        <p:cNvPr id="1069" name="Shape 1069"/>
        <p:cNvGrpSpPr/>
        <p:nvPr/>
      </p:nvGrpSpPr>
      <p:grpSpPr>
        <a:xfrm>
          <a:off x="0" y="0"/>
          <a:ext cx="0" cy="0"/>
          <a:chOff x="0" y="0"/>
          <a:chExt cx="0" cy="0"/>
        </a:xfrm>
      </p:grpSpPr>
      <p:pic>
        <p:nvPicPr>
          <p:cNvPr id="1070" name="Google Shape;1070;p59"/>
          <p:cNvPicPr preferRelativeResize="0"/>
          <p:nvPr/>
        </p:nvPicPr>
        <p:blipFill rotWithShape="1">
          <a:blip r:embed="rId2">
            <a:alphaModFix/>
          </a:blip>
          <a:srcRect b="0" l="0" r="0" t="0"/>
          <a:stretch/>
        </p:blipFill>
        <p:spPr>
          <a:xfrm>
            <a:off x="-8" y="0"/>
            <a:ext cx="9262531" cy="5210174"/>
          </a:xfrm>
          <a:prstGeom prst="rect">
            <a:avLst/>
          </a:prstGeom>
          <a:noFill/>
          <a:ln>
            <a:noFill/>
          </a:ln>
        </p:spPr>
      </p:pic>
      <p:pic>
        <p:nvPicPr>
          <p:cNvPr id="1071" name="Google Shape;1071;p59"/>
          <p:cNvPicPr preferRelativeResize="0"/>
          <p:nvPr/>
        </p:nvPicPr>
        <p:blipFill rotWithShape="1">
          <a:blip r:embed="rId3">
            <a:alphaModFix/>
          </a:blip>
          <a:srcRect b="0" l="0" r="0" t="0"/>
          <a:stretch/>
        </p:blipFill>
        <p:spPr>
          <a:xfrm>
            <a:off x="0" y="0"/>
            <a:ext cx="9262526" cy="5210171"/>
          </a:xfrm>
          <a:prstGeom prst="rect">
            <a:avLst/>
          </a:prstGeom>
          <a:noFill/>
          <a:ln>
            <a:noFill/>
          </a:ln>
        </p:spPr>
      </p:pic>
      <p:pic>
        <p:nvPicPr>
          <p:cNvPr id="1072" name="Google Shape;1072;p59"/>
          <p:cNvPicPr preferRelativeResize="0"/>
          <p:nvPr/>
        </p:nvPicPr>
        <p:blipFill rotWithShape="1">
          <a:blip r:embed="rId4">
            <a:alphaModFix/>
          </a:blip>
          <a:srcRect b="0" l="0" r="0" t="0"/>
          <a:stretch/>
        </p:blipFill>
        <p:spPr>
          <a:xfrm>
            <a:off x="0" y="0"/>
            <a:ext cx="9262531" cy="5210174"/>
          </a:xfrm>
          <a:prstGeom prst="rect">
            <a:avLst/>
          </a:prstGeom>
          <a:noFill/>
          <a:ln>
            <a:noFill/>
          </a:ln>
        </p:spPr>
      </p:pic>
      <p:sp>
        <p:nvSpPr>
          <p:cNvPr id="1073" name="Google Shape;1073;p59"/>
          <p:cNvSpPr txBox="1"/>
          <p:nvPr/>
        </p:nvSpPr>
        <p:spPr>
          <a:xfrm>
            <a:off x="1208850" y="1415275"/>
            <a:ext cx="6726300" cy="16980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1910"/>
              <a:buFont typeface="Arial"/>
              <a:buNone/>
            </a:pPr>
            <a:r>
              <a:rPr b="0" i="0" lang="zh-HK" sz="3000" u="none" cap="none" strike="noStrike">
                <a:solidFill>
                  <a:srgbClr val="FFFEFF"/>
                </a:solidFill>
                <a:latin typeface="Proxima Nova"/>
                <a:ea typeface="Proxima Nova"/>
                <a:cs typeface="Proxima Nova"/>
                <a:sym typeface="Proxima Nova"/>
              </a:rPr>
              <a:t>Ranked the 14th fastest growing company in Asia, 2018</a:t>
            </a:r>
            <a:endParaRPr b="0" i="0" sz="3000" u="none" cap="none" strike="noStrike">
              <a:solidFill>
                <a:srgbClr val="FFFEFF"/>
              </a:solidFill>
              <a:latin typeface="Proxima Nova"/>
              <a:ea typeface="Proxima Nova"/>
              <a:cs typeface="Proxima Nova"/>
              <a:sym typeface="Proxima Nova"/>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Proxima Nova"/>
              <a:ea typeface="Proxima Nova"/>
              <a:cs typeface="Proxima Nova"/>
              <a:sym typeface="Proxima Nova"/>
            </a:endParaRPr>
          </a:p>
        </p:txBody>
      </p:sp>
      <p:sp>
        <p:nvSpPr>
          <p:cNvPr id="1074" name="Google Shape;1074;p59"/>
          <p:cNvSpPr txBox="1"/>
          <p:nvPr/>
        </p:nvSpPr>
        <p:spPr>
          <a:xfrm>
            <a:off x="3206863" y="4115800"/>
            <a:ext cx="2730300" cy="5142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FFFEFF"/>
              </a:buClr>
              <a:buSzPts val="1139"/>
              <a:buFont typeface="Roboto"/>
              <a:buNone/>
            </a:pPr>
            <a:r>
              <a:rPr b="0" i="0" lang="zh-HK" sz="1139" u="none" cap="none" strike="noStrike">
                <a:solidFill>
                  <a:srgbClr val="FFFFFF"/>
                </a:solidFill>
                <a:latin typeface="Proxima Nova"/>
                <a:ea typeface="Proxima Nova"/>
                <a:cs typeface="Proxima Nova"/>
                <a:sym typeface="Proxima Nova"/>
              </a:rPr>
              <a:t>FT1000 APAC</a:t>
            </a:r>
            <a:endParaRPr b="0" i="0" sz="1139" u="none" cap="none" strike="noStrike">
              <a:solidFill>
                <a:srgbClr val="FFFFFF"/>
              </a:solidFill>
              <a:latin typeface="Proxima Nova"/>
              <a:ea typeface="Proxima Nova"/>
              <a:cs typeface="Proxima Nova"/>
              <a:sym typeface="Proxima Nova"/>
            </a:endParaRPr>
          </a:p>
          <a:p>
            <a:pPr indent="0" lvl="0" marL="0" marR="0" rtl="0" algn="ctr">
              <a:lnSpc>
                <a:spcPct val="115000"/>
              </a:lnSpc>
              <a:spcBef>
                <a:spcPts val="0"/>
              </a:spcBef>
              <a:spcAft>
                <a:spcPts val="0"/>
              </a:spcAft>
              <a:buClr>
                <a:srgbClr val="FFFEFF"/>
              </a:buClr>
              <a:buSzPts val="1139"/>
              <a:buFont typeface="Roboto"/>
              <a:buNone/>
            </a:pPr>
            <a:r>
              <a:rPr b="0" i="0" lang="zh-HK" sz="1139" u="none" cap="none" strike="noStrike">
                <a:solidFill>
                  <a:srgbClr val="80CAAD"/>
                </a:solidFill>
                <a:latin typeface="Proxima Nova"/>
                <a:ea typeface="Proxima Nova"/>
                <a:cs typeface="Proxima Nova"/>
                <a:sym typeface="Proxima Nova"/>
              </a:rPr>
              <a:t>2018</a:t>
            </a:r>
            <a:endParaRPr b="0" i="0" sz="1200" u="none" cap="none" strike="noStrike">
              <a:solidFill>
                <a:srgbClr val="000000"/>
              </a:solidFill>
              <a:latin typeface="Proxima Nova"/>
              <a:ea typeface="Proxima Nova"/>
              <a:cs typeface="Proxima Nova"/>
              <a:sym typeface="Proxima Nova"/>
            </a:endParaRPr>
          </a:p>
        </p:txBody>
      </p:sp>
      <p:cxnSp>
        <p:nvCxnSpPr>
          <p:cNvPr id="1075" name="Google Shape;1075;p59"/>
          <p:cNvCxnSpPr/>
          <p:nvPr/>
        </p:nvCxnSpPr>
        <p:spPr>
          <a:xfrm>
            <a:off x="4275150" y="2913300"/>
            <a:ext cx="593700" cy="0"/>
          </a:xfrm>
          <a:prstGeom prst="straightConnector1">
            <a:avLst/>
          </a:prstGeom>
          <a:noFill/>
          <a:ln cap="flat" cmpd="sng" w="19050">
            <a:solidFill>
              <a:srgbClr val="80CAAD"/>
            </a:solidFill>
            <a:prstDash val="solid"/>
            <a:round/>
            <a:headEnd len="sm" w="sm" type="none"/>
            <a:tailEnd len="sm" w="sm" type="none"/>
          </a:ln>
        </p:spPr>
      </p:cxnSp>
      <p:sp>
        <p:nvSpPr>
          <p:cNvPr id="1076" name="Google Shape;1076;p59"/>
          <p:cNvSpPr txBox="1"/>
          <p:nvPr/>
        </p:nvSpPr>
        <p:spPr>
          <a:xfrm>
            <a:off x="4238475" y="249350"/>
            <a:ext cx="557700" cy="60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600"/>
              <a:buFont typeface="Arial"/>
              <a:buNone/>
            </a:pPr>
            <a:r>
              <a:rPr b="1" i="0" lang="zh-HK" sz="9600" u="none" cap="none" strike="noStrike">
                <a:solidFill>
                  <a:srgbClr val="80CAAD"/>
                </a:solidFill>
                <a:latin typeface="Proxima Nova"/>
                <a:ea typeface="Proxima Nova"/>
                <a:cs typeface="Proxima Nova"/>
                <a:sym typeface="Proxima Nova"/>
              </a:rPr>
              <a:t>*</a:t>
            </a:r>
            <a:endParaRPr b="1" i="0" sz="9600" u="none" cap="none" strike="noStrike">
              <a:solidFill>
                <a:srgbClr val="80CAAD"/>
              </a:solidFill>
              <a:latin typeface="Proxima Nova"/>
              <a:ea typeface="Proxima Nova"/>
              <a:cs typeface="Proxima Nova"/>
              <a:sym typeface="Proxima Nova"/>
            </a:endParaRPr>
          </a:p>
        </p:txBody>
      </p:sp>
      <p:pic>
        <p:nvPicPr>
          <p:cNvPr id="1077" name="Google Shape;1077;p59"/>
          <p:cNvPicPr preferRelativeResize="0"/>
          <p:nvPr/>
        </p:nvPicPr>
        <p:blipFill rotWithShape="1">
          <a:blip r:embed="rId5">
            <a:alphaModFix/>
          </a:blip>
          <a:srcRect b="0" l="0" r="0" t="0"/>
          <a:stretch/>
        </p:blipFill>
        <p:spPr>
          <a:xfrm>
            <a:off x="3616524" y="3113274"/>
            <a:ext cx="1910968" cy="90935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ients 1">
  <p:cSld name="CUSTOM_2_1">
    <p:spTree>
      <p:nvGrpSpPr>
        <p:cNvPr id="1078" name="Shape 1078"/>
        <p:cNvGrpSpPr/>
        <p:nvPr/>
      </p:nvGrpSpPr>
      <p:grpSpPr>
        <a:xfrm>
          <a:off x="0" y="0"/>
          <a:ext cx="0" cy="0"/>
          <a:chOff x="0" y="0"/>
          <a:chExt cx="0" cy="0"/>
        </a:xfrm>
      </p:grpSpPr>
      <p:sp>
        <p:nvSpPr>
          <p:cNvPr id="1079" name="Google Shape;1079;p60"/>
          <p:cNvSpPr/>
          <p:nvPr/>
        </p:nvSpPr>
        <p:spPr>
          <a:xfrm>
            <a:off x="4509004" y="1545575"/>
            <a:ext cx="97500" cy="276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zh-HK" sz="14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Calibri"/>
              <a:ea typeface="Calibri"/>
              <a:cs typeface="Calibri"/>
              <a:sym typeface="Calibri"/>
            </a:endParaRPr>
          </a:p>
        </p:txBody>
      </p:sp>
      <p:sp>
        <p:nvSpPr>
          <p:cNvPr id="1080" name="Google Shape;1080;p60"/>
          <p:cNvSpPr/>
          <p:nvPr/>
        </p:nvSpPr>
        <p:spPr>
          <a:xfrm>
            <a:off x="4520624" y="1012176"/>
            <a:ext cx="141000" cy="484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zh-HK" sz="14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Calibri"/>
              <a:ea typeface="Calibri"/>
              <a:cs typeface="Calibri"/>
              <a:sym typeface="Calibri"/>
            </a:endParaRPr>
          </a:p>
        </p:txBody>
      </p:sp>
      <p:pic>
        <p:nvPicPr>
          <p:cNvPr id="1081" name="Google Shape;1081;p60"/>
          <p:cNvPicPr preferRelativeResize="0"/>
          <p:nvPr/>
        </p:nvPicPr>
        <p:blipFill rotWithShape="1">
          <a:blip r:embed="rId2">
            <a:alphaModFix/>
          </a:blip>
          <a:srcRect b="0" l="0" r="0" t="0"/>
          <a:stretch/>
        </p:blipFill>
        <p:spPr>
          <a:xfrm>
            <a:off x="4186015" y="2184035"/>
            <a:ext cx="438030" cy="152306"/>
          </a:xfrm>
          <a:prstGeom prst="rect">
            <a:avLst/>
          </a:prstGeom>
          <a:noFill/>
          <a:ln>
            <a:noFill/>
          </a:ln>
        </p:spPr>
      </p:pic>
      <p:pic>
        <p:nvPicPr>
          <p:cNvPr id="1082" name="Google Shape;1082;p60"/>
          <p:cNvPicPr preferRelativeResize="0"/>
          <p:nvPr/>
        </p:nvPicPr>
        <p:blipFill rotWithShape="1">
          <a:blip r:embed="rId3">
            <a:alphaModFix/>
          </a:blip>
          <a:srcRect b="0" l="0" r="0" t="0"/>
          <a:stretch/>
        </p:blipFill>
        <p:spPr>
          <a:xfrm>
            <a:off x="4063142" y="2573282"/>
            <a:ext cx="456278" cy="168212"/>
          </a:xfrm>
          <a:prstGeom prst="rect">
            <a:avLst/>
          </a:prstGeom>
          <a:noFill/>
          <a:ln>
            <a:noFill/>
          </a:ln>
        </p:spPr>
      </p:pic>
      <p:pic>
        <p:nvPicPr>
          <p:cNvPr id="1083" name="Google Shape;1083;p60"/>
          <p:cNvPicPr preferRelativeResize="0"/>
          <p:nvPr/>
        </p:nvPicPr>
        <p:blipFill rotWithShape="1">
          <a:blip r:embed="rId4">
            <a:alphaModFix/>
          </a:blip>
          <a:srcRect b="0" l="0" r="6463" t="0"/>
          <a:stretch/>
        </p:blipFill>
        <p:spPr>
          <a:xfrm>
            <a:off x="3365563" y="2169062"/>
            <a:ext cx="802817" cy="267469"/>
          </a:xfrm>
          <a:prstGeom prst="rect">
            <a:avLst/>
          </a:prstGeom>
          <a:noFill/>
          <a:ln>
            <a:noFill/>
          </a:ln>
        </p:spPr>
      </p:pic>
      <p:pic>
        <p:nvPicPr>
          <p:cNvPr id="1084" name="Google Shape;1084;p60"/>
          <p:cNvPicPr preferRelativeResize="0"/>
          <p:nvPr/>
        </p:nvPicPr>
        <p:blipFill rotWithShape="1">
          <a:blip r:embed="rId5">
            <a:alphaModFix/>
          </a:blip>
          <a:srcRect b="0" l="0" r="0" t="0"/>
          <a:stretch/>
        </p:blipFill>
        <p:spPr>
          <a:xfrm>
            <a:off x="7732380" y="2483238"/>
            <a:ext cx="518043" cy="235813"/>
          </a:xfrm>
          <a:prstGeom prst="rect">
            <a:avLst/>
          </a:prstGeom>
          <a:noFill/>
          <a:ln>
            <a:noFill/>
          </a:ln>
        </p:spPr>
      </p:pic>
      <p:pic>
        <p:nvPicPr>
          <p:cNvPr id="1085" name="Google Shape;1085;p60"/>
          <p:cNvPicPr preferRelativeResize="0"/>
          <p:nvPr/>
        </p:nvPicPr>
        <p:blipFill rotWithShape="1">
          <a:blip r:embed="rId6">
            <a:alphaModFix/>
          </a:blip>
          <a:srcRect b="0" l="0" r="0" t="0"/>
          <a:stretch/>
        </p:blipFill>
        <p:spPr>
          <a:xfrm>
            <a:off x="6758194" y="3003735"/>
            <a:ext cx="696316" cy="127224"/>
          </a:xfrm>
          <a:prstGeom prst="rect">
            <a:avLst/>
          </a:prstGeom>
          <a:noFill/>
          <a:ln>
            <a:noFill/>
          </a:ln>
        </p:spPr>
      </p:pic>
      <p:pic>
        <p:nvPicPr>
          <p:cNvPr descr="generali.png" id="1086" name="Google Shape;1086;p60"/>
          <p:cNvPicPr preferRelativeResize="0"/>
          <p:nvPr/>
        </p:nvPicPr>
        <p:blipFill rotWithShape="1">
          <a:blip r:embed="rId7">
            <a:alphaModFix/>
          </a:blip>
          <a:srcRect b="0" l="0" r="0" t="0"/>
          <a:stretch/>
        </p:blipFill>
        <p:spPr>
          <a:xfrm>
            <a:off x="4200441" y="3388968"/>
            <a:ext cx="453510" cy="349636"/>
          </a:xfrm>
          <a:prstGeom prst="rect">
            <a:avLst/>
          </a:prstGeom>
          <a:noFill/>
          <a:ln>
            <a:noFill/>
          </a:ln>
        </p:spPr>
      </p:pic>
      <p:pic>
        <p:nvPicPr>
          <p:cNvPr descr="helvetia.png" id="1087" name="Google Shape;1087;p60"/>
          <p:cNvPicPr preferRelativeResize="0"/>
          <p:nvPr/>
        </p:nvPicPr>
        <p:blipFill rotWithShape="1">
          <a:blip r:embed="rId8">
            <a:alphaModFix/>
          </a:blip>
          <a:srcRect b="0" l="0" r="0" t="0"/>
          <a:stretch/>
        </p:blipFill>
        <p:spPr>
          <a:xfrm>
            <a:off x="5400011" y="4072436"/>
            <a:ext cx="525566" cy="159744"/>
          </a:xfrm>
          <a:prstGeom prst="rect">
            <a:avLst/>
          </a:prstGeom>
          <a:noFill/>
          <a:ln>
            <a:noFill/>
          </a:ln>
        </p:spPr>
      </p:pic>
      <p:pic>
        <p:nvPicPr>
          <p:cNvPr id="1088" name="Google Shape;1088;p60"/>
          <p:cNvPicPr preferRelativeResize="0"/>
          <p:nvPr/>
        </p:nvPicPr>
        <p:blipFill rotWithShape="1">
          <a:blip r:embed="rId9">
            <a:alphaModFix/>
          </a:blip>
          <a:srcRect b="0" l="0" r="0" t="0"/>
          <a:stretch/>
        </p:blipFill>
        <p:spPr>
          <a:xfrm>
            <a:off x="1067038" y="2600144"/>
            <a:ext cx="470358" cy="141175"/>
          </a:xfrm>
          <a:prstGeom prst="rect">
            <a:avLst/>
          </a:prstGeom>
          <a:noFill/>
          <a:ln>
            <a:noFill/>
          </a:ln>
        </p:spPr>
      </p:pic>
      <p:pic>
        <p:nvPicPr>
          <p:cNvPr id="1089" name="Google Shape;1089;p60"/>
          <p:cNvPicPr preferRelativeResize="0"/>
          <p:nvPr/>
        </p:nvPicPr>
        <p:blipFill rotWithShape="1">
          <a:blip r:embed="rId10">
            <a:alphaModFix/>
          </a:blip>
          <a:srcRect b="0" l="0" r="0" t="0"/>
          <a:stretch/>
        </p:blipFill>
        <p:spPr>
          <a:xfrm>
            <a:off x="5324229" y="2619969"/>
            <a:ext cx="536563" cy="84439"/>
          </a:xfrm>
          <a:prstGeom prst="rect">
            <a:avLst/>
          </a:prstGeom>
          <a:noFill/>
          <a:ln>
            <a:noFill/>
          </a:ln>
        </p:spPr>
      </p:pic>
      <p:pic>
        <p:nvPicPr>
          <p:cNvPr id="1090" name="Google Shape;1090;p60"/>
          <p:cNvPicPr preferRelativeResize="0"/>
          <p:nvPr/>
        </p:nvPicPr>
        <p:blipFill rotWithShape="1">
          <a:blip r:embed="rId11">
            <a:alphaModFix/>
          </a:blip>
          <a:srcRect b="0" l="0" r="0" t="0"/>
          <a:stretch/>
        </p:blipFill>
        <p:spPr>
          <a:xfrm>
            <a:off x="2315425" y="2184079"/>
            <a:ext cx="724958" cy="167181"/>
          </a:xfrm>
          <a:prstGeom prst="rect">
            <a:avLst/>
          </a:prstGeom>
          <a:noFill/>
          <a:ln>
            <a:noFill/>
          </a:ln>
        </p:spPr>
      </p:pic>
      <p:pic>
        <p:nvPicPr>
          <p:cNvPr id="1091" name="Google Shape;1091;p60"/>
          <p:cNvPicPr preferRelativeResize="0"/>
          <p:nvPr/>
        </p:nvPicPr>
        <p:blipFill rotWithShape="1">
          <a:blip r:embed="rId12">
            <a:alphaModFix/>
          </a:blip>
          <a:srcRect b="0" l="0" r="0" t="0"/>
          <a:stretch/>
        </p:blipFill>
        <p:spPr>
          <a:xfrm>
            <a:off x="3365563" y="2616801"/>
            <a:ext cx="421461" cy="95650"/>
          </a:xfrm>
          <a:prstGeom prst="rect">
            <a:avLst/>
          </a:prstGeom>
          <a:noFill/>
          <a:ln>
            <a:noFill/>
          </a:ln>
        </p:spPr>
      </p:pic>
      <p:pic>
        <p:nvPicPr>
          <p:cNvPr id="1092" name="Google Shape;1092;p60"/>
          <p:cNvPicPr preferRelativeResize="0"/>
          <p:nvPr/>
        </p:nvPicPr>
        <p:blipFill rotWithShape="1">
          <a:blip r:embed="rId13">
            <a:alphaModFix/>
          </a:blip>
          <a:srcRect b="23379" l="5767" r="0" t="29832"/>
          <a:stretch/>
        </p:blipFill>
        <p:spPr>
          <a:xfrm>
            <a:off x="1789605" y="2608422"/>
            <a:ext cx="801705" cy="155113"/>
          </a:xfrm>
          <a:prstGeom prst="rect">
            <a:avLst/>
          </a:prstGeom>
          <a:noFill/>
          <a:ln>
            <a:noFill/>
          </a:ln>
        </p:spPr>
      </p:pic>
      <p:pic>
        <p:nvPicPr>
          <p:cNvPr descr="morningstar.png" id="1093" name="Google Shape;1093;p60"/>
          <p:cNvPicPr preferRelativeResize="0"/>
          <p:nvPr/>
        </p:nvPicPr>
        <p:blipFill rotWithShape="1">
          <a:blip r:embed="rId14">
            <a:alphaModFix/>
          </a:blip>
          <a:srcRect b="0" l="0" r="0" t="0"/>
          <a:stretch/>
        </p:blipFill>
        <p:spPr>
          <a:xfrm>
            <a:off x="7009889" y="4063538"/>
            <a:ext cx="507628" cy="173207"/>
          </a:xfrm>
          <a:prstGeom prst="rect">
            <a:avLst/>
          </a:prstGeom>
          <a:noFill/>
          <a:ln>
            <a:noFill/>
          </a:ln>
        </p:spPr>
      </p:pic>
      <p:pic>
        <p:nvPicPr>
          <p:cNvPr id="1094" name="Google Shape;1094;p60"/>
          <p:cNvPicPr preferRelativeResize="0"/>
          <p:nvPr/>
        </p:nvPicPr>
        <p:blipFill rotWithShape="1">
          <a:blip r:embed="rId15">
            <a:alphaModFix/>
          </a:blip>
          <a:srcRect b="0" l="0" r="0" t="0"/>
          <a:stretch/>
        </p:blipFill>
        <p:spPr>
          <a:xfrm>
            <a:off x="1197008" y="2886277"/>
            <a:ext cx="758110" cy="303410"/>
          </a:xfrm>
          <a:prstGeom prst="rect">
            <a:avLst/>
          </a:prstGeom>
          <a:noFill/>
          <a:ln>
            <a:noFill/>
          </a:ln>
        </p:spPr>
      </p:pic>
      <p:pic>
        <p:nvPicPr>
          <p:cNvPr id="1095" name="Google Shape;1095;p60"/>
          <p:cNvPicPr preferRelativeResize="0"/>
          <p:nvPr/>
        </p:nvPicPr>
        <p:blipFill rotWithShape="1">
          <a:blip r:embed="rId16">
            <a:alphaModFix/>
          </a:blip>
          <a:srcRect b="0" l="0" r="0" t="0"/>
          <a:stretch/>
        </p:blipFill>
        <p:spPr>
          <a:xfrm>
            <a:off x="2661509" y="3438686"/>
            <a:ext cx="371269" cy="274801"/>
          </a:xfrm>
          <a:prstGeom prst="rect">
            <a:avLst/>
          </a:prstGeom>
          <a:noFill/>
          <a:ln>
            <a:noFill/>
          </a:ln>
        </p:spPr>
      </p:pic>
      <p:pic>
        <p:nvPicPr>
          <p:cNvPr id="1096" name="Google Shape;1096;p60"/>
          <p:cNvPicPr preferRelativeResize="0"/>
          <p:nvPr/>
        </p:nvPicPr>
        <p:blipFill rotWithShape="1">
          <a:blip r:embed="rId17">
            <a:alphaModFix/>
          </a:blip>
          <a:srcRect b="0" l="0" r="0" t="0"/>
          <a:stretch/>
        </p:blipFill>
        <p:spPr>
          <a:xfrm>
            <a:off x="6172335" y="2581051"/>
            <a:ext cx="505302" cy="120010"/>
          </a:xfrm>
          <a:prstGeom prst="rect">
            <a:avLst/>
          </a:prstGeom>
          <a:noFill/>
          <a:ln>
            <a:noFill/>
          </a:ln>
        </p:spPr>
      </p:pic>
      <p:pic>
        <p:nvPicPr>
          <p:cNvPr descr="cash.png" id="1097" name="Google Shape;1097;p60"/>
          <p:cNvPicPr preferRelativeResize="0"/>
          <p:nvPr/>
        </p:nvPicPr>
        <p:blipFill rotWithShape="1">
          <a:blip r:embed="rId18">
            <a:alphaModFix/>
          </a:blip>
          <a:srcRect b="0" l="0" r="0" t="0"/>
          <a:stretch/>
        </p:blipFill>
        <p:spPr>
          <a:xfrm>
            <a:off x="1067038" y="2218366"/>
            <a:ext cx="377644" cy="126634"/>
          </a:xfrm>
          <a:prstGeom prst="rect">
            <a:avLst/>
          </a:prstGeom>
          <a:noFill/>
          <a:ln>
            <a:noFill/>
          </a:ln>
        </p:spPr>
      </p:pic>
      <p:pic>
        <p:nvPicPr>
          <p:cNvPr id="1098" name="Google Shape;1098;p60"/>
          <p:cNvPicPr preferRelativeResize="0"/>
          <p:nvPr/>
        </p:nvPicPr>
        <p:blipFill rotWithShape="1">
          <a:blip r:embed="rId19">
            <a:alphaModFix/>
          </a:blip>
          <a:srcRect b="0" l="0" r="0" t="0"/>
          <a:stretch/>
        </p:blipFill>
        <p:spPr>
          <a:xfrm>
            <a:off x="5402565" y="3439826"/>
            <a:ext cx="321541" cy="273091"/>
          </a:xfrm>
          <a:prstGeom prst="rect">
            <a:avLst/>
          </a:prstGeom>
          <a:noFill/>
          <a:ln>
            <a:noFill/>
          </a:ln>
        </p:spPr>
      </p:pic>
      <p:pic>
        <p:nvPicPr>
          <p:cNvPr id="1099" name="Google Shape;1099;p60"/>
          <p:cNvPicPr preferRelativeResize="0"/>
          <p:nvPr/>
        </p:nvPicPr>
        <p:blipFill rotWithShape="1">
          <a:blip r:embed="rId20">
            <a:alphaModFix/>
          </a:blip>
          <a:srcRect b="0" l="0" r="0" t="0"/>
          <a:stretch/>
        </p:blipFill>
        <p:spPr>
          <a:xfrm>
            <a:off x="358796" y="2221349"/>
            <a:ext cx="440138" cy="132131"/>
          </a:xfrm>
          <a:prstGeom prst="rect">
            <a:avLst/>
          </a:prstGeom>
          <a:noFill/>
          <a:ln>
            <a:noFill/>
          </a:ln>
        </p:spPr>
      </p:pic>
      <p:pic>
        <p:nvPicPr>
          <p:cNvPr id="1100" name="Google Shape;1100;p60"/>
          <p:cNvPicPr preferRelativeResize="0"/>
          <p:nvPr/>
        </p:nvPicPr>
        <p:blipFill rotWithShape="1">
          <a:blip r:embed="rId21">
            <a:alphaModFix/>
          </a:blip>
          <a:srcRect b="0" l="0" r="0" t="0"/>
          <a:stretch/>
        </p:blipFill>
        <p:spPr>
          <a:xfrm>
            <a:off x="7375549" y="3373240"/>
            <a:ext cx="547226" cy="372960"/>
          </a:xfrm>
          <a:prstGeom prst="rect">
            <a:avLst/>
          </a:prstGeom>
          <a:noFill/>
          <a:ln>
            <a:noFill/>
          </a:ln>
        </p:spPr>
      </p:pic>
      <p:pic>
        <p:nvPicPr>
          <p:cNvPr id="1101" name="Google Shape;1101;p60"/>
          <p:cNvPicPr preferRelativeResize="0"/>
          <p:nvPr/>
        </p:nvPicPr>
        <p:blipFill rotWithShape="1">
          <a:blip r:embed="rId22">
            <a:alphaModFix/>
          </a:blip>
          <a:srcRect b="11174" l="8625" r="1800" t="14031"/>
          <a:stretch/>
        </p:blipFill>
        <p:spPr>
          <a:xfrm>
            <a:off x="358795" y="2534220"/>
            <a:ext cx="643536" cy="315619"/>
          </a:xfrm>
          <a:prstGeom prst="rect">
            <a:avLst/>
          </a:prstGeom>
          <a:noFill/>
          <a:ln>
            <a:noFill/>
          </a:ln>
        </p:spPr>
      </p:pic>
      <p:pic>
        <p:nvPicPr>
          <p:cNvPr id="1102" name="Google Shape;1102;p60"/>
          <p:cNvPicPr preferRelativeResize="0"/>
          <p:nvPr/>
        </p:nvPicPr>
        <p:blipFill rotWithShape="1">
          <a:blip r:embed="rId23">
            <a:alphaModFix/>
          </a:blip>
          <a:srcRect b="0" l="0" r="0" t="0"/>
          <a:stretch/>
        </p:blipFill>
        <p:spPr>
          <a:xfrm>
            <a:off x="5892836" y="3451754"/>
            <a:ext cx="735843" cy="340529"/>
          </a:xfrm>
          <a:prstGeom prst="rect">
            <a:avLst/>
          </a:prstGeom>
          <a:noFill/>
          <a:ln>
            <a:noFill/>
          </a:ln>
        </p:spPr>
      </p:pic>
      <p:pic>
        <p:nvPicPr>
          <p:cNvPr id="1103" name="Google Shape;1103;p60"/>
          <p:cNvPicPr preferRelativeResize="0"/>
          <p:nvPr/>
        </p:nvPicPr>
        <p:blipFill rotWithShape="1">
          <a:blip r:embed="rId24">
            <a:alphaModFix/>
          </a:blip>
          <a:srcRect b="0" l="0" r="0" t="0"/>
          <a:stretch/>
        </p:blipFill>
        <p:spPr>
          <a:xfrm>
            <a:off x="7784592" y="2979308"/>
            <a:ext cx="679328" cy="163729"/>
          </a:xfrm>
          <a:prstGeom prst="rect">
            <a:avLst/>
          </a:prstGeom>
          <a:noFill/>
          <a:ln>
            <a:noFill/>
          </a:ln>
        </p:spPr>
      </p:pic>
      <p:pic>
        <p:nvPicPr>
          <p:cNvPr id="1104" name="Google Shape;1104;p60"/>
          <p:cNvPicPr preferRelativeResize="0"/>
          <p:nvPr/>
        </p:nvPicPr>
        <p:blipFill rotWithShape="1">
          <a:blip r:embed="rId25">
            <a:alphaModFix/>
          </a:blip>
          <a:srcRect b="0" l="0" r="0" t="0"/>
          <a:stretch/>
        </p:blipFill>
        <p:spPr>
          <a:xfrm>
            <a:off x="3287478" y="2991322"/>
            <a:ext cx="730631" cy="145844"/>
          </a:xfrm>
          <a:prstGeom prst="rect">
            <a:avLst/>
          </a:prstGeom>
          <a:noFill/>
          <a:ln>
            <a:noFill/>
          </a:ln>
        </p:spPr>
      </p:pic>
      <p:pic>
        <p:nvPicPr>
          <p:cNvPr id="1105" name="Google Shape;1105;p60"/>
          <p:cNvPicPr preferRelativeResize="0"/>
          <p:nvPr/>
        </p:nvPicPr>
        <p:blipFill rotWithShape="1">
          <a:blip r:embed="rId26">
            <a:alphaModFix/>
          </a:blip>
          <a:srcRect b="0" l="0" r="0" t="0"/>
          <a:stretch/>
        </p:blipFill>
        <p:spPr>
          <a:xfrm>
            <a:off x="1692410" y="2223602"/>
            <a:ext cx="346757" cy="117331"/>
          </a:xfrm>
          <a:prstGeom prst="rect">
            <a:avLst/>
          </a:prstGeom>
          <a:noFill/>
          <a:ln>
            <a:noFill/>
          </a:ln>
        </p:spPr>
      </p:pic>
      <p:pic>
        <p:nvPicPr>
          <p:cNvPr id="1106" name="Google Shape;1106;p60"/>
          <p:cNvPicPr preferRelativeResize="0"/>
          <p:nvPr/>
        </p:nvPicPr>
        <p:blipFill rotWithShape="1">
          <a:blip r:embed="rId27">
            <a:alphaModFix/>
          </a:blip>
          <a:srcRect b="0" l="0" r="0" t="0"/>
          <a:stretch/>
        </p:blipFill>
        <p:spPr>
          <a:xfrm>
            <a:off x="4134347" y="4120865"/>
            <a:ext cx="411469" cy="87201"/>
          </a:xfrm>
          <a:prstGeom prst="rect">
            <a:avLst/>
          </a:prstGeom>
          <a:noFill/>
          <a:ln>
            <a:noFill/>
          </a:ln>
        </p:spPr>
      </p:pic>
      <p:pic>
        <p:nvPicPr>
          <p:cNvPr id="1107" name="Google Shape;1107;p60"/>
          <p:cNvPicPr preferRelativeResize="0"/>
          <p:nvPr/>
        </p:nvPicPr>
        <p:blipFill rotWithShape="1">
          <a:blip r:embed="rId28">
            <a:alphaModFix/>
          </a:blip>
          <a:srcRect b="21354" l="0" r="0" t="19245"/>
          <a:stretch/>
        </p:blipFill>
        <p:spPr>
          <a:xfrm>
            <a:off x="2542938" y="2534221"/>
            <a:ext cx="682258" cy="304432"/>
          </a:xfrm>
          <a:prstGeom prst="rect">
            <a:avLst/>
          </a:prstGeom>
          <a:noFill/>
          <a:ln>
            <a:noFill/>
          </a:ln>
        </p:spPr>
      </p:pic>
      <p:pic>
        <p:nvPicPr>
          <p:cNvPr descr="220px-Julius_Baer.svg.png" id="1108" name="Google Shape;1108;p60"/>
          <p:cNvPicPr preferRelativeResize="0"/>
          <p:nvPr/>
        </p:nvPicPr>
        <p:blipFill rotWithShape="1">
          <a:blip r:embed="rId29">
            <a:alphaModFix/>
          </a:blip>
          <a:srcRect b="0" l="0" r="0" t="0"/>
          <a:stretch/>
        </p:blipFill>
        <p:spPr>
          <a:xfrm>
            <a:off x="6976468" y="2603164"/>
            <a:ext cx="484916" cy="97055"/>
          </a:xfrm>
          <a:prstGeom prst="rect">
            <a:avLst/>
          </a:prstGeom>
          <a:noFill/>
          <a:ln>
            <a:noFill/>
          </a:ln>
        </p:spPr>
      </p:pic>
      <p:pic>
        <p:nvPicPr>
          <p:cNvPr descr="download.png" id="1109" name="Google Shape;1109;p60"/>
          <p:cNvPicPr preferRelativeResize="0"/>
          <p:nvPr/>
        </p:nvPicPr>
        <p:blipFill rotWithShape="1">
          <a:blip r:embed="rId30">
            <a:alphaModFix/>
          </a:blip>
          <a:srcRect b="0" l="0" r="0" t="0"/>
          <a:stretch/>
        </p:blipFill>
        <p:spPr>
          <a:xfrm>
            <a:off x="4859977" y="3403284"/>
            <a:ext cx="328109" cy="328109"/>
          </a:xfrm>
          <a:prstGeom prst="rect">
            <a:avLst/>
          </a:prstGeom>
          <a:noFill/>
          <a:ln>
            <a:noFill/>
          </a:ln>
        </p:spPr>
      </p:pic>
      <p:pic>
        <p:nvPicPr>
          <p:cNvPr descr="creditsuiss.png" id="1110" name="Google Shape;1110;p60"/>
          <p:cNvPicPr preferRelativeResize="0"/>
          <p:nvPr/>
        </p:nvPicPr>
        <p:blipFill rotWithShape="1">
          <a:blip r:embed="rId31">
            <a:alphaModFix/>
          </a:blip>
          <a:srcRect b="0" l="0" r="0" t="0"/>
          <a:stretch/>
        </p:blipFill>
        <p:spPr>
          <a:xfrm>
            <a:off x="5730306" y="2951188"/>
            <a:ext cx="673658" cy="205967"/>
          </a:xfrm>
          <a:prstGeom prst="rect">
            <a:avLst/>
          </a:prstGeom>
          <a:noFill/>
          <a:ln>
            <a:noFill/>
          </a:ln>
        </p:spPr>
      </p:pic>
      <p:pic>
        <p:nvPicPr>
          <p:cNvPr id="1111" name="Google Shape;1111;p60"/>
          <p:cNvPicPr preferRelativeResize="0"/>
          <p:nvPr/>
        </p:nvPicPr>
        <p:blipFill rotWithShape="1">
          <a:blip r:embed="rId32">
            <a:alphaModFix/>
          </a:blip>
          <a:srcRect b="0" l="0" r="0" t="0"/>
          <a:stretch/>
        </p:blipFill>
        <p:spPr>
          <a:xfrm>
            <a:off x="2086622" y="3426791"/>
            <a:ext cx="351594" cy="292980"/>
          </a:xfrm>
          <a:prstGeom prst="rect">
            <a:avLst/>
          </a:prstGeom>
          <a:noFill/>
          <a:ln>
            <a:noFill/>
          </a:ln>
        </p:spPr>
      </p:pic>
      <p:pic>
        <p:nvPicPr>
          <p:cNvPr id="1112" name="Google Shape;1112;p60"/>
          <p:cNvPicPr preferRelativeResize="0"/>
          <p:nvPr/>
        </p:nvPicPr>
        <p:blipFill rotWithShape="1">
          <a:blip r:embed="rId33">
            <a:alphaModFix/>
          </a:blip>
          <a:srcRect b="0" l="0" r="0" t="0"/>
          <a:stretch/>
        </p:blipFill>
        <p:spPr>
          <a:xfrm>
            <a:off x="3862285" y="3447632"/>
            <a:ext cx="206423" cy="261597"/>
          </a:xfrm>
          <a:prstGeom prst="rect">
            <a:avLst/>
          </a:prstGeom>
          <a:noFill/>
          <a:ln>
            <a:noFill/>
          </a:ln>
        </p:spPr>
      </p:pic>
      <p:pic>
        <p:nvPicPr>
          <p:cNvPr id="1113" name="Google Shape;1113;p60"/>
          <p:cNvPicPr preferRelativeResize="0"/>
          <p:nvPr/>
        </p:nvPicPr>
        <p:blipFill rotWithShape="1">
          <a:blip r:embed="rId34">
            <a:alphaModFix/>
          </a:blip>
          <a:srcRect b="0" l="0" r="0" t="0"/>
          <a:stretch/>
        </p:blipFill>
        <p:spPr>
          <a:xfrm>
            <a:off x="910594" y="3440168"/>
            <a:ext cx="430451" cy="272811"/>
          </a:xfrm>
          <a:prstGeom prst="rect">
            <a:avLst/>
          </a:prstGeom>
          <a:noFill/>
          <a:ln>
            <a:noFill/>
          </a:ln>
        </p:spPr>
      </p:pic>
      <p:pic>
        <p:nvPicPr>
          <p:cNvPr id="1114" name="Google Shape;1114;p60"/>
          <p:cNvPicPr preferRelativeResize="0"/>
          <p:nvPr/>
        </p:nvPicPr>
        <p:blipFill rotWithShape="1">
          <a:blip r:embed="rId35">
            <a:alphaModFix/>
          </a:blip>
          <a:srcRect b="0" l="0" r="0" t="0"/>
          <a:stretch/>
        </p:blipFill>
        <p:spPr>
          <a:xfrm>
            <a:off x="1509511" y="3423251"/>
            <a:ext cx="420023" cy="297857"/>
          </a:xfrm>
          <a:prstGeom prst="rect">
            <a:avLst/>
          </a:prstGeom>
          <a:noFill/>
          <a:ln>
            <a:noFill/>
          </a:ln>
        </p:spPr>
      </p:pic>
      <p:pic>
        <p:nvPicPr>
          <p:cNvPr id="1115" name="Google Shape;1115;p60"/>
          <p:cNvPicPr preferRelativeResize="0"/>
          <p:nvPr/>
        </p:nvPicPr>
        <p:blipFill rotWithShape="1">
          <a:blip r:embed="rId36">
            <a:alphaModFix/>
          </a:blip>
          <a:srcRect b="0" l="0" r="0" t="0"/>
          <a:stretch/>
        </p:blipFill>
        <p:spPr>
          <a:xfrm>
            <a:off x="3402659" y="3462667"/>
            <a:ext cx="299206" cy="317984"/>
          </a:xfrm>
          <a:prstGeom prst="rect">
            <a:avLst/>
          </a:prstGeom>
          <a:noFill/>
          <a:ln>
            <a:noFill/>
          </a:ln>
        </p:spPr>
      </p:pic>
      <p:pic>
        <p:nvPicPr>
          <p:cNvPr id="1116" name="Google Shape;1116;p60"/>
          <p:cNvPicPr preferRelativeResize="0"/>
          <p:nvPr/>
        </p:nvPicPr>
        <p:blipFill rotWithShape="1">
          <a:blip r:embed="rId37">
            <a:alphaModFix/>
          </a:blip>
          <a:srcRect b="0" l="0" r="0" t="0"/>
          <a:stretch/>
        </p:blipFill>
        <p:spPr>
          <a:xfrm>
            <a:off x="2492860" y="4061464"/>
            <a:ext cx="526269" cy="176308"/>
          </a:xfrm>
          <a:prstGeom prst="rect">
            <a:avLst/>
          </a:prstGeom>
          <a:noFill/>
          <a:ln>
            <a:noFill/>
          </a:ln>
        </p:spPr>
      </p:pic>
      <p:pic>
        <p:nvPicPr>
          <p:cNvPr id="1117" name="Google Shape;1117;p60"/>
          <p:cNvPicPr preferRelativeResize="0"/>
          <p:nvPr/>
        </p:nvPicPr>
        <p:blipFill rotWithShape="1">
          <a:blip r:embed="rId38">
            <a:alphaModFix/>
          </a:blip>
          <a:srcRect b="0" l="0" r="0" t="0"/>
          <a:stretch/>
        </p:blipFill>
        <p:spPr>
          <a:xfrm>
            <a:off x="3271315" y="4106161"/>
            <a:ext cx="610836" cy="152792"/>
          </a:xfrm>
          <a:prstGeom prst="rect">
            <a:avLst/>
          </a:prstGeom>
          <a:noFill/>
          <a:ln>
            <a:noFill/>
          </a:ln>
        </p:spPr>
      </p:pic>
      <p:pic>
        <p:nvPicPr>
          <p:cNvPr id="1118" name="Google Shape;1118;p60"/>
          <p:cNvPicPr preferRelativeResize="0"/>
          <p:nvPr/>
        </p:nvPicPr>
        <p:blipFill rotWithShape="1">
          <a:blip r:embed="rId39">
            <a:alphaModFix/>
          </a:blip>
          <a:srcRect b="0" l="0" r="0" t="0"/>
          <a:stretch/>
        </p:blipFill>
        <p:spPr>
          <a:xfrm>
            <a:off x="358795" y="2964735"/>
            <a:ext cx="531182" cy="185650"/>
          </a:xfrm>
          <a:prstGeom prst="rect">
            <a:avLst/>
          </a:prstGeom>
          <a:noFill/>
          <a:ln>
            <a:noFill/>
          </a:ln>
        </p:spPr>
      </p:pic>
      <p:pic>
        <p:nvPicPr>
          <p:cNvPr descr="msci.png" id="1119" name="Google Shape;1119;p60"/>
          <p:cNvPicPr preferRelativeResize="0"/>
          <p:nvPr/>
        </p:nvPicPr>
        <p:blipFill rotWithShape="1">
          <a:blip r:embed="rId40">
            <a:alphaModFix/>
          </a:blip>
          <a:srcRect b="0" l="0" r="0" t="0"/>
          <a:stretch/>
        </p:blipFill>
        <p:spPr>
          <a:xfrm>
            <a:off x="6712885" y="3484367"/>
            <a:ext cx="395277" cy="206409"/>
          </a:xfrm>
          <a:prstGeom prst="rect">
            <a:avLst/>
          </a:prstGeom>
          <a:noFill/>
          <a:ln>
            <a:noFill/>
          </a:ln>
        </p:spPr>
      </p:pic>
      <p:pic>
        <p:nvPicPr>
          <p:cNvPr descr="eurekahedge.png" id="1120" name="Google Shape;1120;p60"/>
          <p:cNvPicPr preferRelativeResize="0"/>
          <p:nvPr/>
        </p:nvPicPr>
        <p:blipFill rotWithShape="1">
          <a:blip r:embed="rId41">
            <a:alphaModFix/>
          </a:blip>
          <a:srcRect b="0" l="0" r="0" t="0"/>
          <a:stretch/>
        </p:blipFill>
        <p:spPr>
          <a:xfrm>
            <a:off x="4753569" y="2573282"/>
            <a:ext cx="329460" cy="129825"/>
          </a:xfrm>
          <a:prstGeom prst="rect">
            <a:avLst/>
          </a:prstGeom>
          <a:noFill/>
          <a:ln>
            <a:noFill/>
          </a:ln>
        </p:spPr>
      </p:pic>
      <p:pic>
        <p:nvPicPr>
          <p:cNvPr descr="yieldbook.jpg" id="1121" name="Google Shape;1121;p60"/>
          <p:cNvPicPr preferRelativeResize="0"/>
          <p:nvPr/>
        </p:nvPicPr>
        <p:blipFill rotWithShape="1">
          <a:blip r:embed="rId42">
            <a:alphaModFix/>
          </a:blip>
          <a:srcRect b="0" l="0" r="0" t="0"/>
          <a:stretch/>
        </p:blipFill>
        <p:spPr>
          <a:xfrm>
            <a:off x="6197939" y="4098533"/>
            <a:ext cx="535798" cy="120683"/>
          </a:xfrm>
          <a:prstGeom prst="rect">
            <a:avLst/>
          </a:prstGeom>
          <a:noFill/>
          <a:ln>
            <a:noFill/>
          </a:ln>
        </p:spPr>
      </p:pic>
      <p:pic>
        <p:nvPicPr>
          <p:cNvPr descr="Logo_Homepage.png" id="1122" name="Google Shape;1122;p60"/>
          <p:cNvPicPr preferRelativeResize="0"/>
          <p:nvPr/>
        </p:nvPicPr>
        <p:blipFill rotWithShape="1">
          <a:blip r:embed="rId43">
            <a:alphaModFix/>
          </a:blip>
          <a:srcRect b="0" l="0" r="0" t="0"/>
          <a:stretch/>
        </p:blipFill>
        <p:spPr>
          <a:xfrm>
            <a:off x="4444988" y="2932247"/>
            <a:ext cx="879216" cy="234457"/>
          </a:xfrm>
          <a:prstGeom prst="rect">
            <a:avLst/>
          </a:prstGeom>
          <a:noFill/>
          <a:ln>
            <a:noFill/>
          </a:ln>
        </p:spPr>
      </p:pic>
      <p:pic>
        <p:nvPicPr>
          <p:cNvPr id="1123" name="Google Shape;1123;p60"/>
          <p:cNvPicPr preferRelativeResize="0"/>
          <p:nvPr/>
        </p:nvPicPr>
        <p:blipFill rotWithShape="1">
          <a:blip r:embed="rId44">
            <a:alphaModFix/>
          </a:blip>
          <a:srcRect b="0" l="0" r="0" t="0"/>
          <a:stretch/>
        </p:blipFill>
        <p:spPr>
          <a:xfrm>
            <a:off x="363092" y="3456660"/>
            <a:ext cx="332018" cy="247967"/>
          </a:xfrm>
          <a:prstGeom prst="rect">
            <a:avLst/>
          </a:prstGeom>
          <a:noFill/>
          <a:ln>
            <a:noFill/>
          </a:ln>
        </p:spPr>
      </p:pic>
      <p:pic>
        <p:nvPicPr>
          <p:cNvPr id="1124" name="Google Shape;1124;p60"/>
          <p:cNvPicPr preferRelativeResize="0"/>
          <p:nvPr/>
        </p:nvPicPr>
        <p:blipFill rotWithShape="1">
          <a:blip r:embed="rId45">
            <a:alphaModFix/>
          </a:blip>
          <a:srcRect b="0" l="0" r="0" t="0"/>
          <a:stretch/>
        </p:blipFill>
        <p:spPr>
          <a:xfrm>
            <a:off x="1432360" y="4059626"/>
            <a:ext cx="840727" cy="238750"/>
          </a:xfrm>
          <a:prstGeom prst="rect">
            <a:avLst/>
          </a:prstGeom>
          <a:noFill/>
          <a:ln>
            <a:noFill/>
          </a:ln>
        </p:spPr>
      </p:pic>
      <p:pic>
        <p:nvPicPr>
          <p:cNvPr id="1125" name="Google Shape;1125;p60"/>
          <p:cNvPicPr preferRelativeResize="0"/>
          <p:nvPr/>
        </p:nvPicPr>
        <p:blipFill rotWithShape="1">
          <a:blip r:embed="rId46">
            <a:alphaModFix/>
          </a:blip>
          <a:srcRect b="0" l="0" r="0" t="0"/>
          <a:stretch/>
        </p:blipFill>
        <p:spPr>
          <a:xfrm>
            <a:off x="4734790" y="4095058"/>
            <a:ext cx="450668" cy="125923"/>
          </a:xfrm>
          <a:prstGeom prst="rect">
            <a:avLst/>
          </a:prstGeom>
          <a:noFill/>
          <a:ln>
            <a:noFill/>
          </a:ln>
        </p:spPr>
      </p:pic>
      <p:pic>
        <p:nvPicPr>
          <p:cNvPr id="1126" name="Google Shape;1126;p60"/>
          <p:cNvPicPr preferRelativeResize="0"/>
          <p:nvPr/>
        </p:nvPicPr>
        <p:blipFill rotWithShape="1">
          <a:blip r:embed="rId47">
            <a:alphaModFix/>
          </a:blip>
          <a:srcRect b="0" l="0" r="0" t="0"/>
          <a:stretch/>
        </p:blipFill>
        <p:spPr>
          <a:xfrm>
            <a:off x="434999" y="4104880"/>
            <a:ext cx="789989" cy="148207"/>
          </a:xfrm>
          <a:prstGeom prst="rect">
            <a:avLst/>
          </a:prstGeom>
          <a:noFill/>
          <a:ln>
            <a:noFill/>
          </a:ln>
        </p:spPr>
      </p:pic>
      <p:pic>
        <p:nvPicPr>
          <p:cNvPr id="1127" name="Google Shape;1127;p60"/>
          <p:cNvPicPr preferRelativeResize="0"/>
          <p:nvPr/>
        </p:nvPicPr>
        <p:blipFill rotWithShape="1">
          <a:blip r:embed="rId12">
            <a:alphaModFix/>
          </a:blip>
          <a:srcRect b="0" l="0" r="0" t="0"/>
          <a:stretch/>
        </p:blipFill>
        <p:spPr>
          <a:xfrm>
            <a:off x="2315425" y="2993693"/>
            <a:ext cx="626674" cy="142224"/>
          </a:xfrm>
          <a:prstGeom prst="rect">
            <a:avLst/>
          </a:prstGeom>
          <a:noFill/>
          <a:ln>
            <a:noFill/>
          </a:ln>
        </p:spPr>
      </p:pic>
      <p:pic>
        <p:nvPicPr>
          <p:cNvPr id="1128" name="Google Shape;1128;p60"/>
          <p:cNvPicPr preferRelativeResize="0"/>
          <p:nvPr/>
        </p:nvPicPr>
        <p:blipFill rotWithShape="1">
          <a:blip r:embed="rId48">
            <a:alphaModFix/>
          </a:blip>
          <a:srcRect b="0" l="0" r="0" t="0"/>
          <a:stretch/>
        </p:blipFill>
        <p:spPr>
          <a:xfrm>
            <a:off x="8241362" y="3513265"/>
            <a:ext cx="423439" cy="163210"/>
          </a:xfrm>
          <a:prstGeom prst="rect">
            <a:avLst/>
          </a:prstGeom>
          <a:noFill/>
          <a:ln>
            <a:noFill/>
          </a:ln>
        </p:spPr>
      </p:pic>
      <p:pic>
        <p:nvPicPr>
          <p:cNvPr id="1129" name="Google Shape;1129;p60"/>
          <p:cNvPicPr preferRelativeResize="0"/>
          <p:nvPr/>
        </p:nvPicPr>
        <p:blipFill rotWithShape="1">
          <a:blip r:embed="rId49">
            <a:alphaModFix/>
          </a:blip>
          <a:srcRect b="0" l="0" r="0" t="0"/>
          <a:stretch/>
        </p:blipFill>
        <p:spPr>
          <a:xfrm>
            <a:off x="331556" y="1778257"/>
            <a:ext cx="415896" cy="178406"/>
          </a:xfrm>
          <a:prstGeom prst="rect">
            <a:avLst/>
          </a:prstGeom>
          <a:noFill/>
          <a:ln>
            <a:noFill/>
          </a:ln>
        </p:spPr>
      </p:pic>
      <p:pic>
        <p:nvPicPr>
          <p:cNvPr id="1130" name="Google Shape;1130;p60"/>
          <p:cNvPicPr preferRelativeResize="0"/>
          <p:nvPr/>
        </p:nvPicPr>
        <p:blipFill rotWithShape="1">
          <a:blip r:embed="rId50">
            <a:alphaModFix/>
          </a:blip>
          <a:srcRect b="0" l="0" r="0" t="0"/>
          <a:stretch/>
        </p:blipFill>
        <p:spPr>
          <a:xfrm>
            <a:off x="2562164" y="1303746"/>
            <a:ext cx="634879" cy="120008"/>
          </a:xfrm>
          <a:prstGeom prst="rect">
            <a:avLst/>
          </a:prstGeom>
          <a:noFill/>
          <a:ln>
            <a:noFill/>
          </a:ln>
        </p:spPr>
      </p:pic>
      <p:pic>
        <p:nvPicPr>
          <p:cNvPr id="1131" name="Google Shape;1131;p60"/>
          <p:cNvPicPr preferRelativeResize="0"/>
          <p:nvPr/>
        </p:nvPicPr>
        <p:blipFill rotWithShape="1">
          <a:blip r:embed="rId51">
            <a:alphaModFix/>
          </a:blip>
          <a:srcRect b="0" l="0" r="0" t="0"/>
          <a:stretch/>
        </p:blipFill>
        <p:spPr>
          <a:xfrm>
            <a:off x="3564271" y="1270927"/>
            <a:ext cx="711523" cy="138721"/>
          </a:xfrm>
          <a:prstGeom prst="rect">
            <a:avLst/>
          </a:prstGeom>
          <a:noFill/>
          <a:ln>
            <a:noFill/>
          </a:ln>
        </p:spPr>
      </p:pic>
      <p:pic>
        <p:nvPicPr>
          <p:cNvPr id="1132" name="Google Shape;1132;p60"/>
          <p:cNvPicPr preferRelativeResize="0"/>
          <p:nvPr/>
        </p:nvPicPr>
        <p:blipFill rotWithShape="1">
          <a:blip r:embed="rId52">
            <a:alphaModFix/>
          </a:blip>
          <a:srcRect b="0" l="0" r="0" t="0"/>
          <a:stretch/>
        </p:blipFill>
        <p:spPr>
          <a:xfrm>
            <a:off x="4671878" y="1251074"/>
            <a:ext cx="506741" cy="109785"/>
          </a:xfrm>
          <a:prstGeom prst="rect">
            <a:avLst/>
          </a:prstGeom>
          <a:noFill/>
          <a:ln>
            <a:noFill/>
          </a:ln>
        </p:spPr>
      </p:pic>
      <p:pic>
        <p:nvPicPr>
          <p:cNvPr id="1133" name="Google Shape;1133;p60"/>
          <p:cNvPicPr preferRelativeResize="0"/>
          <p:nvPr/>
        </p:nvPicPr>
        <p:blipFill rotWithShape="1">
          <a:blip r:embed="rId53">
            <a:alphaModFix/>
          </a:blip>
          <a:srcRect b="0" l="0" r="0" t="0"/>
          <a:stretch/>
        </p:blipFill>
        <p:spPr>
          <a:xfrm>
            <a:off x="1531426" y="1303746"/>
            <a:ext cx="681047" cy="133275"/>
          </a:xfrm>
          <a:prstGeom prst="rect">
            <a:avLst/>
          </a:prstGeom>
          <a:noFill/>
          <a:ln>
            <a:noFill/>
          </a:ln>
        </p:spPr>
      </p:pic>
      <p:pic>
        <p:nvPicPr>
          <p:cNvPr id="1134" name="Google Shape;1134;p60"/>
          <p:cNvPicPr preferRelativeResize="0"/>
          <p:nvPr/>
        </p:nvPicPr>
        <p:blipFill rotWithShape="1">
          <a:blip r:embed="rId54">
            <a:alphaModFix/>
          </a:blip>
          <a:srcRect b="0" l="0" r="0" t="0"/>
          <a:stretch/>
        </p:blipFill>
        <p:spPr>
          <a:xfrm>
            <a:off x="313714" y="1213022"/>
            <a:ext cx="852260" cy="238756"/>
          </a:xfrm>
          <a:prstGeom prst="rect">
            <a:avLst/>
          </a:prstGeom>
          <a:noFill/>
          <a:ln>
            <a:noFill/>
          </a:ln>
        </p:spPr>
      </p:pic>
      <p:pic>
        <p:nvPicPr>
          <p:cNvPr id="1135" name="Google Shape;1135;p60"/>
          <p:cNvPicPr preferRelativeResize="0"/>
          <p:nvPr/>
        </p:nvPicPr>
        <p:blipFill rotWithShape="1">
          <a:blip r:embed="rId55">
            <a:alphaModFix/>
          </a:blip>
          <a:srcRect b="0" l="0" r="0" t="0"/>
          <a:stretch/>
        </p:blipFill>
        <p:spPr>
          <a:xfrm>
            <a:off x="5261740" y="1660260"/>
            <a:ext cx="339707" cy="274456"/>
          </a:xfrm>
          <a:prstGeom prst="rect">
            <a:avLst/>
          </a:prstGeom>
          <a:noFill/>
          <a:ln>
            <a:noFill/>
          </a:ln>
        </p:spPr>
      </p:pic>
      <p:pic>
        <p:nvPicPr>
          <p:cNvPr id="1136" name="Google Shape;1136;p60"/>
          <p:cNvPicPr preferRelativeResize="0"/>
          <p:nvPr/>
        </p:nvPicPr>
        <p:blipFill rotWithShape="1">
          <a:blip r:embed="rId56">
            <a:alphaModFix/>
          </a:blip>
          <a:srcRect b="0" l="0" r="0" t="0"/>
          <a:stretch/>
        </p:blipFill>
        <p:spPr>
          <a:xfrm>
            <a:off x="6701507" y="1773086"/>
            <a:ext cx="481838" cy="109511"/>
          </a:xfrm>
          <a:prstGeom prst="rect">
            <a:avLst/>
          </a:prstGeom>
          <a:noFill/>
          <a:ln>
            <a:noFill/>
          </a:ln>
        </p:spPr>
      </p:pic>
      <p:pic>
        <p:nvPicPr>
          <p:cNvPr id="1137" name="Google Shape;1137;p60"/>
          <p:cNvPicPr preferRelativeResize="0"/>
          <p:nvPr/>
        </p:nvPicPr>
        <p:blipFill rotWithShape="1">
          <a:blip r:embed="rId57">
            <a:alphaModFix/>
          </a:blip>
          <a:srcRect b="0" l="0" r="0" t="0"/>
          <a:stretch/>
        </p:blipFill>
        <p:spPr>
          <a:xfrm>
            <a:off x="4468835" y="1706276"/>
            <a:ext cx="472328" cy="209292"/>
          </a:xfrm>
          <a:prstGeom prst="rect">
            <a:avLst/>
          </a:prstGeom>
          <a:noFill/>
          <a:ln>
            <a:noFill/>
          </a:ln>
        </p:spPr>
      </p:pic>
      <p:pic>
        <p:nvPicPr>
          <p:cNvPr id="1138" name="Google Shape;1138;p60"/>
          <p:cNvPicPr preferRelativeResize="0"/>
          <p:nvPr/>
        </p:nvPicPr>
        <p:blipFill rotWithShape="1">
          <a:blip r:embed="rId58">
            <a:alphaModFix/>
          </a:blip>
          <a:srcRect b="0" l="0" r="0" t="0"/>
          <a:stretch/>
        </p:blipFill>
        <p:spPr>
          <a:xfrm>
            <a:off x="2517662" y="1690659"/>
            <a:ext cx="475130" cy="224331"/>
          </a:xfrm>
          <a:prstGeom prst="rect">
            <a:avLst/>
          </a:prstGeom>
          <a:noFill/>
          <a:ln>
            <a:noFill/>
          </a:ln>
        </p:spPr>
      </p:pic>
      <p:pic>
        <p:nvPicPr>
          <p:cNvPr id="1139" name="Google Shape;1139;p60"/>
          <p:cNvPicPr preferRelativeResize="0"/>
          <p:nvPr/>
        </p:nvPicPr>
        <p:blipFill rotWithShape="1">
          <a:blip r:embed="rId59">
            <a:alphaModFix/>
          </a:blip>
          <a:srcRect b="0" l="0" r="0" t="0"/>
          <a:stretch/>
        </p:blipFill>
        <p:spPr>
          <a:xfrm>
            <a:off x="3820598" y="1698958"/>
            <a:ext cx="372881" cy="231695"/>
          </a:xfrm>
          <a:prstGeom prst="rect">
            <a:avLst/>
          </a:prstGeom>
          <a:noFill/>
          <a:ln>
            <a:noFill/>
          </a:ln>
        </p:spPr>
      </p:pic>
      <p:pic>
        <p:nvPicPr>
          <p:cNvPr id="1140" name="Google Shape;1140;p60"/>
          <p:cNvPicPr preferRelativeResize="0"/>
          <p:nvPr/>
        </p:nvPicPr>
        <p:blipFill rotWithShape="1">
          <a:blip r:embed="rId60">
            <a:alphaModFix/>
          </a:blip>
          <a:srcRect b="0" l="0" r="0" t="0"/>
          <a:stretch/>
        </p:blipFill>
        <p:spPr>
          <a:xfrm>
            <a:off x="5866329" y="1660260"/>
            <a:ext cx="512441" cy="230565"/>
          </a:xfrm>
          <a:prstGeom prst="rect">
            <a:avLst/>
          </a:prstGeom>
          <a:noFill/>
          <a:ln>
            <a:noFill/>
          </a:ln>
        </p:spPr>
      </p:pic>
      <p:pic>
        <p:nvPicPr>
          <p:cNvPr id="1141" name="Google Shape;1141;p60"/>
          <p:cNvPicPr preferRelativeResize="0"/>
          <p:nvPr/>
        </p:nvPicPr>
        <p:blipFill rotWithShape="1">
          <a:blip r:embed="rId61">
            <a:alphaModFix/>
          </a:blip>
          <a:srcRect b="0" l="0" r="0" t="0"/>
          <a:stretch/>
        </p:blipFill>
        <p:spPr>
          <a:xfrm>
            <a:off x="7732896" y="2165678"/>
            <a:ext cx="538059" cy="159689"/>
          </a:xfrm>
          <a:prstGeom prst="rect">
            <a:avLst/>
          </a:prstGeom>
          <a:noFill/>
          <a:ln>
            <a:noFill/>
          </a:ln>
        </p:spPr>
      </p:pic>
      <p:pic>
        <p:nvPicPr>
          <p:cNvPr id="1142" name="Google Shape;1142;p60"/>
          <p:cNvPicPr preferRelativeResize="0"/>
          <p:nvPr/>
        </p:nvPicPr>
        <p:blipFill rotWithShape="1">
          <a:blip r:embed="rId62">
            <a:alphaModFix/>
          </a:blip>
          <a:srcRect b="0" l="0" r="0" t="0"/>
          <a:stretch/>
        </p:blipFill>
        <p:spPr>
          <a:xfrm>
            <a:off x="6688757" y="2157107"/>
            <a:ext cx="585122" cy="121969"/>
          </a:xfrm>
          <a:prstGeom prst="rect">
            <a:avLst/>
          </a:prstGeom>
          <a:noFill/>
          <a:ln>
            <a:noFill/>
          </a:ln>
        </p:spPr>
      </p:pic>
      <p:pic>
        <p:nvPicPr>
          <p:cNvPr id="1143" name="Google Shape;1143;p60"/>
          <p:cNvPicPr preferRelativeResize="0"/>
          <p:nvPr/>
        </p:nvPicPr>
        <p:blipFill rotWithShape="1">
          <a:blip r:embed="rId63">
            <a:alphaModFix/>
          </a:blip>
          <a:srcRect b="0" l="0" r="0" t="0"/>
          <a:stretch/>
        </p:blipFill>
        <p:spPr>
          <a:xfrm>
            <a:off x="5879348" y="2101003"/>
            <a:ext cx="596145" cy="200296"/>
          </a:xfrm>
          <a:prstGeom prst="rect">
            <a:avLst/>
          </a:prstGeom>
          <a:noFill/>
          <a:ln>
            <a:noFill/>
          </a:ln>
        </p:spPr>
      </p:pic>
      <p:pic>
        <p:nvPicPr>
          <p:cNvPr id="1144" name="Google Shape;1144;p60"/>
          <p:cNvPicPr preferRelativeResize="0"/>
          <p:nvPr/>
        </p:nvPicPr>
        <p:blipFill rotWithShape="1">
          <a:blip r:embed="rId64">
            <a:alphaModFix/>
          </a:blip>
          <a:srcRect b="0" l="0" r="0" t="0"/>
          <a:stretch/>
        </p:blipFill>
        <p:spPr>
          <a:xfrm>
            <a:off x="1781751" y="1621101"/>
            <a:ext cx="492522" cy="303620"/>
          </a:xfrm>
          <a:prstGeom prst="rect">
            <a:avLst/>
          </a:prstGeom>
          <a:noFill/>
          <a:ln>
            <a:noFill/>
          </a:ln>
        </p:spPr>
      </p:pic>
      <p:pic>
        <p:nvPicPr>
          <p:cNvPr id="1145" name="Google Shape;1145;p60"/>
          <p:cNvPicPr preferRelativeResize="0"/>
          <p:nvPr/>
        </p:nvPicPr>
        <p:blipFill rotWithShape="1">
          <a:blip r:embed="rId65">
            <a:alphaModFix/>
          </a:blip>
          <a:srcRect b="0" l="0" r="0" t="0"/>
          <a:stretch/>
        </p:blipFill>
        <p:spPr>
          <a:xfrm>
            <a:off x="3274701" y="1666983"/>
            <a:ext cx="352106" cy="250795"/>
          </a:xfrm>
          <a:prstGeom prst="rect">
            <a:avLst/>
          </a:prstGeom>
          <a:noFill/>
          <a:ln>
            <a:noFill/>
          </a:ln>
        </p:spPr>
      </p:pic>
      <p:pic>
        <p:nvPicPr>
          <p:cNvPr id="1146" name="Google Shape;1146;p60"/>
          <p:cNvPicPr preferRelativeResize="0"/>
          <p:nvPr/>
        </p:nvPicPr>
        <p:blipFill rotWithShape="1">
          <a:blip r:embed="rId66">
            <a:alphaModFix/>
          </a:blip>
          <a:srcRect b="0" l="0" r="0" t="0"/>
          <a:stretch/>
        </p:blipFill>
        <p:spPr>
          <a:xfrm>
            <a:off x="1034234" y="1662962"/>
            <a:ext cx="493631" cy="273945"/>
          </a:xfrm>
          <a:prstGeom prst="rect">
            <a:avLst/>
          </a:prstGeom>
          <a:noFill/>
          <a:ln>
            <a:noFill/>
          </a:ln>
        </p:spPr>
      </p:pic>
      <p:pic>
        <p:nvPicPr>
          <p:cNvPr id="1147" name="Google Shape;1147;p60"/>
          <p:cNvPicPr preferRelativeResize="0"/>
          <p:nvPr/>
        </p:nvPicPr>
        <p:blipFill rotWithShape="1">
          <a:blip r:embed="rId67">
            <a:alphaModFix/>
          </a:blip>
          <a:srcRect b="0" l="0" r="0" t="0"/>
          <a:stretch/>
        </p:blipFill>
        <p:spPr>
          <a:xfrm>
            <a:off x="4862960" y="2182075"/>
            <a:ext cx="650160" cy="135131"/>
          </a:xfrm>
          <a:prstGeom prst="rect">
            <a:avLst/>
          </a:prstGeom>
          <a:noFill/>
          <a:ln>
            <a:noFill/>
          </a:ln>
        </p:spPr>
      </p:pic>
      <p:pic>
        <p:nvPicPr>
          <p:cNvPr id="1148" name="Google Shape;1148;p60"/>
          <p:cNvPicPr preferRelativeResize="0"/>
          <p:nvPr/>
        </p:nvPicPr>
        <p:blipFill rotWithShape="1">
          <a:blip r:embed="rId68">
            <a:alphaModFix/>
          </a:blip>
          <a:srcRect b="0" l="0" r="0" t="0"/>
          <a:stretch/>
        </p:blipFill>
        <p:spPr>
          <a:xfrm>
            <a:off x="7493882" y="1567435"/>
            <a:ext cx="557217" cy="350412"/>
          </a:xfrm>
          <a:prstGeom prst="rect">
            <a:avLst/>
          </a:prstGeom>
          <a:noFill/>
          <a:ln>
            <a:noFill/>
          </a:ln>
        </p:spPr>
      </p:pic>
      <p:pic>
        <p:nvPicPr>
          <p:cNvPr id="1149" name="Google Shape;1149;p60"/>
          <p:cNvPicPr preferRelativeResize="0"/>
          <p:nvPr/>
        </p:nvPicPr>
        <p:blipFill rotWithShape="1">
          <a:blip r:embed="rId69">
            <a:alphaModFix/>
          </a:blip>
          <a:srcRect b="0" l="0" r="0" t="0"/>
          <a:stretch/>
        </p:blipFill>
        <p:spPr>
          <a:xfrm>
            <a:off x="5498788" y="1219820"/>
            <a:ext cx="594755" cy="182935"/>
          </a:xfrm>
          <a:prstGeom prst="rect">
            <a:avLst/>
          </a:prstGeom>
          <a:noFill/>
          <a:ln>
            <a:noFill/>
          </a:ln>
        </p:spPr>
      </p:pic>
      <p:pic>
        <p:nvPicPr>
          <p:cNvPr id="1150" name="Google Shape;1150;p60"/>
          <p:cNvPicPr preferRelativeResize="0"/>
          <p:nvPr/>
        </p:nvPicPr>
        <p:blipFill rotWithShape="1">
          <a:blip r:embed="rId70">
            <a:alphaModFix/>
          </a:blip>
          <a:srcRect b="0" l="0" r="0" t="0"/>
          <a:stretch/>
        </p:blipFill>
        <p:spPr>
          <a:xfrm>
            <a:off x="6346437" y="1109999"/>
            <a:ext cx="513352" cy="332624"/>
          </a:xfrm>
          <a:prstGeom prst="rect">
            <a:avLst/>
          </a:prstGeom>
          <a:noFill/>
          <a:ln>
            <a:noFill/>
          </a:ln>
        </p:spPr>
      </p:pic>
      <p:pic>
        <p:nvPicPr>
          <p:cNvPr id="1151" name="Google Shape;1151;p60"/>
          <p:cNvPicPr preferRelativeResize="0"/>
          <p:nvPr/>
        </p:nvPicPr>
        <p:blipFill rotWithShape="1">
          <a:blip r:embed="rId71">
            <a:alphaModFix/>
          </a:blip>
          <a:srcRect b="0" l="0" r="0" t="0"/>
          <a:stretch/>
        </p:blipFill>
        <p:spPr>
          <a:xfrm>
            <a:off x="7089316" y="1197765"/>
            <a:ext cx="663065" cy="185279"/>
          </a:xfrm>
          <a:prstGeom prst="rect">
            <a:avLst/>
          </a:prstGeom>
          <a:noFill/>
          <a:ln>
            <a:noFill/>
          </a:ln>
        </p:spPr>
      </p:pic>
      <p:pic>
        <p:nvPicPr>
          <p:cNvPr id="1152" name="Google Shape;1152;p60"/>
          <p:cNvPicPr preferRelativeResize="0"/>
          <p:nvPr/>
        </p:nvPicPr>
        <p:blipFill rotWithShape="1">
          <a:blip r:embed="rId72">
            <a:alphaModFix/>
          </a:blip>
          <a:srcRect b="0" l="0" r="0" t="0"/>
          <a:stretch/>
        </p:blipFill>
        <p:spPr>
          <a:xfrm>
            <a:off x="8150643" y="1187876"/>
            <a:ext cx="454968" cy="200092"/>
          </a:xfrm>
          <a:prstGeom prst="rect">
            <a:avLst/>
          </a:prstGeom>
          <a:noFill/>
          <a:ln>
            <a:noFill/>
          </a:ln>
        </p:spPr>
      </p:pic>
      <p:pic>
        <p:nvPicPr>
          <p:cNvPr id="1153" name="Google Shape;1153;p60"/>
          <p:cNvPicPr preferRelativeResize="0"/>
          <p:nvPr/>
        </p:nvPicPr>
        <p:blipFill rotWithShape="1">
          <a:blip r:embed="rId73">
            <a:alphaModFix/>
          </a:blip>
          <a:srcRect b="0" l="0" r="0" t="0"/>
          <a:stretch/>
        </p:blipFill>
        <p:spPr>
          <a:xfrm>
            <a:off x="8325798" y="1711131"/>
            <a:ext cx="408709" cy="131438"/>
          </a:xfrm>
          <a:prstGeom prst="rect">
            <a:avLst/>
          </a:prstGeom>
          <a:noFill/>
          <a:ln>
            <a:noFill/>
          </a:ln>
        </p:spPr>
      </p:pic>
      <p:sp>
        <p:nvSpPr>
          <p:cNvPr id="1154" name="Google Shape;1154;p60"/>
          <p:cNvSpPr txBox="1"/>
          <p:nvPr/>
        </p:nvSpPr>
        <p:spPr>
          <a:xfrm>
            <a:off x="-100" y="390875"/>
            <a:ext cx="9144000" cy="5727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4000"/>
              <a:buFont typeface="Arial"/>
              <a:buNone/>
            </a:pPr>
            <a:r>
              <a:rPr b="0" i="0" lang="zh-HK" sz="2800" u="none" cap="none" strike="noStrike">
                <a:solidFill>
                  <a:srgbClr val="FFFFFF"/>
                </a:solidFill>
                <a:latin typeface="Proxima Nova"/>
                <a:ea typeface="Proxima Nova"/>
                <a:cs typeface="Proxima Nova"/>
                <a:sym typeface="Proxima Nova"/>
              </a:rPr>
              <a:t>OUR </a:t>
            </a:r>
            <a:r>
              <a:rPr b="1" i="0" lang="zh-HK" sz="2800" u="none" cap="none" strike="noStrike">
                <a:solidFill>
                  <a:srgbClr val="FFFFFF"/>
                </a:solidFill>
                <a:latin typeface="Proxima Nova"/>
                <a:ea typeface="Proxima Nova"/>
                <a:cs typeface="Proxima Nova"/>
                <a:sym typeface="Proxima Nova"/>
              </a:rPr>
              <a:t>CLIENTS</a:t>
            </a:r>
            <a:endParaRPr b="1" i="0" sz="2800" u="none" cap="none" strike="noStrike">
              <a:solidFill>
                <a:srgbClr val="FFFFFF"/>
              </a:solidFill>
              <a:latin typeface="Proxima Nova"/>
              <a:ea typeface="Proxima Nova"/>
              <a:cs typeface="Proxima Nova"/>
              <a:sym typeface="Proxima Nova"/>
            </a:endParaRPr>
          </a:p>
        </p:txBody>
      </p:sp>
      <p:pic>
        <p:nvPicPr>
          <p:cNvPr id="1155" name="Google Shape;1155;p60"/>
          <p:cNvPicPr preferRelativeResize="0"/>
          <p:nvPr/>
        </p:nvPicPr>
        <p:blipFill rotWithShape="1">
          <a:blip r:embed="rId74">
            <a:alphaModFix/>
          </a:blip>
          <a:srcRect b="0" l="0" r="0" t="0"/>
          <a:stretch/>
        </p:blipFill>
        <p:spPr>
          <a:xfrm>
            <a:off x="7746225" y="4046722"/>
            <a:ext cx="696300" cy="222116"/>
          </a:xfrm>
          <a:prstGeom prst="rect">
            <a:avLst/>
          </a:prstGeom>
          <a:noFill/>
          <a:ln>
            <a:noFill/>
          </a:ln>
        </p:spPr>
      </p:pic>
      <p:pic>
        <p:nvPicPr>
          <p:cNvPr id="1156" name="Google Shape;1156;p60"/>
          <p:cNvPicPr preferRelativeResize="0"/>
          <p:nvPr/>
        </p:nvPicPr>
        <p:blipFill rotWithShape="1">
          <a:blip r:embed="rId75">
            <a:alphaModFix/>
          </a:blip>
          <a:srcRect b="0" l="0" r="0" t="0"/>
          <a:stretch/>
        </p:blipFill>
        <p:spPr>
          <a:xfrm>
            <a:off x="0" y="0"/>
            <a:ext cx="9262531" cy="5210174"/>
          </a:xfrm>
          <a:prstGeom prst="rect">
            <a:avLst/>
          </a:prstGeom>
          <a:noFill/>
          <a:ln>
            <a:noFill/>
          </a:ln>
        </p:spPr>
      </p:pic>
      <p:sp>
        <p:nvSpPr>
          <p:cNvPr id="1157" name="Google Shape;1157;p60"/>
          <p:cNvSpPr txBox="1"/>
          <p:nvPr/>
        </p:nvSpPr>
        <p:spPr>
          <a:xfrm>
            <a:off x="-100" y="390875"/>
            <a:ext cx="9144000" cy="5727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4000"/>
              <a:buFont typeface="Arial"/>
              <a:buNone/>
            </a:pPr>
            <a:r>
              <a:rPr b="0" i="0" lang="zh-HK" sz="2800" u="none" cap="none" strike="noStrike">
                <a:solidFill>
                  <a:srgbClr val="FFFFFF"/>
                </a:solidFill>
                <a:latin typeface="Proxima Nova"/>
                <a:ea typeface="Proxima Nova"/>
                <a:cs typeface="Proxima Nova"/>
                <a:sym typeface="Proxima Nova"/>
              </a:rPr>
              <a:t>OUR </a:t>
            </a:r>
            <a:r>
              <a:rPr b="1" i="0" lang="zh-HK" sz="2800" u="none" cap="none" strike="noStrike">
                <a:solidFill>
                  <a:srgbClr val="FFFFFF"/>
                </a:solidFill>
                <a:latin typeface="Proxima Nova"/>
                <a:ea typeface="Proxima Nova"/>
                <a:cs typeface="Proxima Nova"/>
                <a:sym typeface="Proxima Nova"/>
              </a:rPr>
              <a:t>CLIENTS</a:t>
            </a:r>
            <a:endParaRPr b="1" i="0" sz="2800" u="none" cap="none" strike="noStrike">
              <a:solidFill>
                <a:srgbClr val="FFFFFF"/>
              </a:solidFill>
              <a:latin typeface="Proxima Nova"/>
              <a:ea typeface="Proxima Nova"/>
              <a:cs typeface="Proxima Nova"/>
              <a:sym typeface="Proxima Nova"/>
            </a:endParaRPr>
          </a:p>
        </p:txBody>
      </p:sp>
      <p:cxnSp>
        <p:nvCxnSpPr>
          <p:cNvPr id="1158" name="Google Shape;1158;p60"/>
          <p:cNvCxnSpPr/>
          <p:nvPr/>
        </p:nvCxnSpPr>
        <p:spPr>
          <a:xfrm>
            <a:off x="4275150" y="907550"/>
            <a:ext cx="593700" cy="0"/>
          </a:xfrm>
          <a:prstGeom prst="straightConnector1">
            <a:avLst/>
          </a:prstGeom>
          <a:noFill/>
          <a:ln cap="flat" cmpd="sng" w="19050">
            <a:solidFill>
              <a:srgbClr val="80CAAD"/>
            </a:solidFill>
            <a:prstDash val="solid"/>
            <a:round/>
            <a:headEnd len="sm" w="sm" type="none"/>
            <a:tailEnd len="sm" w="sm" type="none"/>
          </a:ln>
        </p:spPr>
      </p:cxnSp>
      <p:sp>
        <p:nvSpPr>
          <p:cNvPr id="1159" name="Google Shape;1159;p60"/>
          <p:cNvSpPr/>
          <p:nvPr/>
        </p:nvSpPr>
        <p:spPr>
          <a:xfrm>
            <a:off x="2613000" y="2031100"/>
            <a:ext cx="3889500" cy="1238400"/>
          </a:xfrm>
          <a:prstGeom prst="rect">
            <a:avLst/>
          </a:prstGeom>
          <a:solidFill>
            <a:srgbClr val="003C54"/>
          </a:solidFill>
          <a:ln cap="flat" cmpd="sng" w="19050">
            <a:solidFill>
              <a:srgbClr val="FFFE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60"/>
          <p:cNvSpPr txBox="1"/>
          <p:nvPr/>
        </p:nvSpPr>
        <p:spPr>
          <a:xfrm>
            <a:off x="2662275" y="2052600"/>
            <a:ext cx="276000" cy="10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zh-HK" sz="1200" u="none" cap="none" strike="noStrike">
                <a:solidFill>
                  <a:srgbClr val="80CAAD"/>
                </a:solidFill>
                <a:latin typeface="Arial"/>
                <a:ea typeface="Arial"/>
                <a:cs typeface="Arial"/>
                <a:sym typeface="Arial"/>
              </a:rPr>
              <a:t>O</a:t>
            </a:r>
            <a:endParaRPr b="0" i="0" sz="1200" u="none" cap="none" strike="noStrike">
              <a:solidFill>
                <a:srgbClr val="80CAAD"/>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zh-HK" sz="1200" u="none" cap="none" strike="noStrike">
                <a:solidFill>
                  <a:srgbClr val="80CAAD"/>
                </a:solidFill>
                <a:latin typeface="Arial"/>
                <a:ea typeface="Arial"/>
                <a:cs typeface="Arial"/>
                <a:sym typeface="Arial"/>
              </a:rPr>
              <a:t>V</a:t>
            </a:r>
            <a:endParaRPr b="0" i="0" sz="1200" u="none" cap="none" strike="noStrike">
              <a:solidFill>
                <a:srgbClr val="80CAAD"/>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zh-HK" sz="1200" u="none" cap="none" strike="noStrike">
                <a:solidFill>
                  <a:srgbClr val="80CAAD"/>
                </a:solidFill>
                <a:latin typeface="Arial"/>
                <a:ea typeface="Arial"/>
                <a:cs typeface="Arial"/>
                <a:sym typeface="Arial"/>
              </a:rPr>
              <a:t>E</a:t>
            </a:r>
            <a:endParaRPr b="0" i="0" sz="1200" u="none" cap="none" strike="noStrike">
              <a:solidFill>
                <a:srgbClr val="80CAAD"/>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zh-HK" sz="1200" u="none" cap="none" strike="noStrike">
                <a:solidFill>
                  <a:srgbClr val="80CAAD"/>
                </a:solidFill>
                <a:latin typeface="Arial"/>
                <a:ea typeface="Arial"/>
                <a:cs typeface="Arial"/>
                <a:sym typeface="Arial"/>
              </a:rPr>
              <a:t>R</a:t>
            </a:r>
            <a:endParaRPr b="0" i="0" sz="1200" u="none" cap="none" strike="noStrike">
              <a:solidFill>
                <a:srgbClr val="80CAAD"/>
              </a:solidFill>
              <a:latin typeface="Arial"/>
              <a:ea typeface="Arial"/>
              <a:cs typeface="Arial"/>
              <a:sym typeface="Arial"/>
            </a:endParaRPr>
          </a:p>
        </p:txBody>
      </p:sp>
      <p:sp>
        <p:nvSpPr>
          <p:cNvPr id="1161" name="Google Shape;1161;p60"/>
          <p:cNvSpPr txBox="1"/>
          <p:nvPr/>
        </p:nvSpPr>
        <p:spPr>
          <a:xfrm>
            <a:off x="2926663" y="1789563"/>
            <a:ext cx="2065200" cy="49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500"/>
              <a:buFont typeface="Arial"/>
              <a:buNone/>
            </a:pPr>
            <a:r>
              <a:rPr b="1" i="0" lang="zh-HK" sz="7500" u="none" cap="none" strike="noStrike">
                <a:solidFill>
                  <a:srgbClr val="80CAAD"/>
                </a:solidFill>
                <a:latin typeface="Proxima Nova"/>
                <a:ea typeface="Proxima Nova"/>
                <a:cs typeface="Proxima Nova"/>
                <a:sym typeface="Proxima Nova"/>
              </a:rPr>
              <a:t>60</a:t>
            </a:r>
            <a:endParaRPr b="1" i="0" sz="7500" u="none" cap="none" strike="noStrike">
              <a:solidFill>
                <a:srgbClr val="80CAAD"/>
              </a:solidFill>
              <a:latin typeface="Proxima Nova"/>
              <a:ea typeface="Proxima Nova"/>
              <a:cs typeface="Proxima Nova"/>
              <a:sym typeface="Proxima Nova"/>
            </a:endParaRPr>
          </a:p>
        </p:txBody>
      </p:sp>
      <p:sp>
        <p:nvSpPr>
          <p:cNvPr id="1162" name="Google Shape;1162;p60"/>
          <p:cNvSpPr txBox="1"/>
          <p:nvPr/>
        </p:nvSpPr>
        <p:spPr>
          <a:xfrm>
            <a:off x="2648288" y="2956038"/>
            <a:ext cx="4034100" cy="49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zh-HK" sz="1100" u="none" cap="none" strike="noStrike">
                <a:solidFill>
                  <a:srgbClr val="FFFFFF"/>
                </a:solidFill>
                <a:latin typeface="Arial"/>
                <a:ea typeface="Arial"/>
                <a:cs typeface="Arial"/>
                <a:sym typeface="Arial"/>
              </a:rPr>
              <a:t>Using our solutions across Asia, Europe &amp; North America</a:t>
            </a:r>
            <a:endParaRPr b="0" i="0" sz="1100" u="none" cap="none" strike="noStrike">
              <a:solidFill>
                <a:srgbClr val="FFFFFF"/>
              </a:solidFill>
              <a:latin typeface="Arial"/>
              <a:ea typeface="Arial"/>
              <a:cs typeface="Arial"/>
              <a:sym typeface="Arial"/>
            </a:endParaRPr>
          </a:p>
        </p:txBody>
      </p:sp>
      <p:cxnSp>
        <p:nvCxnSpPr>
          <p:cNvPr id="1163" name="Google Shape;1163;p60"/>
          <p:cNvCxnSpPr/>
          <p:nvPr/>
        </p:nvCxnSpPr>
        <p:spPr>
          <a:xfrm>
            <a:off x="2608275" y="3002800"/>
            <a:ext cx="3908700" cy="0"/>
          </a:xfrm>
          <a:prstGeom prst="straightConnector1">
            <a:avLst/>
          </a:prstGeom>
          <a:noFill/>
          <a:ln cap="flat" cmpd="sng" w="19050">
            <a:solidFill>
              <a:srgbClr val="FFFFFF"/>
            </a:solidFill>
            <a:prstDash val="solid"/>
            <a:round/>
            <a:headEnd len="sm" w="sm" type="none"/>
            <a:tailEnd len="sm" w="sm" type="none"/>
          </a:ln>
        </p:spPr>
      </p:cxnSp>
      <p:sp>
        <p:nvSpPr>
          <p:cNvPr id="1164" name="Google Shape;1164;p60"/>
          <p:cNvSpPr txBox="1"/>
          <p:nvPr/>
        </p:nvSpPr>
        <p:spPr>
          <a:xfrm>
            <a:off x="4255525" y="2089150"/>
            <a:ext cx="4208400" cy="49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1" i="0" lang="zh-HK" sz="2100" u="none" cap="none" strike="noStrike">
                <a:solidFill>
                  <a:srgbClr val="80CAAD"/>
                </a:solidFill>
                <a:latin typeface="Arial"/>
                <a:ea typeface="Arial"/>
                <a:cs typeface="Arial"/>
                <a:sym typeface="Arial"/>
              </a:rPr>
              <a:t>INSTITUTIONAL</a:t>
            </a:r>
            <a:endParaRPr b="1" i="0" sz="2100" u="none" cap="none" strike="noStrike">
              <a:solidFill>
                <a:srgbClr val="80CAAD"/>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rPr b="1" i="0" lang="zh-HK" sz="2100" u="none" cap="none" strike="noStrike">
                <a:solidFill>
                  <a:srgbClr val="80CAAD"/>
                </a:solidFill>
                <a:latin typeface="Arial"/>
                <a:ea typeface="Arial"/>
                <a:cs typeface="Arial"/>
                <a:sym typeface="Arial"/>
              </a:rPr>
              <a:t>CLIENTS</a:t>
            </a:r>
            <a:endParaRPr b="1" i="0" sz="2100" u="none" cap="none" strike="noStrike">
              <a:solidFill>
                <a:srgbClr val="80CAAD"/>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l V1">
  <p:cSld name="CUSTOM_3">
    <p:spTree>
      <p:nvGrpSpPr>
        <p:cNvPr id="1165" name="Shape 1165"/>
        <p:cNvGrpSpPr/>
        <p:nvPr/>
      </p:nvGrpSpPr>
      <p:grpSpPr>
        <a:xfrm>
          <a:off x="0" y="0"/>
          <a:ext cx="0" cy="0"/>
          <a:chOff x="0" y="0"/>
          <a:chExt cx="0" cy="0"/>
        </a:xfrm>
      </p:grpSpPr>
      <p:pic>
        <p:nvPicPr>
          <p:cNvPr id="1166" name="Google Shape;1166;p61"/>
          <p:cNvPicPr preferRelativeResize="0"/>
          <p:nvPr/>
        </p:nvPicPr>
        <p:blipFill rotWithShape="1">
          <a:blip r:embed="rId2">
            <a:alphaModFix/>
          </a:blip>
          <a:srcRect b="0" l="0" r="0" t="0"/>
          <a:stretch/>
        </p:blipFill>
        <p:spPr>
          <a:xfrm>
            <a:off x="0" y="0"/>
            <a:ext cx="9144000" cy="5143511"/>
          </a:xfrm>
          <a:prstGeom prst="rect">
            <a:avLst/>
          </a:prstGeom>
          <a:noFill/>
          <a:ln>
            <a:noFill/>
          </a:ln>
        </p:spPr>
      </p:pic>
      <p:pic>
        <p:nvPicPr>
          <p:cNvPr id="1167" name="Google Shape;1167;p61"/>
          <p:cNvPicPr preferRelativeResize="0"/>
          <p:nvPr/>
        </p:nvPicPr>
        <p:blipFill rotWithShape="1">
          <a:blip r:embed="rId3">
            <a:alphaModFix/>
          </a:blip>
          <a:srcRect b="0" l="0" r="0" t="0"/>
          <a:stretch/>
        </p:blipFill>
        <p:spPr>
          <a:xfrm>
            <a:off x="0" y="-5"/>
            <a:ext cx="9144000" cy="5143505"/>
          </a:xfrm>
          <a:prstGeom prst="rect">
            <a:avLst/>
          </a:prstGeom>
          <a:noFill/>
          <a:ln>
            <a:noFill/>
          </a:ln>
        </p:spPr>
      </p:pic>
      <p:sp>
        <p:nvSpPr>
          <p:cNvPr id="1168" name="Google Shape;1168;p61"/>
          <p:cNvSpPr txBox="1"/>
          <p:nvPr/>
        </p:nvSpPr>
        <p:spPr>
          <a:xfrm>
            <a:off x="1959300" y="296575"/>
            <a:ext cx="5481300" cy="2019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zh-HK" sz="4800" u="none" cap="none" strike="noStrike">
                <a:solidFill>
                  <a:srgbClr val="FFFFFF"/>
                </a:solidFill>
                <a:latin typeface="Proxima Nova"/>
                <a:ea typeface="Proxima Nova"/>
                <a:cs typeface="Proxima Nova"/>
                <a:sym typeface="Proxima Nova"/>
              </a:rPr>
              <a:t>What do you think? </a:t>
            </a:r>
            <a:endParaRPr b="0" i="0" sz="4800" u="none" cap="none" strike="noStrike">
              <a:solidFill>
                <a:srgbClr val="FFFFFF"/>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4800"/>
              <a:buFont typeface="Arial"/>
              <a:buNone/>
            </a:pPr>
            <a:r>
              <a:rPr b="1" i="0" lang="zh-HK" sz="4800" u="none" cap="none" strike="noStrike">
                <a:solidFill>
                  <a:srgbClr val="7FC9AC"/>
                </a:solidFill>
                <a:latin typeface="Proxima Nova"/>
                <a:ea typeface="Proxima Nova"/>
                <a:cs typeface="Proxima Nova"/>
                <a:sym typeface="Proxima Nova"/>
              </a:rPr>
              <a:t>Let’s talk.</a:t>
            </a:r>
            <a:endParaRPr b="1" i="0" sz="4800" u="none" cap="none" strike="noStrike">
              <a:solidFill>
                <a:srgbClr val="7FC9AC"/>
              </a:solidFill>
              <a:latin typeface="Proxima Nova"/>
              <a:ea typeface="Proxima Nova"/>
              <a:cs typeface="Proxima Nova"/>
              <a:sym typeface="Proxima Nova"/>
            </a:endParaRPr>
          </a:p>
        </p:txBody>
      </p:sp>
      <p:pic>
        <p:nvPicPr>
          <p:cNvPr id="1169" name="Google Shape;1169;p61"/>
          <p:cNvPicPr preferRelativeResize="0"/>
          <p:nvPr/>
        </p:nvPicPr>
        <p:blipFill rotWithShape="1">
          <a:blip r:embed="rId4">
            <a:alphaModFix/>
          </a:blip>
          <a:srcRect b="0" l="0" r="0" t="0"/>
          <a:stretch/>
        </p:blipFill>
        <p:spPr>
          <a:xfrm>
            <a:off x="4045987" y="4431800"/>
            <a:ext cx="1052025" cy="459000"/>
          </a:xfrm>
          <a:prstGeom prst="rect">
            <a:avLst/>
          </a:prstGeom>
          <a:noFill/>
          <a:ln>
            <a:noFill/>
          </a:ln>
        </p:spPr>
      </p:pic>
      <p:pic>
        <p:nvPicPr>
          <p:cNvPr id="1170" name="Google Shape;1170;p61"/>
          <p:cNvPicPr preferRelativeResize="0"/>
          <p:nvPr/>
        </p:nvPicPr>
        <p:blipFill rotWithShape="1">
          <a:blip r:embed="rId5">
            <a:alphaModFix/>
          </a:blip>
          <a:srcRect b="0" l="0" r="0" t="0"/>
          <a:stretch/>
        </p:blipFill>
        <p:spPr>
          <a:xfrm>
            <a:off x="0" y="2144394"/>
            <a:ext cx="9144000" cy="2043113"/>
          </a:xfrm>
          <a:prstGeom prst="rect">
            <a:avLst/>
          </a:prstGeom>
          <a:noFill/>
          <a:ln>
            <a:noFill/>
          </a:ln>
        </p:spPr>
      </p:pic>
      <p:cxnSp>
        <p:nvCxnSpPr>
          <p:cNvPr id="1171" name="Google Shape;1171;p61"/>
          <p:cNvCxnSpPr/>
          <p:nvPr/>
        </p:nvCxnSpPr>
        <p:spPr>
          <a:xfrm>
            <a:off x="4572000" y="2357300"/>
            <a:ext cx="0" cy="1617300"/>
          </a:xfrm>
          <a:prstGeom prst="straightConnector1">
            <a:avLst/>
          </a:prstGeom>
          <a:noFill/>
          <a:ln cap="flat" cmpd="sng" w="9525">
            <a:solidFill>
              <a:srgbClr val="FFFFFF"/>
            </a:solidFill>
            <a:prstDash val="solid"/>
            <a:round/>
            <a:headEnd len="sm" w="sm" type="none"/>
            <a:tailEnd len="sm" w="sm" type="none"/>
          </a:ln>
        </p:spPr>
      </p:cxnSp>
      <p:sp>
        <p:nvSpPr>
          <p:cNvPr id="1172" name="Google Shape;1172;p61"/>
          <p:cNvSpPr txBox="1"/>
          <p:nvPr>
            <p:ph type="title"/>
          </p:nvPr>
        </p:nvSpPr>
        <p:spPr>
          <a:xfrm>
            <a:off x="1198050" y="2331000"/>
            <a:ext cx="3200100" cy="16173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FFFFFF"/>
              </a:buClr>
              <a:buSzPts val="1200"/>
              <a:buFont typeface="Proxima Nova"/>
              <a:buNone/>
              <a:defRPr sz="12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173" name="Google Shape;1173;p61"/>
          <p:cNvSpPr txBox="1"/>
          <p:nvPr>
            <p:ph idx="2" type="title"/>
          </p:nvPr>
        </p:nvSpPr>
        <p:spPr>
          <a:xfrm>
            <a:off x="4745850" y="2316175"/>
            <a:ext cx="3200100" cy="1617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1200"/>
              <a:buFont typeface="Proxima Nova"/>
              <a:buNone/>
              <a:defRPr sz="12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claimer">
  <p:cSld name="TITLE_2">
    <p:spTree>
      <p:nvGrpSpPr>
        <p:cNvPr id="1174" name="Shape 1174"/>
        <p:cNvGrpSpPr/>
        <p:nvPr/>
      </p:nvGrpSpPr>
      <p:grpSpPr>
        <a:xfrm>
          <a:off x="0" y="0"/>
          <a:ext cx="0" cy="0"/>
          <a:chOff x="0" y="0"/>
          <a:chExt cx="0" cy="0"/>
        </a:xfrm>
      </p:grpSpPr>
      <p:sp>
        <p:nvSpPr>
          <p:cNvPr id="1175" name="Google Shape;1175;p62"/>
          <p:cNvSpPr txBox="1"/>
          <p:nvPr/>
        </p:nvSpPr>
        <p:spPr>
          <a:xfrm>
            <a:off x="224288" y="760948"/>
            <a:ext cx="8695500" cy="4251000"/>
          </a:xfrm>
          <a:prstGeom prst="rect">
            <a:avLst/>
          </a:prstGeom>
          <a:noFill/>
          <a:ln>
            <a:noFill/>
          </a:ln>
        </p:spPr>
        <p:txBody>
          <a:bodyPr anchorCtr="0" anchor="t" bIns="72825" lIns="72825" spcFirstLastPara="1" rIns="72825" wrap="square" tIns="72825">
            <a:noAutofit/>
          </a:bodyPr>
          <a:lstStyle/>
          <a:p>
            <a:pPr indent="0" lvl="0" marL="0" marR="0" rtl="0" algn="just">
              <a:lnSpc>
                <a:spcPct val="100000"/>
              </a:lnSpc>
              <a:spcBef>
                <a:spcPts val="0"/>
              </a:spcBef>
              <a:spcAft>
                <a:spcPts val="0"/>
              </a:spcAft>
              <a:buClr>
                <a:srgbClr val="013857"/>
              </a:buClr>
              <a:buSzPts val="800"/>
              <a:buFont typeface="Arial"/>
              <a:buNone/>
            </a:pPr>
            <a:r>
              <a:rPr b="0" i="0" lang="zh-HK" sz="800" u="none" cap="none" strike="noStrike">
                <a:solidFill>
                  <a:srgbClr val="013857"/>
                </a:solidFill>
                <a:latin typeface="Proxima Nova"/>
                <a:ea typeface="Proxima Nova"/>
                <a:cs typeface="Proxima Nova"/>
                <a:sym typeface="Proxima Nova"/>
              </a:rPr>
              <a:t>This presentation has been issued by Privé Holdings Limited (“PHL”) and prepared for the purpose of introducing the online platform of Privé Managers and Privé Financial Limited, which is a subsidiary of PHL licensed by the Securities and Futures Commission of Hong Kong (the “SFC”) to conduct Type 1 (dealing in securities) regulated activity.</a:t>
            </a:r>
            <a:endParaRPr b="0" i="0" sz="1100" u="none" cap="none" strike="noStrike">
              <a:solidFill>
                <a:srgbClr val="000000"/>
              </a:solidFill>
              <a:latin typeface="Proxima Nova"/>
              <a:ea typeface="Proxima Nova"/>
              <a:cs typeface="Proxima Nova"/>
              <a:sym typeface="Proxima Nova"/>
            </a:endParaRPr>
          </a:p>
          <a:p>
            <a:pPr indent="0" lvl="0" marL="0" marR="0" rtl="0" algn="just">
              <a:lnSpc>
                <a:spcPct val="100000"/>
              </a:lnSpc>
              <a:spcBef>
                <a:spcPts val="0"/>
              </a:spcBef>
              <a:spcAft>
                <a:spcPts val="0"/>
              </a:spcAft>
              <a:buClr>
                <a:srgbClr val="000000"/>
              </a:buClr>
              <a:buSzPts val="800"/>
              <a:buFont typeface="Arial"/>
              <a:buNone/>
            </a:pPr>
            <a:r>
              <a:t/>
            </a:r>
            <a:endParaRPr b="0" i="0" sz="800" u="none" cap="none" strike="noStrike">
              <a:solidFill>
                <a:srgbClr val="013857"/>
              </a:solidFill>
              <a:latin typeface="Proxima Nova"/>
              <a:ea typeface="Proxima Nova"/>
              <a:cs typeface="Proxima Nova"/>
              <a:sym typeface="Proxima Nova"/>
            </a:endParaRPr>
          </a:p>
          <a:p>
            <a:pPr indent="0" lvl="0" marL="0" marR="0" rtl="0" algn="just">
              <a:lnSpc>
                <a:spcPct val="100000"/>
              </a:lnSpc>
              <a:spcBef>
                <a:spcPts val="0"/>
              </a:spcBef>
              <a:spcAft>
                <a:spcPts val="0"/>
              </a:spcAft>
              <a:buClr>
                <a:srgbClr val="013857"/>
              </a:buClr>
              <a:buSzPts val="800"/>
              <a:buFont typeface="Arial"/>
              <a:buNone/>
            </a:pPr>
            <a:r>
              <a:rPr b="0" i="0" lang="zh-HK" sz="800" u="none" cap="none" strike="noStrike">
                <a:solidFill>
                  <a:srgbClr val="013857"/>
                </a:solidFill>
                <a:latin typeface="Proxima Nova"/>
                <a:ea typeface="Proxima Nova"/>
                <a:cs typeface="Proxima Nova"/>
                <a:sym typeface="Proxima Nova"/>
              </a:rPr>
              <a:t>All or any part of this presentation shall not be reproduced or further transmitted, nor should it be distributed or disclosed to any third party without prior written consent from PHL.  This presentation and its content are not intended and shall not in any way be construed as an offer or solicitation to the public for the purchase or sale of any financial products or services or a recommendation to adopt any hedging, trading or </a:t>
            </a:r>
            <a:r>
              <a:rPr b="0" i="0" lang="zh-HK" sz="800" u="none" cap="none" strike="noStrike">
                <a:solidFill>
                  <a:srgbClr val="1C405D"/>
                </a:solidFill>
                <a:latin typeface="Proxima Nova"/>
                <a:ea typeface="Proxima Nova"/>
                <a:cs typeface="Proxima Nova"/>
                <a:sym typeface="Proxima Nova"/>
              </a:rPr>
              <a:t>investment strategy, nor is it intended to constitute a representation as to future movements in rates or prices or that any such future movements will not exceed those shown in any illustration. By accepting this presentation, you are agreeing to maintain absolute confidentiality regarding the information disclosed in this document and to be bound by the limitations described herein.</a:t>
            </a:r>
            <a:endParaRPr b="0" i="0" sz="1100" u="none" cap="none" strike="noStrike">
              <a:solidFill>
                <a:srgbClr val="000000"/>
              </a:solidFill>
              <a:latin typeface="Proxima Nova"/>
              <a:ea typeface="Proxima Nova"/>
              <a:cs typeface="Proxima Nova"/>
              <a:sym typeface="Proxima Nova"/>
            </a:endParaRPr>
          </a:p>
          <a:p>
            <a:pPr indent="0" lvl="0" marL="0" marR="0" rtl="0" algn="just">
              <a:lnSpc>
                <a:spcPct val="100000"/>
              </a:lnSpc>
              <a:spcBef>
                <a:spcPts val="0"/>
              </a:spcBef>
              <a:spcAft>
                <a:spcPts val="0"/>
              </a:spcAft>
              <a:buClr>
                <a:srgbClr val="000000"/>
              </a:buClr>
              <a:buSzPts val="800"/>
              <a:buFont typeface="Arial"/>
              <a:buNone/>
            </a:pPr>
            <a:r>
              <a:t/>
            </a:r>
            <a:endParaRPr b="0" i="0" sz="800" u="none" cap="none" strike="noStrike">
              <a:solidFill>
                <a:srgbClr val="013857"/>
              </a:solidFill>
              <a:latin typeface="Proxima Nova"/>
              <a:ea typeface="Proxima Nova"/>
              <a:cs typeface="Proxima Nova"/>
              <a:sym typeface="Proxima Nova"/>
            </a:endParaRPr>
          </a:p>
          <a:p>
            <a:pPr indent="0" lvl="0" marL="0" marR="0" rtl="0" algn="just">
              <a:lnSpc>
                <a:spcPct val="100000"/>
              </a:lnSpc>
              <a:spcBef>
                <a:spcPts val="0"/>
              </a:spcBef>
              <a:spcAft>
                <a:spcPts val="0"/>
              </a:spcAft>
              <a:buClr>
                <a:srgbClr val="013857"/>
              </a:buClr>
              <a:buSzPts val="800"/>
              <a:buFont typeface="Arial"/>
              <a:buNone/>
            </a:pPr>
            <a:r>
              <a:rPr b="0" i="0" lang="zh-HK" sz="800" u="none" cap="none" strike="noStrike">
                <a:solidFill>
                  <a:srgbClr val="013857"/>
                </a:solidFill>
                <a:latin typeface="Proxima Nova"/>
                <a:ea typeface="Proxima Nova"/>
                <a:cs typeface="Proxima Nova"/>
                <a:sym typeface="Proxima Nova"/>
              </a:rPr>
              <a:t>Products mentioned herein or </a:t>
            </a:r>
            <a:r>
              <a:rPr b="0" i="0" lang="zh-HK" sz="800" u="none" cap="none" strike="noStrike">
                <a:solidFill>
                  <a:srgbClr val="1C405D"/>
                </a:solidFill>
                <a:latin typeface="Proxima Nova"/>
                <a:ea typeface="Proxima Nova"/>
                <a:cs typeface="Proxima Nova"/>
                <a:sym typeface="Proxima Nova"/>
              </a:rPr>
              <a:t>on Privé Managers may not have been authorized by the SFC or other regulatory authorities in Hong Kong and the contents and/or distribution of this presentation may be restricted by law, and persons into whose possession this presentation comes should inform themselves about, and observe, any such restrictions. Any failure to comply with these restrictions may constitute a violation of applicable securities laws or other regulations. Accordingly, potential investors are advised to find out if they are qualified to subscribe to those products by themselves as those products may not have the benefit of protection from the securities laws and other relevant </a:t>
            </a:r>
            <a:r>
              <a:rPr b="0" i="0" lang="zh-HK" sz="800" u="none" cap="none" strike="noStrike">
                <a:solidFill>
                  <a:srgbClr val="013857"/>
                </a:solidFill>
                <a:latin typeface="Proxima Nova"/>
                <a:ea typeface="Proxima Nova"/>
                <a:cs typeface="Proxima Nova"/>
                <a:sym typeface="Proxima Nova"/>
              </a:rPr>
              <a:t>laws and regulations of Hong Kong. </a:t>
            </a:r>
            <a:endParaRPr b="0" i="0" sz="1100" u="none" cap="none" strike="noStrike">
              <a:solidFill>
                <a:srgbClr val="000000"/>
              </a:solidFill>
              <a:latin typeface="Proxima Nova"/>
              <a:ea typeface="Proxima Nova"/>
              <a:cs typeface="Proxima Nova"/>
              <a:sym typeface="Proxima Nova"/>
            </a:endParaRPr>
          </a:p>
          <a:p>
            <a:pPr indent="0" lvl="0" marL="0" marR="0" rtl="0" algn="just">
              <a:lnSpc>
                <a:spcPct val="100000"/>
              </a:lnSpc>
              <a:spcBef>
                <a:spcPts val="0"/>
              </a:spcBef>
              <a:spcAft>
                <a:spcPts val="0"/>
              </a:spcAft>
              <a:buClr>
                <a:srgbClr val="000000"/>
              </a:buClr>
              <a:buSzPts val="800"/>
              <a:buFont typeface="Arial"/>
              <a:buNone/>
            </a:pPr>
            <a:r>
              <a:t/>
            </a:r>
            <a:endParaRPr b="0" i="0" sz="800" u="none" cap="none" strike="noStrike">
              <a:solidFill>
                <a:srgbClr val="013857"/>
              </a:solidFill>
              <a:latin typeface="Proxima Nova"/>
              <a:ea typeface="Proxima Nova"/>
              <a:cs typeface="Proxima Nova"/>
              <a:sym typeface="Proxima Nova"/>
            </a:endParaRPr>
          </a:p>
          <a:p>
            <a:pPr indent="0" lvl="0" marL="0" marR="0" rtl="0" algn="just">
              <a:lnSpc>
                <a:spcPct val="100000"/>
              </a:lnSpc>
              <a:spcBef>
                <a:spcPts val="0"/>
              </a:spcBef>
              <a:spcAft>
                <a:spcPts val="0"/>
              </a:spcAft>
              <a:buClr>
                <a:srgbClr val="013857"/>
              </a:buClr>
              <a:buSzPts val="800"/>
              <a:buFont typeface="Arial"/>
              <a:buNone/>
            </a:pPr>
            <a:r>
              <a:rPr b="0" i="0" lang="zh-HK" sz="800" u="none" cap="none" strike="noStrike">
                <a:solidFill>
                  <a:srgbClr val="013857"/>
                </a:solidFill>
                <a:latin typeface="Proxima Nova"/>
                <a:ea typeface="Proxima Nova"/>
                <a:cs typeface="Proxima Nova"/>
                <a:sym typeface="Proxima Nova"/>
              </a:rPr>
              <a:t>PHL accepts no responsibility for the correctness or otherwise of the content set out herein and no representation or warranty, express or implied, is being made or given as to the accuracy or completeness of the information set out herein.  In all circumstances, PHL is not providing, nor should anything contained in this presentation be construed as, financial or investment advice.  Potential investors are strongly advised to consult lawyers, certified public accountants and/or professional financial advisors in connection with any investment decision.</a:t>
            </a:r>
            <a:endParaRPr b="0" i="0" sz="1100" u="none" cap="none" strike="noStrike">
              <a:solidFill>
                <a:srgbClr val="000000"/>
              </a:solidFill>
              <a:latin typeface="Proxima Nova"/>
              <a:ea typeface="Proxima Nova"/>
              <a:cs typeface="Proxima Nova"/>
              <a:sym typeface="Proxima Nova"/>
            </a:endParaRPr>
          </a:p>
          <a:p>
            <a:pPr indent="0" lvl="0" marL="0" marR="0" rtl="0" algn="just">
              <a:lnSpc>
                <a:spcPct val="100000"/>
              </a:lnSpc>
              <a:spcBef>
                <a:spcPts val="0"/>
              </a:spcBef>
              <a:spcAft>
                <a:spcPts val="0"/>
              </a:spcAft>
              <a:buClr>
                <a:srgbClr val="000000"/>
              </a:buClr>
              <a:buSzPts val="800"/>
              <a:buFont typeface="Arial"/>
              <a:buNone/>
            </a:pPr>
            <a:r>
              <a:t/>
            </a:r>
            <a:endParaRPr b="0" i="0" sz="800" u="none" cap="none" strike="noStrike">
              <a:solidFill>
                <a:srgbClr val="013857"/>
              </a:solidFill>
              <a:latin typeface="Proxima Nova"/>
              <a:ea typeface="Proxima Nova"/>
              <a:cs typeface="Proxima Nova"/>
              <a:sym typeface="Proxima Nova"/>
            </a:endParaRPr>
          </a:p>
          <a:p>
            <a:pPr indent="0" lvl="0" marL="0" marR="0" rtl="0" algn="just">
              <a:lnSpc>
                <a:spcPct val="100000"/>
              </a:lnSpc>
              <a:spcBef>
                <a:spcPts val="0"/>
              </a:spcBef>
              <a:spcAft>
                <a:spcPts val="0"/>
              </a:spcAft>
              <a:buClr>
                <a:srgbClr val="013857"/>
              </a:buClr>
              <a:buSzPts val="800"/>
              <a:buFont typeface="Arial"/>
              <a:buNone/>
            </a:pPr>
            <a:r>
              <a:rPr b="0" i="0" lang="zh-HK" sz="800" u="none" cap="none" strike="noStrike">
                <a:solidFill>
                  <a:srgbClr val="013857"/>
                </a:solidFill>
                <a:latin typeface="Proxima Nova"/>
                <a:ea typeface="Proxima Nova"/>
                <a:cs typeface="Proxima Nova"/>
                <a:sym typeface="Proxima Nova"/>
              </a:rPr>
              <a:t>The information contained herein is subject to completion, revision, verification and amendment without prior notice and without liability to compensate or reimburse any party.</a:t>
            </a:r>
            <a:endParaRPr b="0" i="0" sz="1100" u="none" cap="none" strike="noStrike">
              <a:solidFill>
                <a:srgbClr val="000000"/>
              </a:solidFill>
              <a:latin typeface="Proxima Nova"/>
              <a:ea typeface="Proxima Nova"/>
              <a:cs typeface="Proxima Nova"/>
              <a:sym typeface="Proxima Nova"/>
            </a:endParaRPr>
          </a:p>
          <a:p>
            <a:pPr indent="0" lvl="0" marL="0" marR="0" rtl="0" algn="just">
              <a:lnSpc>
                <a:spcPct val="100000"/>
              </a:lnSpc>
              <a:spcBef>
                <a:spcPts val="0"/>
              </a:spcBef>
              <a:spcAft>
                <a:spcPts val="0"/>
              </a:spcAft>
              <a:buClr>
                <a:srgbClr val="000000"/>
              </a:buClr>
              <a:buSzPts val="800"/>
              <a:buFont typeface="Arial"/>
              <a:buNone/>
            </a:pPr>
            <a:r>
              <a:t/>
            </a:r>
            <a:endParaRPr b="0" i="0" sz="800" u="none" cap="none" strike="noStrike">
              <a:solidFill>
                <a:srgbClr val="013857"/>
              </a:solidFill>
              <a:latin typeface="Proxima Nova"/>
              <a:ea typeface="Proxima Nova"/>
              <a:cs typeface="Proxima Nova"/>
              <a:sym typeface="Proxima Nova"/>
            </a:endParaRPr>
          </a:p>
          <a:p>
            <a:pPr indent="0" lvl="0" marL="0" marR="0" rtl="0" algn="just">
              <a:lnSpc>
                <a:spcPct val="100000"/>
              </a:lnSpc>
              <a:spcBef>
                <a:spcPts val="0"/>
              </a:spcBef>
              <a:spcAft>
                <a:spcPts val="0"/>
              </a:spcAft>
              <a:buClr>
                <a:srgbClr val="013857"/>
              </a:buClr>
              <a:buSzPts val="800"/>
              <a:buFont typeface="Arial"/>
              <a:buNone/>
            </a:pPr>
            <a:r>
              <a:rPr b="0" i="0" lang="zh-HK" sz="800" u="none" cap="none" strike="noStrike">
                <a:solidFill>
                  <a:srgbClr val="013857"/>
                </a:solidFill>
                <a:latin typeface="Proxima Nova"/>
                <a:ea typeface="Proxima Nova"/>
                <a:cs typeface="Proxima Nova"/>
                <a:sym typeface="Proxima Nova"/>
              </a:rPr>
              <a:t>No representation or warranty, express or implied is or will be given by PHL or its directors, partners, employees or advisors or any other person as to the accuracy, completeness or fairness of this presentation and, so far as permitted by law, no responsibility or liability whatsoever is accepted for the accuracy or sufficiency thereof or for any errors, omissions or misstatements.</a:t>
            </a:r>
            <a:endParaRPr b="0" i="0" sz="1100" u="none" cap="none" strike="noStrike">
              <a:solidFill>
                <a:srgbClr val="000000"/>
              </a:solidFill>
              <a:latin typeface="Proxima Nova"/>
              <a:ea typeface="Proxima Nova"/>
              <a:cs typeface="Proxima Nova"/>
              <a:sym typeface="Proxima Nova"/>
            </a:endParaRPr>
          </a:p>
          <a:p>
            <a:pPr indent="0" lvl="0" marL="0" marR="0" rtl="0" algn="just">
              <a:lnSpc>
                <a:spcPct val="100000"/>
              </a:lnSpc>
              <a:spcBef>
                <a:spcPts val="0"/>
              </a:spcBef>
              <a:spcAft>
                <a:spcPts val="0"/>
              </a:spcAft>
              <a:buClr>
                <a:srgbClr val="000000"/>
              </a:buClr>
              <a:buSzPts val="800"/>
              <a:buFont typeface="Arial"/>
              <a:buNone/>
            </a:pPr>
            <a:r>
              <a:t/>
            </a:r>
            <a:endParaRPr b="0" i="0" sz="800" u="none" cap="none" strike="noStrike">
              <a:solidFill>
                <a:srgbClr val="013857"/>
              </a:solidFill>
              <a:latin typeface="Proxima Nova"/>
              <a:ea typeface="Proxima Nova"/>
              <a:cs typeface="Proxima Nova"/>
              <a:sym typeface="Proxima Nova"/>
            </a:endParaRPr>
          </a:p>
          <a:p>
            <a:pPr indent="0" lvl="0" marL="0" marR="0" rtl="0" algn="just">
              <a:lnSpc>
                <a:spcPct val="100000"/>
              </a:lnSpc>
              <a:spcBef>
                <a:spcPts val="0"/>
              </a:spcBef>
              <a:spcAft>
                <a:spcPts val="0"/>
              </a:spcAft>
              <a:buClr>
                <a:srgbClr val="013857"/>
              </a:buClr>
              <a:buSzPts val="800"/>
              <a:buFont typeface="Arial"/>
              <a:buNone/>
            </a:pPr>
            <a:r>
              <a:rPr b="0" i="0" lang="zh-HK" sz="800" u="none" cap="none" strike="noStrike">
                <a:solidFill>
                  <a:srgbClr val="013857"/>
                </a:solidFill>
                <a:latin typeface="Proxima Nova"/>
                <a:ea typeface="Proxima Nova"/>
                <a:cs typeface="Proxima Nova"/>
                <a:sym typeface="Proxima Nova"/>
              </a:rPr>
              <a:t>This presentation may include certain statements, estimates, targets, forecasts and projections provided by PHL with respect to its anticipated future performance. Such statements, estimates, targets, forecasts and projections reflect significant assumptions and subjective judgments and analysis by PHL's management concerning anticipated results which may or may not prove to be correct and there can be no assurance that any estimates, targets, forecasts or projections are attainable or will be realized. Nothing contained in this presentation is, or shall be relied upon as, a promise or representation, whether as to the past or the future. Accordingly, neither PHL nor its directors, partners, employees or advisors nor any other person, shall be liable for any direct, indirect or consequential loss or damage suffered by any person as a result of relying on any statement in or omission from this presentation and any such liability is expressly disclaimed. In particular, but without limitation, no representation or warranty is given as to the achievement or reasonableness of, and no reliance should be placed on, any estimates, targets, forecasts or projections contained in this presentation (or otherwise provided by or on behalf of PHL with respect to the subject matter of this presentation). In all cases, addresses should conduct their own investigation and analysis of PHL and the information contained in this presentation.</a:t>
            </a:r>
            <a:endParaRPr b="0" i="0" sz="1100" u="none" cap="none" strike="noStrike">
              <a:solidFill>
                <a:srgbClr val="000000"/>
              </a:solidFill>
              <a:latin typeface="Proxima Nova"/>
              <a:ea typeface="Proxima Nova"/>
              <a:cs typeface="Proxima Nova"/>
              <a:sym typeface="Proxima Nova"/>
            </a:endParaRPr>
          </a:p>
          <a:p>
            <a:pPr indent="0" lvl="0" marL="0" marR="0" rtl="0" algn="just">
              <a:lnSpc>
                <a:spcPct val="100000"/>
              </a:lnSpc>
              <a:spcBef>
                <a:spcPts val="0"/>
              </a:spcBef>
              <a:spcAft>
                <a:spcPts val="0"/>
              </a:spcAft>
              <a:buClr>
                <a:srgbClr val="000000"/>
              </a:buClr>
              <a:buSzPts val="800"/>
              <a:buFont typeface="Arial"/>
              <a:buNone/>
            </a:pPr>
            <a:r>
              <a:t/>
            </a:r>
            <a:endParaRPr b="0" i="0" sz="800" u="none" cap="none" strike="noStrike">
              <a:solidFill>
                <a:srgbClr val="013857"/>
              </a:solidFill>
              <a:latin typeface="Proxima Nova"/>
              <a:ea typeface="Proxima Nova"/>
              <a:cs typeface="Proxima Nova"/>
              <a:sym typeface="Proxima Nova"/>
            </a:endParaRPr>
          </a:p>
          <a:p>
            <a:pPr indent="0" lvl="0" marL="0" marR="0" rtl="0" algn="just">
              <a:lnSpc>
                <a:spcPct val="100000"/>
              </a:lnSpc>
              <a:spcBef>
                <a:spcPts val="0"/>
              </a:spcBef>
              <a:spcAft>
                <a:spcPts val="0"/>
              </a:spcAft>
              <a:buClr>
                <a:srgbClr val="013857"/>
              </a:buClr>
              <a:buSzPts val="800"/>
              <a:buFont typeface="Arial"/>
              <a:buNone/>
            </a:pPr>
            <a:r>
              <a:rPr b="0" i="0" lang="zh-HK" sz="800" u="none" cap="none" strike="noStrike">
                <a:solidFill>
                  <a:srgbClr val="013857"/>
                </a:solidFill>
                <a:latin typeface="Proxima Nova"/>
                <a:ea typeface="Proxima Nova"/>
                <a:cs typeface="Proxima Nova"/>
                <a:sym typeface="Proxima Nova"/>
              </a:rPr>
              <a:t>The contents hereof have not been reviewed by the SFC or any regulatory authorities (whether in Hong Kong or overseas).</a:t>
            </a:r>
            <a:endParaRPr b="0" i="0" sz="1100" u="none" cap="none" strike="noStrike">
              <a:solidFill>
                <a:srgbClr val="000000"/>
              </a:solidFill>
              <a:latin typeface="Proxima Nova"/>
              <a:ea typeface="Proxima Nova"/>
              <a:cs typeface="Proxima Nova"/>
              <a:sym typeface="Proxima Nova"/>
            </a:endParaRPr>
          </a:p>
        </p:txBody>
      </p:sp>
      <p:sp>
        <p:nvSpPr>
          <p:cNvPr id="1176" name="Google Shape;1176;p62"/>
          <p:cNvSpPr txBox="1"/>
          <p:nvPr/>
        </p:nvSpPr>
        <p:spPr>
          <a:xfrm>
            <a:off x="0" y="93475"/>
            <a:ext cx="9144000" cy="5727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4000"/>
              <a:buFont typeface="Arial"/>
              <a:buNone/>
            </a:pPr>
            <a:r>
              <a:rPr b="1" i="0" lang="zh-HK" sz="2800" u="none" cap="none" strike="noStrike">
                <a:solidFill>
                  <a:srgbClr val="002838"/>
                </a:solidFill>
                <a:latin typeface="Proxima Nova"/>
                <a:ea typeface="Proxima Nova"/>
                <a:cs typeface="Proxima Nova"/>
                <a:sym typeface="Proxima Nova"/>
              </a:rPr>
              <a:t>Disclaimer</a:t>
            </a:r>
            <a:endParaRPr b="1" i="0" sz="2800" u="none" cap="none" strike="noStrike">
              <a:solidFill>
                <a:srgbClr val="002838"/>
              </a:solidFill>
              <a:latin typeface="Proxima Nova"/>
              <a:ea typeface="Proxima Nova"/>
              <a:cs typeface="Proxima Nova"/>
              <a:sym typeface="Proxima Nova"/>
            </a:endParaRPr>
          </a:p>
        </p:txBody>
      </p:sp>
      <p:cxnSp>
        <p:nvCxnSpPr>
          <p:cNvPr id="1177" name="Google Shape;1177;p62"/>
          <p:cNvCxnSpPr/>
          <p:nvPr/>
        </p:nvCxnSpPr>
        <p:spPr>
          <a:xfrm>
            <a:off x="4275250" y="610150"/>
            <a:ext cx="593700" cy="0"/>
          </a:xfrm>
          <a:prstGeom prst="straightConnector1">
            <a:avLst/>
          </a:prstGeom>
          <a:noFill/>
          <a:ln cap="flat" cmpd="sng" w="19050">
            <a:solidFill>
              <a:srgbClr val="80CAAD"/>
            </a:solidFill>
            <a:prstDash val="solid"/>
            <a:round/>
            <a:headEnd len="sm" w="sm" type="none"/>
            <a:tailEnd len="sm" w="sm" type="none"/>
          </a:ln>
        </p:spPr>
      </p:cxnSp>
      <p:pic>
        <p:nvPicPr>
          <p:cNvPr id="1178" name="Google Shape;1178;p62"/>
          <p:cNvPicPr preferRelativeResize="0"/>
          <p:nvPr/>
        </p:nvPicPr>
        <p:blipFill rotWithShape="1">
          <a:blip r:embed="rId2">
            <a:alphaModFix/>
          </a:blip>
          <a:srcRect b="0" l="0" r="0" t="7287"/>
          <a:stretch/>
        </p:blipFill>
        <p:spPr>
          <a:xfrm>
            <a:off x="0" y="0"/>
            <a:ext cx="435338" cy="431800"/>
          </a:xfrm>
          <a:prstGeom prst="rect">
            <a:avLst/>
          </a:prstGeom>
          <a:noFill/>
          <a:ln>
            <a:noFill/>
          </a:ln>
        </p:spPr>
      </p:pic>
      <p:sp>
        <p:nvSpPr>
          <p:cNvPr id="1179" name="Google Shape;1179;p62"/>
          <p:cNvSpPr/>
          <p:nvPr/>
        </p:nvSpPr>
        <p:spPr>
          <a:xfrm>
            <a:off x="8942751" y="4800378"/>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62"/>
          <p:cNvSpPr/>
          <p:nvPr/>
        </p:nvSpPr>
        <p:spPr>
          <a:xfrm>
            <a:off x="8942751" y="4970926"/>
            <a:ext cx="108000" cy="1062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62"/>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2_1">
    <p:spTree>
      <p:nvGrpSpPr>
        <p:cNvPr id="1182" name="Shape 1182"/>
        <p:cNvGrpSpPr/>
        <p:nvPr/>
      </p:nvGrpSpPr>
      <p:grpSpPr>
        <a:xfrm>
          <a:off x="0" y="0"/>
          <a:ext cx="0" cy="0"/>
          <a:chOff x="0" y="0"/>
          <a:chExt cx="0" cy="0"/>
        </a:xfrm>
      </p:grpSpPr>
      <p:sp>
        <p:nvSpPr>
          <p:cNvPr id="1183" name="Google Shape;1183;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zh-HK"/>
              <a:t>‹#›</a:t>
            </a:fld>
            <a:endParaRPr/>
          </a:p>
        </p:txBody>
      </p:sp>
      <p:pic>
        <p:nvPicPr>
          <p:cNvPr id="1184" name="Google Shape;1184;p6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85" name="Google Shape;1185;p63"/>
          <p:cNvSpPr txBox="1"/>
          <p:nvPr/>
        </p:nvSpPr>
        <p:spPr>
          <a:xfrm>
            <a:off x="1646250" y="1092900"/>
            <a:ext cx="6236400" cy="45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200"/>
              <a:buFont typeface="Arial"/>
              <a:buNone/>
            </a:pPr>
            <a:r>
              <a:rPr b="1" i="0" lang="zh-HK" sz="7200" u="none" cap="none" strike="noStrike">
                <a:solidFill>
                  <a:srgbClr val="FFFFFF"/>
                </a:solidFill>
                <a:latin typeface="Proxima Nova"/>
                <a:ea typeface="Proxima Nova"/>
                <a:cs typeface="Proxima Nova"/>
                <a:sym typeface="Proxima Nova"/>
              </a:rPr>
              <a:t>Thank You</a:t>
            </a:r>
            <a:r>
              <a:rPr b="1" i="0" lang="zh-HK" sz="10000" u="none" cap="none" strike="noStrike">
                <a:solidFill>
                  <a:srgbClr val="FFFFFF"/>
                </a:solidFill>
                <a:latin typeface="Proxima Nova"/>
                <a:ea typeface="Proxima Nova"/>
                <a:cs typeface="Proxima Nova"/>
                <a:sym typeface="Proxima Nova"/>
              </a:rPr>
              <a:t> </a:t>
            </a:r>
            <a:endParaRPr b="1" i="0" sz="10000" u="none" cap="none" strike="noStrike">
              <a:solidFill>
                <a:srgbClr val="FFFFFF"/>
              </a:solidFill>
              <a:latin typeface="Proxima Nova"/>
              <a:ea typeface="Proxima Nova"/>
              <a:cs typeface="Proxima Nova"/>
              <a:sym typeface="Proxima Nova"/>
            </a:endParaRPr>
          </a:p>
        </p:txBody>
      </p:sp>
      <p:sp>
        <p:nvSpPr>
          <p:cNvPr id="1186" name="Google Shape;1186;p63"/>
          <p:cNvSpPr txBox="1"/>
          <p:nvPr>
            <p:ph type="title"/>
          </p:nvPr>
        </p:nvSpPr>
        <p:spPr>
          <a:xfrm>
            <a:off x="2782650" y="2790400"/>
            <a:ext cx="3963600" cy="641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400"/>
              <a:buFont typeface="Proxima Nova"/>
              <a:buNone/>
              <a:defRPr sz="14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2_2">
    <p:spTree>
      <p:nvGrpSpPr>
        <p:cNvPr id="1187" name="Shape 1187"/>
        <p:cNvGrpSpPr/>
        <p:nvPr/>
      </p:nvGrpSpPr>
      <p:grpSpPr>
        <a:xfrm>
          <a:off x="0" y="0"/>
          <a:ext cx="0" cy="0"/>
          <a:chOff x="0" y="0"/>
          <a:chExt cx="0" cy="0"/>
        </a:xfrm>
      </p:grpSpPr>
      <p:sp>
        <p:nvSpPr>
          <p:cNvPr id="1188" name="Google Shape;1188;p6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1pPr>
            <a:lvl2pPr lvl="1" rtl="0" algn="ctr">
              <a:lnSpc>
                <a:spcPct val="100000"/>
              </a:lnSpc>
              <a:spcBef>
                <a:spcPts val="0"/>
              </a:spcBef>
              <a:spcAft>
                <a:spcPts val="0"/>
              </a:spcAft>
              <a:buClr>
                <a:schemeClr val="dk1"/>
              </a:buClr>
              <a:buSzPts val="5200"/>
              <a:buFont typeface="Arial"/>
              <a:buNone/>
              <a:defRPr sz="5200">
                <a:solidFill>
                  <a:schemeClr val="dk1"/>
                </a:solidFill>
              </a:defRPr>
            </a:lvl2pPr>
            <a:lvl3pPr lvl="2" rtl="0" algn="ctr">
              <a:lnSpc>
                <a:spcPct val="100000"/>
              </a:lnSpc>
              <a:spcBef>
                <a:spcPts val="0"/>
              </a:spcBef>
              <a:spcAft>
                <a:spcPts val="0"/>
              </a:spcAft>
              <a:buClr>
                <a:schemeClr val="dk1"/>
              </a:buClr>
              <a:buSzPts val="5200"/>
              <a:buFont typeface="Arial"/>
              <a:buNone/>
              <a:defRPr sz="5200">
                <a:solidFill>
                  <a:schemeClr val="dk1"/>
                </a:solidFill>
              </a:defRPr>
            </a:lvl3pPr>
            <a:lvl4pPr lvl="3" rtl="0" algn="ctr">
              <a:lnSpc>
                <a:spcPct val="100000"/>
              </a:lnSpc>
              <a:spcBef>
                <a:spcPts val="0"/>
              </a:spcBef>
              <a:spcAft>
                <a:spcPts val="0"/>
              </a:spcAft>
              <a:buClr>
                <a:schemeClr val="dk1"/>
              </a:buClr>
              <a:buSzPts val="5200"/>
              <a:buFont typeface="Arial"/>
              <a:buNone/>
              <a:defRPr sz="5200">
                <a:solidFill>
                  <a:schemeClr val="dk1"/>
                </a:solidFill>
              </a:defRPr>
            </a:lvl4pPr>
            <a:lvl5pPr lvl="4" rtl="0" algn="ctr">
              <a:lnSpc>
                <a:spcPct val="100000"/>
              </a:lnSpc>
              <a:spcBef>
                <a:spcPts val="0"/>
              </a:spcBef>
              <a:spcAft>
                <a:spcPts val="0"/>
              </a:spcAft>
              <a:buClr>
                <a:schemeClr val="dk1"/>
              </a:buClr>
              <a:buSzPts val="5200"/>
              <a:buFont typeface="Arial"/>
              <a:buNone/>
              <a:defRPr sz="5200">
                <a:solidFill>
                  <a:schemeClr val="dk1"/>
                </a:solidFill>
              </a:defRPr>
            </a:lvl5pPr>
            <a:lvl6pPr lvl="5" rtl="0" algn="ctr">
              <a:lnSpc>
                <a:spcPct val="100000"/>
              </a:lnSpc>
              <a:spcBef>
                <a:spcPts val="0"/>
              </a:spcBef>
              <a:spcAft>
                <a:spcPts val="0"/>
              </a:spcAft>
              <a:buClr>
                <a:schemeClr val="dk1"/>
              </a:buClr>
              <a:buSzPts val="5200"/>
              <a:buFont typeface="Arial"/>
              <a:buNone/>
              <a:defRPr sz="5200">
                <a:solidFill>
                  <a:schemeClr val="dk1"/>
                </a:solidFill>
              </a:defRPr>
            </a:lvl6pPr>
            <a:lvl7pPr lvl="6" rtl="0" algn="ctr">
              <a:lnSpc>
                <a:spcPct val="100000"/>
              </a:lnSpc>
              <a:spcBef>
                <a:spcPts val="0"/>
              </a:spcBef>
              <a:spcAft>
                <a:spcPts val="0"/>
              </a:spcAft>
              <a:buClr>
                <a:schemeClr val="dk1"/>
              </a:buClr>
              <a:buSzPts val="5200"/>
              <a:buFont typeface="Arial"/>
              <a:buNone/>
              <a:defRPr sz="5200">
                <a:solidFill>
                  <a:schemeClr val="dk1"/>
                </a:solidFill>
              </a:defRPr>
            </a:lvl7pPr>
            <a:lvl8pPr lvl="7" rtl="0" algn="ctr">
              <a:lnSpc>
                <a:spcPct val="100000"/>
              </a:lnSpc>
              <a:spcBef>
                <a:spcPts val="0"/>
              </a:spcBef>
              <a:spcAft>
                <a:spcPts val="0"/>
              </a:spcAft>
              <a:buClr>
                <a:schemeClr val="dk1"/>
              </a:buClr>
              <a:buSzPts val="5200"/>
              <a:buFont typeface="Arial"/>
              <a:buNone/>
              <a:defRPr sz="5200">
                <a:solidFill>
                  <a:schemeClr val="dk1"/>
                </a:solidFill>
              </a:defRPr>
            </a:lvl8pPr>
            <a:lvl9pPr lvl="8" rtl="0" algn="ctr">
              <a:lnSpc>
                <a:spcPct val="100000"/>
              </a:lnSpc>
              <a:spcBef>
                <a:spcPts val="0"/>
              </a:spcBef>
              <a:spcAft>
                <a:spcPts val="0"/>
              </a:spcAft>
              <a:buClr>
                <a:schemeClr val="dk1"/>
              </a:buClr>
              <a:buSzPts val="5200"/>
              <a:buFont typeface="Arial"/>
              <a:buNone/>
              <a:defRPr sz="5200">
                <a:solidFill>
                  <a:schemeClr val="dk1"/>
                </a:solidFill>
              </a:defRPr>
            </a:lvl9pPr>
          </a:lstStyle>
          <a:p/>
        </p:txBody>
      </p:sp>
      <p:sp>
        <p:nvSpPr>
          <p:cNvPr id="1189" name="Google Shape;1189;p6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9pPr>
          </a:lstStyle>
          <a:p/>
        </p:txBody>
      </p:sp>
      <p:sp>
        <p:nvSpPr>
          <p:cNvPr id="1190" name="Google Shape;1190;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HK)">
  <p:cSld name="MAIN_POINT_1">
    <p:spTree>
      <p:nvGrpSpPr>
        <p:cNvPr id="1195" name="Shape 1195"/>
        <p:cNvGrpSpPr/>
        <p:nvPr/>
      </p:nvGrpSpPr>
      <p:grpSpPr>
        <a:xfrm>
          <a:off x="0" y="0"/>
          <a:ext cx="0" cy="0"/>
          <a:chOff x="0" y="0"/>
          <a:chExt cx="0" cy="0"/>
        </a:xfrm>
      </p:grpSpPr>
      <p:pic>
        <p:nvPicPr>
          <p:cNvPr id="1196" name="Google Shape;1196;p66"/>
          <p:cNvPicPr preferRelativeResize="0"/>
          <p:nvPr/>
        </p:nvPicPr>
        <p:blipFill rotWithShape="1">
          <a:blip r:embed="rId2">
            <a:alphaModFix/>
          </a:blip>
          <a:srcRect b="7813" l="0" r="0" t="7813"/>
          <a:stretch/>
        </p:blipFill>
        <p:spPr>
          <a:xfrm>
            <a:off x="0" y="0"/>
            <a:ext cx="9144000" cy="5143499"/>
          </a:xfrm>
          <a:prstGeom prst="rect">
            <a:avLst/>
          </a:prstGeom>
          <a:noFill/>
          <a:ln>
            <a:noFill/>
          </a:ln>
        </p:spPr>
      </p:pic>
      <p:pic>
        <p:nvPicPr>
          <p:cNvPr id="1197" name="Google Shape;1197;p66"/>
          <p:cNvPicPr preferRelativeResize="0"/>
          <p:nvPr/>
        </p:nvPicPr>
        <p:blipFill rotWithShape="1">
          <a:blip r:embed="rId3">
            <a:alphaModFix/>
          </a:blip>
          <a:srcRect b="0" l="0" r="0" t="0"/>
          <a:stretch/>
        </p:blipFill>
        <p:spPr>
          <a:xfrm>
            <a:off x="-59275" y="-33337"/>
            <a:ext cx="9262531" cy="5210174"/>
          </a:xfrm>
          <a:prstGeom prst="rect">
            <a:avLst/>
          </a:prstGeom>
          <a:noFill/>
          <a:ln>
            <a:noFill/>
          </a:ln>
        </p:spPr>
      </p:pic>
      <p:pic>
        <p:nvPicPr>
          <p:cNvPr id="1198" name="Google Shape;1198;p66"/>
          <p:cNvPicPr preferRelativeResize="0"/>
          <p:nvPr/>
        </p:nvPicPr>
        <p:blipFill rotWithShape="1">
          <a:blip r:embed="rId4">
            <a:alphaModFix/>
          </a:blip>
          <a:srcRect b="0" l="0" r="0" t="0"/>
          <a:stretch/>
        </p:blipFill>
        <p:spPr>
          <a:xfrm rot="10800000">
            <a:off x="2642212" y="1680350"/>
            <a:ext cx="3859575" cy="2117525"/>
          </a:xfrm>
          <a:prstGeom prst="rect">
            <a:avLst/>
          </a:prstGeom>
          <a:noFill/>
          <a:ln>
            <a:noFill/>
          </a:ln>
        </p:spPr>
      </p:pic>
      <p:sp>
        <p:nvSpPr>
          <p:cNvPr id="1199" name="Google Shape;1199;p66"/>
          <p:cNvSpPr txBox="1"/>
          <p:nvPr>
            <p:ph type="title"/>
          </p:nvPr>
        </p:nvSpPr>
        <p:spPr>
          <a:xfrm>
            <a:off x="2775300" y="2043050"/>
            <a:ext cx="3183600" cy="393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FFFFFF"/>
              </a:buClr>
              <a:buSzPts val="1800"/>
              <a:buFont typeface="Proxima Nova Semibold"/>
              <a:buNone/>
              <a:defRPr sz="1800">
                <a:solidFill>
                  <a:srgbClr val="FFFFFF"/>
                </a:solidFill>
                <a:latin typeface="Proxima Nova Semibold"/>
                <a:ea typeface="Proxima Nova Semibold"/>
                <a:cs typeface="Proxima Nova Semibold"/>
                <a:sym typeface="Proxima Nova Semibold"/>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200" name="Google Shape;1200;p66"/>
          <p:cNvSpPr txBox="1"/>
          <p:nvPr>
            <p:ph idx="2" type="title"/>
          </p:nvPr>
        </p:nvSpPr>
        <p:spPr>
          <a:xfrm>
            <a:off x="3252775" y="2466100"/>
            <a:ext cx="2473200" cy="11049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FFFFFF"/>
              </a:buClr>
              <a:buSzPts val="1200"/>
              <a:buFont typeface="Proxima Nova"/>
              <a:buNone/>
              <a:defRPr sz="12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Stats" type="tx">
  <p:cSld name="TITLE_AND_BODY">
    <p:spTree>
      <p:nvGrpSpPr>
        <p:cNvPr id="1201" name="Shape 1201"/>
        <p:cNvGrpSpPr/>
        <p:nvPr/>
      </p:nvGrpSpPr>
      <p:grpSpPr>
        <a:xfrm>
          <a:off x="0" y="0"/>
          <a:ext cx="0" cy="0"/>
          <a:chOff x="0" y="0"/>
          <a:chExt cx="0" cy="0"/>
        </a:xfrm>
      </p:grpSpPr>
      <p:pic>
        <p:nvPicPr>
          <p:cNvPr id="1202" name="Google Shape;1202;p67"/>
          <p:cNvPicPr preferRelativeResize="0"/>
          <p:nvPr/>
        </p:nvPicPr>
        <p:blipFill rotWithShape="1">
          <a:blip r:embed="rId2">
            <a:alphaModFix/>
          </a:blip>
          <a:srcRect b="199" l="0" r="0" t="209"/>
          <a:stretch/>
        </p:blipFill>
        <p:spPr>
          <a:xfrm>
            <a:off x="0" y="0"/>
            <a:ext cx="1226066" cy="5143500"/>
          </a:xfrm>
          <a:prstGeom prst="rect">
            <a:avLst/>
          </a:prstGeom>
          <a:noFill/>
          <a:ln>
            <a:noFill/>
          </a:ln>
        </p:spPr>
      </p:pic>
      <p:sp>
        <p:nvSpPr>
          <p:cNvPr id="1203" name="Google Shape;1203;p67"/>
          <p:cNvSpPr txBox="1"/>
          <p:nvPr>
            <p:ph type="title"/>
          </p:nvPr>
        </p:nvSpPr>
        <p:spPr>
          <a:xfrm>
            <a:off x="1494900" y="637700"/>
            <a:ext cx="2501700" cy="18042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C3342"/>
              </a:buClr>
              <a:buSzPts val="3200"/>
              <a:buFont typeface="Proxima Nova"/>
              <a:buNone/>
              <a:defRPr b="1" sz="3200">
                <a:solidFill>
                  <a:srgbClr val="0C3342"/>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cxnSp>
        <p:nvCxnSpPr>
          <p:cNvPr id="1204" name="Google Shape;1204;p67"/>
          <p:cNvCxnSpPr/>
          <p:nvPr/>
        </p:nvCxnSpPr>
        <p:spPr>
          <a:xfrm rot="10800000">
            <a:off x="2380350" y="2570575"/>
            <a:ext cx="1469100" cy="0"/>
          </a:xfrm>
          <a:prstGeom prst="straightConnector1">
            <a:avLst/>
          </a:prstGeom>
          <a:noFill/>
          <a:ln cap="flat" cmpd="sng" w="9525">
            <a:solidFill>
              <a:srgbClr val="003C54"/>
            </a:solidFill>
            <a:prstDash val="solid"/>
            <a:round/>
            <a:headEnd len="sm" w="sm" type="none"/>
            <a:tailEnd len="sm" w="sm" type="none"/>
          </a:ln>
        </p:spPr>
      </p:cxnSp>
      <p:sp>
        <p:nvSpPr>
          <p:cNvPr id="1205" name="Google Shape;1205;p67"/>
          <p:cNvSpPr txBox="1"/>
          <p:nvPr>
            <p:ph idx="2" type="title"/>
          </p:nvPr>
        </p:nvSpPr>
        <p:spPr>
          <a:xfrm>
            <a:off x="1494900" y="2748000"/>
            <a:ext cx="2501700" cy="18042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C3342"/>
              </a:buClr>
              <a:buSzPts val="1000"/>
              <a:buFont typeface="Proxima Nova"/>
              <a:buNone/>
              <a:defRPr sz="1000">
                <a:solidFill>
                  <a:srgbClr val="0C3342"/>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206" name="Google Shape;1206;p67"/>
          <p:cNvSpPr txBox="1"/>
          <p:nvPr>
            <p:ph idx="3" type="title"/>
          </p:nvPr>
        </p:nvSpPr>
        <p:spPr>
          <a:xfrm>
            <a:off x="4762775" y="1021700"/>
            <a:ext cx="1783200" cy="3360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207" name="Google Shape;1207;p67"/>
          <p:cNvSpPr txBox="1"/>
          <p:nvPr>
            <p:ph idx="4" type="title"/>
          </p:nvPr>
        </p:nvSpPr>
        <p:spPr>
          <a:xfrm>
            <a:off x="4762775" y="1807938"/>
            <a:ext cx="1783200" cy="3360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208" name="Google Shape;1208;p67"/>
          <p:cNvSpPr txBox="1"/>
          <p:nvPr>
            <p:ph idx="5" type="title"/>
          </p:nvPr>
        </p:nvSpPr>
        <p:spPr>
          <a:xfrm>
            <a:off x="4762775" y="2594175"/>
            <a:ext cx="1783200" cy="3360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209" name="Google Shape;1209;p67"/>
          <p:cNvSpPr txBox="1"/>
          <p:nvPr>
            <p:ph idx="6" type="title"/>
          </p:nvPr>
        </p:nvSpPr>
        <p:spPr>
          <a:xfrm>
            <a:off x="4762775" y="3449875"/>
            <a:ext cx="1783200" cy="3360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210" name="Google Shape;1210;p67"/>
          <p:cNvSpPr/>
          <p:nvPr/>
        </p:nvSpPr>
        <p:spPr>
          <a:xfrm>
            <a:off x="4844200" y="1357700"/>
            <a:ext cx="3715800" cy="1692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67"/>
          <p:cNvSpPr/>
          <p:nvPr/>
        </p:nvSpPr>
        <p:spPr>
          <a:xfrm>
            <a:off x="4844200" y="2143950"/>
            <a:ext cx="3715800" cy="1692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67"/>
          <p:cNvSpPr/>
          <p:nvPr/>
        </p:nvSpPr>
        <p:spPr>
          <a:xfrm>
            <a:off x="4844200" y="2930200"/>
            <a:ext cx="3715800" cy="1692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67"/>
          <p:cNvSpPr/>
          <p:nvPr/>
        </p:nvSpPr>
        <p:spPr>
          <a:xfrm>
            <a:off x="4844200" y="3785875"/>
            <a:ext cx="3715800" cy="1692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67"/>
          <p:cNvSpPr txBox="1"/>
          <p:nvPr>
            <p:ph idx="7" type="title"/>
          </p:nvPr>
        </p:nvSpPr>
        <p:spPr>
          <a:xfrm>
            <a:off x="7439800" y="1021700"/>
            <a:ext cx="1120200" cy="2895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215" name="Google Shape;1215;p67"/>
          <p:cNvSpPr txBox="1"/>
          <p:nvPr>
            <p:ph idx="8" type="title"/>
          </p:nvPr>
        </p:nvSpPr>
        <p:spPr>
          <a:xfrm>
            <a:off x="7439800" y="1831200"/>
            <a:ext cx="1120200" cy="2895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216" name="Google Shape;1216;p67"/>
          <p:cNvSpPr txBox="1"/>
          <p:nvPr>
            <p:ph idx="9" type="title"/>
          </p:nvPr>
        </p:nvSpPr>
        <p:spPr>
          <a:xfrm>
            <a:off x="7439800" y="2617425"/>
            <a:ext cx="1120200" cy="2895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217" name="Google Shape;1217;p67"/>
          <p:cNvSpPr txBox="1"/>
          <p:nvPr>
            <p:ph idx="13" type="title"/>
          </p:nvPr>
        </p:nvSpPr>
        <p:spPr>
          <a:xfrm>
            <a:off x="7439800" y="3473125"/>
            <a:ext cx="1120200" cy="2895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Stats 1">
  <p:cSld name="TITLE_AND_BODY_1">
    <p:spTree>
      <p:nvGrpSpPr>
        <p:cNvPr id="1218" name="Shape 1218"/>
        <p:cNvGrpSpPr/>
        <p:nvPr/>
      </p:nvGrpSpPr>
      <p:grpSpPr>
        <a:xfrm>
          <a:off x="0" y="0"/>
          <a:ext cx="0" cy="0"/>
          <a:chOff x="0" y="0"/>
          <a:chExt cx="0" cy="0"/>
        </a:xfrm>
      </p:grpSpPr>
      <p:pic>
        <p:nvPicPr>
          <p:cNvPr id="1219" name="Google Shape;1219;p68"/>
          <p:cNvPicPr preferRelativeResize="0"/>
          <p:nvPr/>
        </p:nvPicPr>
        <p:blipFill rotWithShape="1">
          <a:blip r:embed="rId2">
            <a:alphaModFix/>
          </a:blip>
          <a:srcRect b="199" l="0" r="0" t="209"/>
          <a:stretch/>
        </p:blipFill>
        <p:spPr>
          <a:xfrm>
            <a:off x="0" y="0"/>
            <a:ext cx="1226066" cy="5143500"/>
          </a:xfrm>
          <a:prstGeom prst="rect">
            <a:avLst/>
          </a:prstGeom>
          <a:noFill/>
          <a:ln>
            <a:noFill/>
          </a:ln>
        </p:spPr>
      </p:pic>
      <p:sp>
        <p:nvSpPr>
          <p:cNvPr id="1220" name="Google Shape;1220;p68"/>
          <p:cNvSpPr txBox="1"/>
          <p:nvPr>
            <p:ph type="title"/>
          </p:nvPr>
        </p:nvSpPr>
        <p:spPr>
          <a:xfrm>
            <a:off x="1494900" y="637700"/>
            <a:ext cx="2501700" cy="18042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C3342"/>
              </a:buClr>
              <a:buSzPts val="3200"/>
              <a:buFont typeface="Proxima Nova"/>
              <a:buNone/>
              <a:defRPr b="1" sz="3200">
                <a:solidFill>
                  <a:srgbClr val="0C3342"/>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cxnSp>
        <p:nvCxnSpPr>
          <p:cNvPr id="1221" name="Google Shape;1221;p68"/>
          <p:cNvCxnSpPr/>
          <p:nvPr/>
        </p:nvCxnSpPr>
        <p:spPr>
          <a:xfrm rot="10800000">
            <a:off x="2380350" y="2570575"/>
            <a:ext cx="1469100" cy="0"/>
          </a:xfrm>
          <a:prstGeom prst="straightConnector1">
            <a:avLst/>
          </a:prstGeom>
          <a:noFill/>
          <a:ln cap="flat" cmpd="sng" w="9525">
            <a:solidFill>
              <a:srgbClr val="003C54"/>
            </a:solidFill>
            <a:prstDash val="solid"/>
            <a:round/>
            <a:headEnd len="sm" w="sm" type="none"/>
            <a:tailEnd len="sm" w="sm" type="none"/>
          </a:ln>
        </p:spPr>
      </p:cxnSp>
      <p:sp>
        <p:nvSpPr>
          <p:cNvPr id="1222" name="Google Shape;1222;p68"/>
          <p:cNvSpPr txBox="1"/>
          <p:nvPr>
            <p:ph idx="2" type="title"/>
          </p:nvPr>
        </p:nvSpPr>
        <p:spPr>
          <a:xfrm>
            <a:off x="1494900" y="2748000"/>
            <a:ext cx="2501700" cy="18042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C3342"/>
              </a:buClr>
              <a:buSzPts val="1000"/>
              <a:buFont typeface="Proxima Nova"/>
              <a:buNone/>
              <a:defRPr sz="1000">
                <a:solidFill>
                  <a:srgbClr val="0C3342"/>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ients &amp; Solutions">
  <p:cSld name="BLANK_1_1_1_1_1_2_1">
    <p:spTree>
      <p:nvGrpSpPr>
        <p:cNvPr id="1223" name="Shape 1223"/>
        <p:cNvGrpSpPr/>
        <p:nvPr/>
      </p:nvGrpSpPr>
      <p:grpSpPr>
        <a:xfrm>
          <a:off x="0" y="0"/>
          <a:ext cx="0" cy="0"/>
          <a:chOff x="0" y="0"/>
          <a:chExt cx="0" cy="0"/>
        </a:xfrm>
      </p:grpSpPr>
      <p:sp>
        <p:nvSpPr>
          <p:cNvPr id="1224" name="Google Shape;1224;p69"/>
          <p:cNvSpPr/>
          <p:nvPr/>
        </p:nvSpPr>
        <p:spPr>
          <a:xfrm>
            <a:off x="-100" y="150"/>
            <a:ext cx="2472000" cy="5143500"/>
          </a:xfrm>
          <a:prstGeom prst="rect">
            <a:avLst/>
          </a:prstGeom>
          <a:solidFill>
            <a:srgbClr val="0C33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69"/>
          <p:cNvSpPr txBox="1"/>
          <p:nvPr/>
        </p:nvSpPr>
        <p:spPr>
          <a:xfrm>
            <a:off x="266225" y="497588"/>
            <a:ext cx="2413800" cy="5727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100"/>
              <a:buFont typeface="Arial"/>
              <a:buNone/>
            </a:pPr>
            <a:r>
              <a:rPr b="1" i="0" lang="zh-HK" sz="2300" u="none" cap="none" strike="noStrike">
                <a:solidFill>
                  <a:srgbClr val="FFFFFF"/>
                </a:solidFill>
                <a:latin typeface="Proxima Nova"/>
                <a:ea typeface="Proxima Nova"/>
                <a:cs typeface="Proxima Nova"/>
                <a:sym typeface="Proxima Nova"/>
              </a:rPr>
              <a:t>CLIENTS</a:t>
            </a:r>
            <a:r>
              <a:rPr b="0" i="0" lang="zh-HK" sz="2300" u="none" cap="none" strike="noStrike">
                <a:solidFill>
                  <a:srgbClr val="FFFFFF"/>
                </a:solidFill>
                <a:latin typeface="Proxima Nova"/>
                <a:ea typeface="Proxima Nova"/>
                <a:cs typeface="Proxima Nova"/>
                <a:sym typeface="Proxima Nova"/>
              </a:rPr>
              <a:t> AND </a:t>
            </a:r>
            <a:r>
              <a:rPr b="1" i="0" lang="zh-HK" sz="2300" u="none" cap="none" strike="noStrike">
                <a:solidFill>
                  <a:srgbClr val="FFFFFF"/>
                </a:solidFill>
                <a:latin typeface="Proxima Nova"/>
                <a:ea typeface="Proxima Nova"/>
                <a:cs typeface="Proxima Nova"/>
                <a:sym typeface="Proxima Nova"/>
              </a:rPr>
              <a:t>SOLUTIONS</a:t>
            </a:r>
            <a:r>
              <a:rPr b="0" i="0" lang="zh-HK" sz="2300" u="none" cap="none" strike="noStrike">
                <a:solidFill>
                  <a:srgbClr val="FFFFFF"/>
                </a:solidFill>
                <a:latin typeface="Proxima Nova"/>
                <a:ea typeface="Proxima Nova"/>
                <a:cs typeface="Proxima Nova"/>
                <a:sym typeface="Proxima Nova"/>
              </a:rPr>
              <a:t> </a:t>
            </a:r>
            <a:endParaRPr b="1" i="0" sz="2300" u="none" cap="none" strike="noStrike">
              <a:solidFill>
                <a:srgbClr val="FFFFFF"/>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4000"/>
              <a:buFont typeface="Arial"/>
              <a:buNone/>
            </a:pPr>
            <a:r>
              <a:t/>
            </a:r>
            <a:endParaRPr b="0" i="0" sz="2300" u="none" cap="none" strike="noStrike">
              <a:solidFill>
                <a:srgbClr val="002838"/>
              </a:solidFill>
              <a:latin typeface="Proxima Nova"/>
              <a:ea typeface="Proxima Nova"/>
              <a:cs typeface="Proxima Nova"/>
              <a:sym typeface="Proxima Nova"/>
            </a:endParaRPr>
          </a:p>
        </p:txBody>
      </p:sp>
      <p:cxnSp>
        <p:nvCxnSpPr>
          <p:cNvPr id="1226" name="Google Shape;1226;p69"/>
          <p:cNvCxnSpPr/>
          <p:nvPr/>
        </p:nvCxnSpPr>
        <p:spPr>
          <a:xfrm>
            <a:off x="266225" y="1428100"/>
            <a:ext cx="593700" cy="0"/>
          </a:xfrm>
          <a:prstGeom prst="straightConnector1">
            <a:avLst/>
          </a:prstGeom>
          <a:noFill/>
          <a:ln cap="flat" cmpd="sng" w="19050">
            <a:solidFill>
              <a:srgbClr val="80CAAD"/>
            </a:solidFill>
            <a:prstDash val="solid"/>
            <a:round/>
            <a:headEnd len="sm" w="sm" type="none"/>
            <a:tailEnd len="sm" w="sm" type="none"/>
          </a:ln>
        </p:spPr>
      </p:cxnSp>
      <p:sp>
        <p:nvSpPr>
          <p:cNvPr id="1227" name="Google Shape;1227;p69"/>
          <p:cNvSpPr txBox="1"/>
          <p:nvPr/>
        </p:nvSpPr>
        <p:spPr>
          <a:xfrm>
            <a:off x="166350" y="2033175"/>
            <a:ext cx="1498200" cy="31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HK" sz="1400" u="none" cap="none" strike="noStrike">
                <a:solidFill>
                  <a:srgbClr val="FFFFFF"/>
                </a:solidFill>
                <a:latin typeface="Proxima Nova"/>
                <a:ea typeface="Proxima Nova"/>
                <a:cs typeface="Proxima Nova"/>
                <a:sym typeface="Proxima Nova"/>
              </a:rPr>
              <a:t>Our clients are:</a:t>
            </a:r>
            <a:endParaRPr b="1" i="0" sz="1400" u="none" cap="none" strike="noStrike">
              <a:solidFill>
                <a:srgbClr val="FFFFFF"/>
              </a:solidFill>
              <a:latin typeface="Proxima Nova"/>
              <a:ea typeface="Proxima Nova"/>
              <a:cs typeface="Proxima Nova"/>
              <a:sym typeface="Proxima Nova"/>
            </a:endParaRPr>
          </a:p>
        </p:txBody>
      </p:sp>
      <p:sp>
        <p:nvSpPr>
          <p:cNvPr id="1228" name="Google Shape;1228;p69"/>
          <p:cNvSpPr txBox="1"/>
          <p:nvPr/>
        </p:nvSpPr>
        <p:spPr>
          <a:xfrm>
            <a:off x="76200" y="2400900"/>
            <a:ext cx="2230500" cy="17811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50000"/>
              </a:lnSpc>
              <a:spcBef>
                <a:spcPts val="0"/>
              </a:spcBef>
              <a:spcAft>
                <a:spcPts val="0"/>
              </a:spcAft>
              <a:buClr>
                <a:srgbClr val="80CAAD"/>
              </a:buClr>
              <a:buSzPts val="1200"/>
              <a:buFont typeface="Proxima Nova"/>
              <a:buChar char="●"/>
            </a:pPr>
            <a:r>
              <a:rPr b="0" i="0" lang="zh-HK" sz="1200" u="none" cap="none" strike="noStrike">
                <a:solidFill>
                  <a:srgbClr val="FFFFFF"/>
                </a:solidFill>
                <a:latin typeface="Proxima Nova"/>
                <a:ea typeface="Proxima Nova"/>
                <a:cs typeface="Proxima Nova"/>
                <a:sym typeface="Proxima Nova"/>
              </a:rPr>
              <a:t>Banks</a:t>
            </a:r>
            <a:endParaRPr b="0" i="0" sz="1200" u="none" cap="none" strike="noStrike">
              <a:solidFill>
                <a:srgbClr val="FFFFFF"/>
              </a:solidFill>
              <a:latin typeface="Proxima Nova"/>
              <a:ea typeface="Proxima Nova"/>
              <a:cs typeface="Proxima Nova"/>
              <a:sym typeface="Proxima Nova"/>
            </a:endParaRPr>
          </a:p>
          <a:p>
            <a:pPr indent="-304800" lvl="0" marL="457200" marR="0" rtl="0" algn="l">
              <a:lnSpc>
                <a:spcPct val="150000"/>
              </a:lnSpc>
              <a:spcBef>
                <a:spcPts val="0"/>
              </a:spcBef>
              <a:spcAft>
                <a:spcPts val="0"/>
              </a:spcAft>
              <a:buClr>
                <a:srgbClr val="80CAAD"/>
              </a:buClr>
              <a:buSzPts val="1200"/>
              <a:buFont typeface="Proxima Nova"/>
              <a:buChar char="●"/>
            </a:pPr>
            <a:r>
              <a:rPr b="0" i="0" lang="zh-HK" sz="1200" u="none" cap="none" strike="noStrike">
                <a:solidFill>
                  <a:srgbClr val="FFFFFF"/>
                </a:solidFill>
                <a:latin typeface="Proxima Nova"/>
                <a:ea typeface="Proxima Nova"/>
                <a:cs typeface="Proxima Nova"/>
                <a:sym typeface="Proxima Nova"/>
              </a:rPr>
              <a:t>EAM’s &amp; Family Offices</a:t>
            </a:r>
            <a:endParaRPr b="0" i="0" sz="1200" u="none" cap="none" strike="noStrike">
              <a:solidFill>
                <a:srgbClr val="FFFFFF"/>
              </a:solidFill>
              <a:latin typeface="Proxima Nova"/>
              <a:ea typeface="Proxima Nova"/>
              <a:cs typeface="Proxima Nova"/>
              <a:sym typeface="Proxima Nova"/>
            </a:endParaRPr>
          </a:p>
          <a:p>
            <a:pPr indent="-304800" lvl="0" marL="457200" marR="0" rtl="0" algn="l">
              <a:lnSpc>
                <a:spcPct val="150000"/>
              </a:lnSpc>
              <a:spcBef>
                <a:spcPts val="0"/>
              </a:spcBef>
              <a:spcAft>
                <a:spcPts val="0"/>
              </a:spcAft>
              <a:buClr>
                <a:srgbClr val="80CAAD"/>
              </a:buClr>
              <a:buSzPts val="1200"/>
              <a:buFont typeface="Proxima Nova"/>
              <a:buChar char="●"/>
            </a:pPr>
            <a:r>
              <a:rPr b="0" i="0" lang="zh-HK" sz="1200" u="none" cap="none" strike="noStrike">
                <a:solidFill>
                  <a:srgbClr val="FFFFFF"/>
                </a:solidFill>
                <a:latin typeface="Proxima Nova"/>
                <a:ea typeface="Proxima Nova"/>
                <a:cs typeface="Proxima Nova"/>
                <a:sym typeface="Proxima Nova"/>
              </a:rPr>
              <a:t>Financial Advisors</a:t>
            </a:r>
            <a:endParaRPr b="0" i="0" sz="1200" u="none" cap="none" strike="noStrike">
              <a:solidFill>
                <a:srgbClr val="FFFFFF"/>
              </a:solidFill>
              <a:latin typeface="Proxima Nova"/>
              <a:ea typeface="Proxima Nova"/>
              <a:cs typeface="Proxima Nova"/>
              <a:sym typeface="Proxima Nova"/>
            </a:endParaRPr>
          </a:p>
          <a:p>
            <a:pPr indent="-304800" lvl="0" marL="457200" marR="0" rtl="0" algn="l">
              <a:lnSpc>
                <a:spcPct val="150000"/>
              </a:lnSpc>
              <a:spcBef>
                <a:spcPts val="0"/>
              </a:spcBef>
              <a:spcAft>
                <a:spcPts val="0"/>
              </a:spcAft>
              <a:buClr>
                <a:srgbClr val="80CAAD"/>
              </a:buClr>
              <a:buSzPts val="1200"/>
              <a:buFont typeface="Proxima Nova"/>
              <a:buChar char="●"/>
            </a:pPr>
            <a:r>
              <a:rPr b="0" i="0" lang="zh-HK" sz="1200" u="none" cap="none" strike="noStrike">
                <a:solidFill>
                  <a:srgbClr val="FFFFFF"/>
                </a:solidFill>
                <a:latin typeface="Proxima Nova"/>
                <a:ea typeface="Proxima Nova"/>
                <a:cs typeface="Proxima Nova"/>
                <a:sym typeface="Proxima Nova"/>
              </a:rPr>
              <a:t>Asset Managers</a:t>
            </a:r>
            <a:endParaRPr b="0" i="0" sz="1200" u="none" cap="none" strike="noStrike">
              <a:solidFill>
                <a:srgbClr val="FFFFFF"/>
              </a:solidFill>
              <a:latin typeface="Proxima Nova"/>
              <a:ea typeface="Proxima Nova"/>
              <a:cs typeface="Proxima Nova"/>
              <a:sym typeface="Proxima Nova"/>
            </a:endParaRPr>
          </a:p>
          <a:p>
            <a:pPr indent="-304800" lvl="0" marL="457200" marR="0" rtl="0" algn="l">
              <a:lnSpc>
                <a:spcPct val="150000"/>
              </a:lnSpc>
              <a:spcBef>
                <a:spcPts val="0"/>
              </a:spcBef>
              <a:spcAft>
                <a:spcPts val="0"/>
              </a:spcAft>
              <a:buClr>
                <a:srgbClr val="80CAAD"/>
              </a:buClr>
              <a:buSzPts val="1200"/>
              <a:buFont typeface="Proxima Nova"/>
              <a:buChar char="●"/>
            </a:pPr>
            <a:r>
              <a:rPr b="0" i="0" lang="zh-HK" sz="1200" u="none" cap="none" strike="noStrike">
                <a:solidFill>
                  <a:srgbClr val="FFFFFF"/>
                </a:solidFill>
                <a:latin typeface="Proxima Nova"/>
                <a:ea typeface="Proxima Nova"/>
                <a:cs typeface="Proxima Nova"/>
                <a:sym typeface="Proxima Nova"/>
              </a:rPr>
              <a:t>Securities Brokerages</a:t>
            </a:r>
            <a:endParaRPr b="0" i="0" sz="1200" u="none" cap="none" strike="noStrike">
              <a:solidFill>
                <a:srgbClr val="FFFFFF"/>
              </a:solidFill>
              <a:latin typeface="Proxima Nova"/>
              <a:ea typeface="Proxima Nova"/>
              <a:cs typeface="Proxima Nova"/>
              <a:sym typeface="Proxima Nova"/>
            </a:endParaRPr>
          </a:p>
          <a:p>
            <a:pPr indent="-304800" lvl="0" marL="457200" marR="0" rtl="0" algn="l">
              <a:lnSpc>
                <a:spcPct val="150000"/>
              </a:lnSpc>
              <a:spcBef>
                <a:spcPts val="0"/>
              </a:spcBef>
              <a:spcAft>
                <a:spcPts val="0"/>
              </a:spcAft>
              <a:buClr>
                <a:srgbClr val="80CAAD"/>
              </a:buClr>
              <a:buSzPts val="1200"/>
              <a:buFont typeface="Proxima Nova"/>
              <a:buChar char="●"/>
            </a:pPr>
            <a:r>
              <a:rPr b="0" i="0" lang="zh-HK" sz="1200" u="none" cap="none" strike="noStrike">
                <a:solidFill>
                  <a:srgbClr val="FFFFFF"/>
                </a:solidFill>
                <a:latin typeface="Proxima Nova"/>
                <a:ea typeface="Proxima Nova"/>
                <a:cs typeface="Proxima Nova"/>
                <a:sym typeface="Proxima Nova"/>
              </a:rPr>
              <a:t>Insurance Companies</a:t>
            </a:r>
            <a:endParaRPr b="0" i="0" sz="1200" u="none" cap="none" strike="noStrike">
              <a:solidFill>
                <a:srgbClr val="FFFFFF"/>
              </a:solidFill>
              <a:latin typeface="Proxima Nova"/>
              <a:ea typeface="Proxima Nova"/>
              <a:cs typeface="Proxima Nova"/>
              <a:sym typeface="Proxima Nova"/>
            </a:endParaRPr>
          </a:p>
        </p:txBody>
      </p:sp>
      <p:sp>
        <p:nvSpPr>
          <p:cNvPr id="1229" name="Google Shape;1229;p69"/>
          <p:cNvSpPr txBox="1"/>
          <p:nvPr/>
        </p:nvSpPr>
        <p:spPr>
          <a:xfrm>
            <a:off x="2750475" y="993138"/>
            <a:ext cx="1822800" cy="3579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rgbClr val="000000"/>
              </a:buClr>
              <a:buSzPts val="1200"/>
              <a:buFont typeface="Proxima Nova"/>
              <a:buAutoNum type="arabicPeriod"/>
            </a:pPr>
            <a:r>
              <a:rPr b="1" i="0" lang="zh-HK" sz="1400" u="none" cap="none" strike="noStrike">
                <a:solidFill>
                  <a:srgbClr val="000000"/>
                </a:solidFill>
                <a:latin typeface="Proxima Nova"/>
                <a:ea typeface="Proxima Nova"/>
                <a:cs typeface="Proxima Nova"/>
                <a:sym typeface="Proxima Nova"/>
              </a:rPr>
              <a:t>Digital Engagement</a:t>
            </a:r>
            <a:endParaRPr b="1" i="0" sz="1400" u="none" cap="none" strike="noStrike">
              <a:solidFill>
                <a:srgbClr val="000000"/>
              </a:solidFill>
              <a:latin typeface="Proxima Nova"/>
              <a:ea typeface="Proxima Nova"/>
              <a:cs typeface="Proxima Nova"/>
              <a:sym typeface="Proxima Nova"/>
            </a:endParaRPr>
          </a:p>
        </p:txBody>
      </p:sp>
      <p:sp>
        <p:nvSpPr>
          <p:cNvPr id="1230" name="Google Shape;1230;p69"/>
          <p:cNvSpPr txBox="1"/>
          <p:nvPr/>
        </p:nvSpPr>
        <p:spPr>
          <a:xfrm>
            <a:off x="4998325" y="1019513"/>
            <a:ext cx="2180700" cy="1247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iEngage</a:t>
            </a:r>
            <a:endParaRPr b="0" i="0" sz="11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Wealthinasia.com</a:t>
            </a:r>
            <a:endParaRPr b="0" i="0" sz="11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MyAdvisor</a:t>
            </a:r>
            <a:endParaRPr b="0" i="0" sz="11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Digital onboarding</a:t>
            </a:r>
            <a:endParaRPr b="0" i="0" sz="11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00000"/>
              </a:solidFill>
              <a:latin typeface="Proxima Nova"/>
              <a:ea typeface="Proxima Nova"/>
              <a:cs typeface="Proxima Nova"/>
              <a:sym typeface="Proxima Nova"/>
            </a:endParaRPr>
          </a:p>
        </p:txBody>
      </p:sp>
      <p:sp>
        <p:nvSpPr>
          <p:cNvPr id="1231" name="Google Shape;1231;p69"/>
          <p:cNvSpPr txBox="1"/>
          <p:nvPr/>
        </p:nvSpPr>
        <p:spPr>
          <a:xfrm>
            <a:off x="2786525" y="1928075"/>
            <a:ext cx="1822800" cy="357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Proxima Nova"/>
              <a:buAutoNum type="arabicPeriod" startAt="2"/>
            </a:pPr>
            <a:r>
              <a:rPr b="1" i="0" lang="zh-HK" sz="1400" u="none" cap="none" strike="noStrike">
                <a:solidFill>
                  <a:srgbClr val="000000"/>
                </a:solidFill>
                <a:latin typeface="Proxima Nova"/>
                <a:ea typeface="Proxima Nova"/>
                <a:cs typeface="Proxima Nova"/>
                <a:sym typeface="Proxima Nova"/>
              </a:rPr>
              <a:t>Digital Advice</a:t>
            </a:r>
            <a:endParaRPr b="1" i="0" sz="1400" u="none" cap="none" strike="noStrike">
              <a:solidFill>
                <a:srgbClr val="000000"/>
              </a:solidFill>
              <a:latin typeface="Proxima Nova"/>
              <a:ea typeface="Proxima Nova"/>
              <a:cs typeface="Proxima Nova"/>
              <a:sym typeface="Proxima Nova"/>
            </a:endParaRPr>
          </a:p>
        </p:txBody>
      </p:sp>
      <p:sp>
        <p:nvSpPr>
          <p:cNvPr id="1232" name="Google Shape;1232;p69"/>
          <p:cNvSpPr txBox="1"/>
          <p:nvPr/>
        </p:nvSpPr>
        <p:spPr>
          <a:xfrm>
            <a:off x="4998325" y="1950263"/>
            <a:ext cx="2656500" cy="1247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Investment explorer</a:t>
            </a:r>
            <a:endParaRPr b="0" i="0" sz="11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Goal based wealth planning</a:t>
            </a:r>
            <a:endParaRPr b="0" i="0" sz="11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Portfolio proposal &amp; comparison</a:t>
            </a:r>
            <a:endParaRPr b="0" i="0" sz="11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AI portfolio construction</a:t>
            </a:r>
            <a:endParaRPr b="0" i="0" sz="11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00000"/>
              </a:solidFill>
              <a:latin typeface="Proxima Nova"/>
              <a:ea typeface="Proxima Nova"/>
              <a:cs typeface="Proxima Nova"/>
              <a:sym typeface="Proxima Nova"/>
            </a:endParaRPr>
          </a:p>
        </p:txBody>
      </p:sp>
      <p:sp>
        <p:nvSpPr>
          <p:cNvPr id="1233" name="Google Shape;1233;p69"/>
          <p:cNvSpPr txBox="1"/>
          <p:nvPr/>
        </p:nvSpPr>
        <p:spPr>
          <a:xfrm>
            <a:off x="2786525" y="2864938"/>
            <a:ext cx="1822800" cy="357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Proxima Nova"/>
              <a:buAutoNum type="arabicPeriod" startAt="3"/>
            </a:pPr>
            <a:r>
              <a:rPr b="1" i="0" lang="zh-HK" sz="1400" u="none" cap="none" strike="noStrike">
                <a:solidFill>
                  <a:srgbClr val="000000"/>
                </a:solidFill>
                <a:latin typeface="Proxima Nova"/>
                <a:ea typeface="Proxima Nova"/>
                <a:cs typeface="Proxima Nova"/>
                <a:sym typeface="Proxima Nova"/>
              </a:rPr>
              <a:t>Digital Portfolio </a:t>
            </a:r>
            <a:endParaRPr b="1" i="0" sz="1400" u="none" cap="none" strike="noStrike">
              <a:solidFill>
                <a:srgbClr val="000000"/>
              </a:solidFill>
              <a:latin typeface="Proxima Nova"/>
              <a:ea typeface="Proxima Nova"/>
              <a:cs typeface="Proxima Nova"/>
              <a:sym typeface="Proxima Nova"/>
            </a:endParaRPr>
          </a:p>
          <a:p>
            <a:pPr indent="457200" lvl="0" marL="0" marR="0" rtl="0" algn="l">
              <a:lnSpc>
                <a:spcPct val="100000"/>
              </a:lnSpc>
              <a:spcBef>
                <a:spcPts val="0"/>
              </a:spcBef>
              <a:spcAft>
                <a:spcPts val="0"/>
              </a:spcAft>
              <a:buClr>
                <a:srgbClr val="000000"/>
              </a:buClr>
              <a:buSzPts val="1400"/>
              <a:buFont typeface="Arial"/>
              <a:buNone/>
            </a:pPr>
            <a:r>
              <a:rPr b="1" i="0" lang="zh-HK" sz="1400" u="none" cap="none" strike="noStrike">
                <a:solidFill>
                  <a:srgbClr val="000000"/>
                </a:solidFill>
                <a:latin typeface="Proxima Nova"/>
                <a:ea typeface="Proxima Nova"/>
                <a:cs typeface="Proxima Nova"/>
                <a:sym typeface="Proxima Nova"/>
              </a:rPr>
              <a:t>Management</a:t>
            </a:r>
            <a:endParaRPr b="1" i="0" sz="1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Proxima Nova"/>
              <a:ea typeface="Proxima Nova"/>
              <a:cs typeface="Proxima Nova"/>
              <a:sym typeface="Proxima Nova"/>
            </a:endParaRPr>
          </a:p>
        </p:txBody>
      </p:sp>
      <p:sp>
        <p:nvSpPr>
          <p:cNvPr id="1234" name="Google Shape;1234;p69"/>
          <p:cNvSpPr txBox="1"/>
          <p:nvPr/>
        </p:nvSpPr>
        <p:spPr>
          <a:xfrm>
            <a:off x="4998325" y="2846952"/>
            <a:ext cx="2180700" cy="1427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vFunds</a:t>
            </a:r>
            <a:endParaRPr b="0" i="0" sz="11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Ordering &amp; rebalancing engine</a:t>
            </a:r>
            <a:endParaRPr b="0" i="0" sz="11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Model portfolios</a:t>
            </a:r>
            <a:endParaRPr b="0" i="0" sz="11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Reporting &amp; alerts</a:t>
            </a:r>
            <a:endParaRPr b="0" i="0" sz="11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Client portal</a:t>
            </a:r>
            <a:endParaRPr b="0" i="0" sz="11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Risk profiling &amp; suitability</a:t>
            </a:r>
            <a:endParaRPr b="0" i="0" sz="11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CRM &amp; document management</a:t>
            </a:r>
            <a:endParaRPr b="0" i="0" sz="11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00000"/>
              </a:solidFill>
              <a:latin typeface="Proxima Nova"/>
              <a:ea typeface="Proxima Nova"/>
              <a:cs typeface="Proxima Nova"/>
              <a:sym typeface="Proxima Nova"/>
            </a:endParaRPr>
          </a:p>
        </p:txBody>
      </p:sp>
      <p:sp>
        <p:nvSpPr>
          <p:cNvPr id="1235" name="Google Shape;1235;p69"/>
          <p:cNvSpPr txBox="1"/>
          <p:nvPr/>
        </p:nvSpPr>
        <p:spPr>
          <a:xfrm>
            <a:off x="2786525" y="4384825"/>
            <a:ext cx="1822800" cy="357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Proxima Nova"/>
              <a:buAutoNum type="arabicPeriod" startAt="4"/>
            </a:pPr>
            <a:r>
              <a:rPr b="1" i="0" lang="zh-HK" sz="1400" u="none" cap="none" strike="noStrike">
                <a:solidFill>
                  <a:srgbClr val="000000"/>
                </a:solidFill>
                <a:latin typeface="Proxima Nova"/>
                <a:ea typeface="Proxima Nova"/>
                <a:cs typeface="Proxima Nova"/>
                <a:sym typeface="Proxima Nova"/>
              </a:rPr>
              <a:t>Digital Operations</a:t>
            </a:r>
            <a:endParaRPr b="1" i="0" sz="1400" u="none" cap="none" strike="noStrike">
              <a:solidFill>
                <a:srgbClr val="000000"/>
              </a:solidFill>
              <a:latin typeface="Proxima Nova"/>
              <a:ea typeface="Proxima Nova"/>
              <a:cs typeface="Proxima Nova"/>
              <a:sym typeface="Proxima Nova"/>
            </a:endParaRPr>
          </a:p>
        </p:txBody>
      </p:sp>
      <p:sp>
        <p:nvSpPr>
          <p:cNvPr id="1236" name="Google Shape;1236;p69"/>
          <p:cNvSpPr txBox="1"/>
          <p:nvPr/>
        </p:nvSpPr>
        <p:spPr>
          <a:xfrm>
            <a:off x="4998325" y="4415325"/>
            <a:ext cx="2767800" cy="661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Fee management &amp; commissioning</a:t>
            </a:r>
            <a:endParaRPr b="0" i="0" sz="11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Workflows</a:t>
            </a:r>
            <a:endParaRPr b="0" i="0" sz="11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00000"/>
              </a:solidFill>
              <a:latin typeface="Proxima Nova"/>
              <a:ea typeface="Proxima Nova"/>
              <a:cs typeface="Proxima Nova"/>
              <a:sym typeface="Proxima Nova"/>
            </a:endParaRPr>
          </a:p>
        </p:txBody>
      </p:sp>
      <p:sp>
        <p:nvSpPr>
          <p:cNvPr id="1237" name="Google Shape;1237;p69"/>
          <p:cNvSpPr txBox="1"/>
          <p:nvPr/>
        </p:nvSpPr>
        <p:spPr>
          <a:xfrm>
            <a:off x="4877850" y="370900"/>
            <a:ext cx="1431000" cy="39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zh-HK" sz="1200" u="none" cap="none" strike="noStrike">
                <a:solidFill>
                  <a:srgbClr val="80CAAD"/>
                </a:solidFill>
                <a:latin typeface="Proxima Nova"/>
                <a:ea typeface="Proxima Nova"/>
                <a:cs typeface="Proxima Nova"/>
                <a:sym typeface="Proxima Nova"/>
              </a:rPr>
              <a:t>Products offered:</a:t>
            </a:r>
            <a:endParaRPr b="1" i="0" sz="1200" u="none" cap="none" strike="noStrike">
              <a:solidFill>
                <a:srgbClr val="80CAAD"/>
              </a:solidFill>
              <a:latin typeface="Proxima Nova"/>
              <a:ea typeface="Proxima Nova"/>
              <a:cs typeface="Proxima Nova"/>
              <a:sym typeface="Proxima Nova"/>
            </a:endParaRPr>
          </a:p>
        </p:txBody>
      </p:sp>
      <p:sp>
        <p:nvSpPr>
          <p:cNvPr id="1238" name="Google Shape;1238;p69"/>
          <p:cNvSpPr txBox="1"/>
          <p:nvPr/>
        </p:nvSpPr>
        <p:spPr>
          <a:xfrm>
            <a:off x="2680025" y="370900"/>
            <a:ext cx="1431000" cy="39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HK" sz="1400" u="none" cap="none" strike="noStrike">
                <a:solidFill>
                  <a:srgbClr val="80CAAD"/>
                </a:solidFill>
                <a:latin typeface="Proxima Nova"/>
                <a:ea typeface="Proxima Nova"/>
                <a:cs typeface="Proxima Nova"/>
                <a:sym typeface="Proxima Nova"/>
              </a:rPr>
              <a:t>Our solutions:</a:t>
            </a:r>
            <a:endParaRPr b="1" i="0" sz="1400" u="none" cap="none" strike="noStrike">
              <a:solidFill>
                <a:srgbClr val="80CAAD"/>
              </a:solidFill>
              <a:latin typeface="Proxima Nova"/>
              <a:ea typeface="Proxima Nova"/>
              <a:cs typeface="Proxima Nova"/>
              <a:sym typeface="Proxima Nova"/>
            </a:endParaRPr>
          </a:p>
        </p:txBody>
      </p:sp>
      <p:cxnSp>
        <p:nvCxnSpPr>
          <p:cNvPr id="1239" name="Google Shape;1239;p69"/>
          <p:cNvCxnSpPr/>
          <p:nvPr/>
        </p:nvCxnSpPr>
        <p:spPr>
          <a:xfrm>
            <a:off x="2784775" y="728750"/>
            <a:ext cx="1093800" cy="0"/>
          </a:xfrm>
          <a:prstGeom prst="straightConnector1">
            <a:avLst/>
          </a:prstGeom>
          <a:noFill/>
          <a:ln cap="flat" cmpd="sng" w="19050">
            <a:solidFill>
              <a:srgbClr val="7FC9AC"/>
            </a:solidFill>
            <a:prstDash val="solid"/>
            <a:round/>
            <a:headEnd len="sm" w="sm" type="none"/>
            <a:tailEnd len="sm" w="sm" type="none"/>
          </a:ln>
        </p:spPr>
      </p:cxnSp>
      <p:cxnSp>
        <p:nvCxnSpPr>
          <p:cNvPr id="1240" name="Google Shape;1240;p69"/>
          <p:cNvCxnSpPr/>
          <p:nvPr/>
        </p:nvCxnSpPr>
        <p:spPr>
          <a:xfrm>
            <a:off x="4986000" y="728750"/>
            <a:ext cx="1157100" cy="0"/>
          </a:xfrm>
          <a:prstGeom prst="straightConnector1">
            <a:avLst/>
          </a:prstGeom>
          <a:noFill/>
          <a:ln cap="flat" cmpd="sng" w="19050">
            <a:solidFill>
              <a:srgbClr val="7FC9AC"/>
            </a:solidFill>
            <a:prstDash val="solid"/>
            <a:round/>
            <a:headEnd len="sm" w="sm" type="none"/>
            <a:tailEnd len="sm" w="sm" type="none"/>
          </a:ln>
        </p:spPr>
      </p:cxnSp>
      <p:sp>
        <p:nvSpPr>
          <p:cNvPr id="1241" name="Google Shape;1241;p69"/>
          <p:cNvSpPr/>
          <p:nvPr/>
        </p:nvSpPr>
        <p:spPr>
          <a:xfrm>
            <a:off x="4877850" y="1122750"/>
            <a:ext cx="83700" cy="83700"/>
          </a:xfrm>
          <a:prstGeom prst="donut">
            <a:avLst>
              <a:gd fmla="val 13980" name="adj"/>
            </a:avLst>
          </a:prstGeom>
          <a:solidFill>
            <a:srgbClr val="7FC9AC"/>
          </a:solidFill>
          <a:ln cap="flat" cmpd="sng" w="9525">
            <a:solidFill>
              <a:srgbClr val="7FC9A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69"/>
          <p:cNvSpPr/>
          <p:nvPr/>
        </p:nvSpPr>
        <p:spPr>
          <a:xfrm>
            <a:off x="4877850" y="1351050"/>
            <a:ext cx="83700" cy="83700"/>
          </a:xfrm>
          <a:prstGeom prst="donut">
            <a:avLst>
              <a:gd fmla="val 13980" name="adj"/>
            </a:avLst>
          </a:prstGeom>
          <a:solidFill>
            <a:srgbClr val="7FC9AC"/>
          </a:solidFill>
          <a:ln cap="flat" cmpd="sng" w="9525">
            <a:solidFill>
              <a:srgbClr val="7FC9A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69"/>
          <p:cNvSpPr/>
          <p:nvPr/>
        </p:nvSpPr>
        <p:spPr>
          <a:xfrm>
            <a:off x="4877850" y="1567088"/>
            <a:ext cx="83700" cy="83700"/>
          </a:xfrm>
          <a:prstGeom prst="donut">
            <a:avLst>
              <a:gd fmla="val 13980" name="adj"/>
            </a:avLst>
          </a:prstGeom>
          <a:solidFill>
            <a:srgbClr val="7FC9AC"/>
          </a:solidFill>
          <a:ln cap="flat" cmpd="sng" w="9525">
            <a:solidFill>
              <a:srgbClr val="7FC9A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69"/>
          <p:cNvSpPr/>
          <p:nvPr/>
        </p:nvSpPr>
        <p:spPr>
          <a:xfrm>
            <a:off x="4877850" y="1758675"/>
            <a:ext cx="83700" cy="83700"/>
          </a:xfrm>
          <a:prstGeom prst="donut">
            <a:avLst>
              <a:gd fmla="val 13980" name="adj"/>
            </a:avLst>
          </a:prstGeom>
          <a:solidFill>
            <a:srgbClr val="7FC9AC"/>
          </a:solidFill>
          <a:ln cap="flat" cmpd="sng" w="9525">
            <a:solidFill>
              <a:srgbClr val="7FC9A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69"/>
          <p:cNvSpPr/>
          <p:nvPr/>
        </p:nvSpPr>
        <p:spPr>
          <a:xfrm>
            <a:off x="4877850" y="2099000"/>
            <a:ext cx="83700" cy="83700"/>
          </a:xfrm>
          <a:prstGeom prst="donut">
            <a:avLst>
              <a:gd fmla="val 13980" name="adj"/>
            </a:avLst>
          </a:prstGeom>
          <a:solidFill>
            <a:srgbClr val="7FC9AC"/>
          </a:solidFill>
          <a:ln cap="flat" cmpd="sng" w="9525">
            <a:solidFill>
              <a:srgbClr val="7FC9A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69"/>
          <p:cNvSpPr/>
          <p:nvPr/>
        </p:nvSpPr>
        <p:spPr>
          <a:xfrm>
            <a:off x="4877850" y="2285975"/>
            <a:ext cx="83700" cy="83700"/>
          </a:xfrm>
          <a:prstGeom prst="donut">
            <a:avLst>
              <a:gd fmla="val 13980" name="adj"/>
            </a:avLst>
          </a:prstGeom>
          <a:solidFill>
            <a:srgbClr val="7FC9AC"/>
          </a:solidFill>
          <a:ln cap="flat" cmpd="sng" w="9525">
            <a:solidFill>
              <a:srgbClr val="7FC9A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69"/>
          <p:cNvSpPr/>
          <p:nvPr/>
        </p:nvSpPr>
        <p:spPr>
          <a:xfrm>
            <a:off x="4877850" y="2472963"/>
            <a:ext cx="83700" cy="83700"/>
          </a:xfrm>
          <a:prstGeom prst="donut">
            <a:avLst>
              <a:gd fmla="val 13980" name="adj"/>
            </a:avLst>
          </a:prstGeom>
          <a:solidFill>
            <a:srgbClr val="7FC9AC"/>
          </a:solidFill>
          <a:ln cap="flat" cmpd="sng" w="9525">
            <a:solidFill>
              <a:srgbClr val="7FC9A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69"/>
          <p:cNvSpPr/>
          <p:nvPr/>
        </p:nvSpPr>
        <p:spPr>
          <a:xfrm>
            <a:off x="4877850" y="2659950"/>
            <a:ext cx="83700" cy="83700"/>
          </a:xfrm>
          <a:prstGeom prst="donut">
            <a:avLst>
              <a:gd fmla="val 13980" name="adj"/>
            </a:avLst>
          </a:prstGeom>
          <a:solidFill>
            <a:srgbClr val="7FC9AC"/>
          </a:solidFill>
          <a:ln cap="flat" cmpd="sng" w="9525">
            <a:solidFill>
              <a:srgbClr val="7FC9A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69"/>
          <p:cNvSpPr/>
          <p:nvPr/>
        </p:nvSpPr>
        <p:spPr>
          <a:xfrm>
            <a:off x="4877850" y="2991213"/>
            <a:ext cx="83700" cy="83700"/>
          </a:xfrm>
          <a:prstGeom prst="donut">
            <a:avLst>
              <a:gd fmla="val 13980" name="adj"/>
            </a:avLst>
          </a:prstGeom>
          <a:solidFill>
            <a:srgbClr val="7FC9AC"/>
          </a:solidFill>
          <a:ln cap="flat" cmpd="sng" w="9525">
            <a:solidFill>
              <a:srgbClr val="7FC9A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69"/>
          <p:cNvSpPr/>
          <p:nvPr/>
        </p:nvSpPr>
        <p:spPr>
          <a:xfrm>
            <a:off x="4877850" y="3187263"/>
            <a:ext cx="83700" cy="83700"/>
          </a:xfrm>
          <a:prstGeom prst="donut">
            <a:avLst>
              <a:gd fmla="val 13980" name="adj"/>
            </a:avLst>
          </a:prstGeom>
          <a:solidFill>
            <a:srgbClr val="7FC9AC"/>
          </a:solidFill>
          <a:ln cap="flat" cmpd="sng" w="9525">
            <a:solidFill>
              <a:srgbClr val="7FC9A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69"/>
          <p:cNvSpPr/>
          <p:nvPr/>
        </p:nvSpPr>
        <p:spPr>
          <a:xfrm>
            <a:off x="4877850" y="3359063"/>
            <a:ext cx="83700" cy="83700"/>
          </a:xfrm>
          <a:prstGeom prst="donut">
            <a:avLst>
              <a:gd fmla="val 13980" name="adj"/>
            </a:avLst>
          </a:prstGeom>
          <a:solidFill>
            <a:srgbClr val="7FC9AC"/>
          </a:solidFill>
          <a:ln cap="flat" cmpd="sng" w="9525">
            <a:solidFill>
              <a:srgbClr val="7FC9A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69"/>
          <p:cNvSpPr/>
          <p:nvPr/>
        </p:nvSpPr>
        <p:spPr>
          <a:xfrm>
            <a:off x="4877850" y="3537625"/>
            <a:ext cx="83700" cy="83700"/>
          </a:xfrm>
          <a:prstGeom prst="donut">
            <a:avLst>
              <a:gd fmla="val 13980" name="adj"/>
            </a:avLst>
          </a:prstGeom>
          <a:solidFill>
            <a:srgbClr val="7FC9AC"/>
          </a:solidFill>
          <a:ln cap="flat" cmpd="sng" w="9525">
            <a:solidFill>
              <a:srgbClr val="7FC9A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69"/>
          <p:cNvSpPr/>
          <p:nvPr/>
        </p:nvSpPr>
        <p:spPr>
          <a:xfrm>
            <a:off x="4877850" y="3764650"/>
            <a:ext cx="83700" cy="83700"/>
          </a:xfrm>
          <a:prstGeom prst="donut">
            <a:avLst>
              <a:gd fmla="val 13980" name="adj"/>
            </a:avLst>
          </a:prstGeom>
          <a:solidFill>
            <a:srgbClr val="7FC9AC"/>
          </a:solidFill>
          <a:ln cap="flat" cmpd="sng" w="9525">
            <a:solidFill>
              <a:srgbClr val="7FC9A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69"/>
          <p:cNvSpPr/>
          <p:nvPr/>
        </p:nvSpPr>
        <p:spPr>
          <a:xfrm>
            <a:off x="4877850" y="3927250"/>
            <a:ext cx="83700" cy="83700"/>
          </a:xfrm>
          <a:prstGeom prst="donut">
            <a:avLst>
              <a:gd fmla="val 13980" name="adj"/>
            </a:avLst>
          </a:prstGeom>
          <a:solidFill>
            <a:srgbClr val="7FC9AC"/>
          </a:solidFill>
          <a:ln cap="flat" cmpd="sng" w="9525">
            <a:solidFill>
              <a:srgbClr val="7FC9A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69"/>
          <p:cNvSpPr/>
          <p:nvPr/>
        </p:nvSpPr>
        <p:spPr>
          <a:xfrm>
            <a:off x="4877850" y="4136000"/>
            <a:ext cx="83700" cy="83700"/>
          </a:xfrm>
          <a:prstGeom prst="donut">
            <a:avLst>
              <a:gd fmla="val 13980" name="adj"/>
            </a:avLst>
          </a:prstGeom>
          <a:solidFill>
            <a:srgbClr val="7FC9AC"/>
          </a:solidFill>
          <a:ln cap="flat" cmpd="sng" w="9525">
            <a:solidFill>
              <a:srgbClr val="7FC9A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69"/>
          <p:cNvSpPr/>
          <p:nvPr/>
        </p:nvSpPr>
        <p:spPr>
          <a:xfrm>
            <a:off x="4877850" y="4564625"/>
            <a:ext cx="83700" cy="83700"/>
          </a:xfrm>
          <a:prstGeom prst="donut">
            <a:avLst>
              <a:gd fmla="val 13980" name="adj"/>
            </a:avLst>
          </a:prstGeom>
          <a:solidFill>
            <a:srgbClr val="7FC9AC"/>
          </a:solidFill>
          <a:ln cap="flat" cmpd="sng" w="9525">
            <a:solidFill>
              <a:srgbClr val="7FC9A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69"/>
          <p:cNvSpPr/>
          <p:nvPr/>
        </p:nvSpPr>
        <p:spPr>
          <a:xfrm flipH="1" rot="326283">
            <a:off x="2831110" y="1019649"/>
            <a:ext cx="357710" cy="357710"/>
          </a:xfrm>
          <a:prstGeom prst="blockArc">
            <a:avLst>
              <a:gd fmla="val 3231790" name="adj1"/>
              <a:gd fmla="val 19470422" name="adj2"/>
              <a:gd fmla="val 6797" name="adj3"/>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69"/>
          <p:cNvSpPr/>
          <p:nvPr/>
        </p:nvSpPr>
        <p:spPr>
          <a:xfrm flipH="1" rot="326283">
            <a:off x="2831110" y="1950374"/>
            <a:ext cx="357710" cy="357710"/>
          </a:xfrm>
          <a:prstGeom prst="blockArc">
            <a:avLst>
              <a:gd fmla="val 3231790" name="adj1"/>
              <a:gd fmla="val 19470422" name="adj2"/>
              <a:gd fmla="val 6797" name="adj3"/>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69"/>
          <p:cNvSpPr/>
          <p:nvPr/>
        </p:nvSpPr>
        <p:spPr>
          <a:xfrm flipH="1" rot="326283">
            <a:off x="2831110" y="2881099"/>
            <a:ext cx="357710" cy="357710"/>
          </a:xfrm>
          <a:prstGeom prst="blockArc">
            <a:avLst>
              <a:gd fmla="val 3231790" name="adj1"/>
              <a:gd fmla="val 19470422" name="adj2"/>
              <a:gd fmla="val 6797" name="adj3"/>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69"/>
          <p:cNvSpPr/>
          <p:nvPr/>
        </p:nvSpPr>
        <p:spPr>
          <a:xfrm flipH="1" rot="326283">
            <a:off x="2831110" y="4400974"/>
            <a:ext cx="357710" cy="357710"/>
          </a:xfrm>
          <a:prstGeom prst="blockArc">
            <a:avLst>
              <a:gd fmla="val 3231790" name="adj1"/>
              <a:gd fmla="val 19470422" name="adj2"/>
              <a:gd fmla="val 6797" name="adj3"/>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61" name="Google Shape;1261;p69"/>
          <p:cNvCxnSpPr/>
          <p:nvPr/>
        </p:nvCxnSpPr>
        <p:spPr>
          <a:xfrm rot="10800000">
            <a:off x="7534950" y="2613400"/>
            <a:ext cx="128400" cy="0"/>
          </a:xfrm>
          <a:prstGeom prst="straightConnector1">
            <a:avLst/>
          </a:prstGeom>
          <a:noFill/>
          <a:ln cap="flat" cmpd="sng" w="19050">
            <a:solidFill>
              <a:srgbClr val="7FC9AC"/>
            </a:solidFill>
            <a:prstDash val="solid"/>
            <a:round/>
            <a:headEnd len="sm" w="sm" type="none"/>
            <a:tailEnd len="sm" w="sm" type="none"/>
          </a:ln>
        </p:spPr>
      </p:cxnSp>
      <p:cxnSp>
        <p:nvCxnSpPr>
          <p:cNvPr id="1262" name="Google Shape;1262;p69"/>
          <p:cNvCxnSpPr/>
          <p:nvPr/>
        </p:nvCxnSpPr>
        <p:spPr>
          <a:xfrm rot="10800000">
            <a:off x="7515850" y="1189475"/>
            <a:ext cx="0" cy="3386400"/>
          </a:xfrm>
          <a:prstGeom prst="straightConnector1">
            <a:avLst/>
          </a:prstGeom>
          <a:noFill/>
          <a:ln cap="flat" cmpd="sng" w="19050">
            <a:solidFill>
              <a:srgbClr val="7FC9AC"/>
            </a:solidFill>
            <a:prstDash val="solid"/>
            <a:round/>
            <a:headEnd len="sm" w="sm" type="none"/>
            <a:tailEnd len="sm" w="sm" type="none"/>
          </a:ln>
        </p:spPr>
      </p:cxnSp>
      <p:cxnSp>
        <p:nvCxnSpPr>
          <p:cNvPr id="1263" name="Google Shape;1263;p69"/>
          <p:cNvCxnSpPr/>
          <p:nvPr/>
        </p:nvCxnSpPr>
        <p:spPr>
          <a:xfrm rot="10800000">
            <a:off x="7081450" y="1197738"/>
            <a:ext cx="434400" cy="0"/>
          </a:xfrm>
          <a:prstGeom prst="straightConnector1">
            <a:avLst/>
          </a:prstGeom>
          <a:noFill/>
          <a:ln cap="flat" cmpd="sng" w="19050">
            <a:solidFill>
              <a:srgbClr val="7FC9AC"/>
            </a:solidFill>
            <a:prstDash val="solid"/>
            <a:round/>
            <a:headEnd len="sm" w="sm" type="none"/>
            <a:tailEnd len="sm" w="sm" type="none"/>
          </a:ln>
        </p:spPr>
      </p:cxnSp>
      <p:cxnSp>
        <p:nvCxnSpPr>
          <p:cNvPr id="1264" name="Google Shape;1264;p69"/>
          <p:cNvCxnSpPr/>
          <p:nvPr/>
        </p:nvCxnSpPr>
        <p:spPr>
          <a:xfrm rot="10800000">
            <a:off x="7197850" y="2107013"/>
            <a:ext cx="318000" cy="0"/>
          </a:xfrm>
          <a:prstGeom prst="straightConnector1">
            <a:avLst/>
          </a:prstGeom>
          <a:noFill/>
          <a:ln cap="flat" cmpd="sng" w="19050">
            <a:solidFill>
              <a:srgbClr val="7FC9AC"/>
            </a:solidFill>
            <a:prstDash val="solid"/>
            <a:round/>
            <a:headEnd len="sm" w="sm" type="none"/>
            <a:tailEnd len="sm" w="sm" type="none"/>
          </a:ln>
        </p:spPr>
      </p:cxnSp>
      <p:cxnSp>
        <p:nvCxnSpPr>
          <p:cNvPr id="1265" name="Google Shape;1265;p69"/>
          <p:cNvCxnSpPr/>
          <p:nvPr/>
        </p:nvCxnSpPr>
        <p:spPr>
          <a:xfrm rot="10800000">
            <a:off x="7171450" y="3064013"/>
            <a:ext cx="344400" cy="0"/>
          </a:xfrm>
          <a:prstGeom prst="straightConnector1">
            <a:avLst/>
          </a:prstGeom>
          <a:noFill/>
          <a:ln cap="flat" cmpd="sng" w="19050">
            <a:solidFill>
              <a:srgbClr val="7FC9AC"/>
            </a:solidFill>
            <a:prstDash val="solid"/>
            <a:round/>
            <a:headEnd len="sm" w="sm" type="none"/>
            <a:tailEnd len="sm" w="sm" type="none"/>
          </a:ln>
        </p:spPr>
      </p:cxnSp>
      <p:cxnSp>
        <p:nvCxnSpPr>
          <p:cNvPr id="1266" name="Google Shape;1266;p69"/>
          <p:cNvCxnSpPr/>
          <p:nvPr/>
        </p:nvCxnSpPr>
        <p:spPr>
          <a:xfrm rot="10800000">
            <a:off x="7298050" y="4563763"/>
            <a:ext cx="217800" cy="0"/>
          </a:xfrm>
          <a:prstGeom prst="straightConnector1">
            <a:avLst/>
          </a:prstGeom>
          <a:noFill/>
          <a:ln cap="flat" cmpd="sng" w="19050">
            <a:solidFill>
              <a:srgbClr val="7FC9AC"/>
            </a:solidFill>
            <a:prstDash val="solid"/>
            <a:round/>
            <a:headEnd len="sm" w="sm" type="none"/>
            <a:tailEnd len="sm" w="sm" type="none"/>
          </a:ln>
        </p:spPr>
      </p:cxnSp>
      <p:sp>
        <p:nvSpPr>
          <p:cNvPr id="1267" name="Google Shape;1267;p69"/>
          <p:cNvSpPr/>
          <p:nvPr/>
        </p:nvSpPr>
        <p:spPr>
          <a:xfrm flipH="1" rot="326283">
            <a:off x="7622385" y="2434549"/>
            <a:ext cx="357710" cy="357710"/>
          </a:xfrm>
          <a:prstGeom prst="blockArc">
            <a:avLst>
              <a:gd fmla="val 3231790" name="adj1"/>
              <a:gd fmla="val 19470422" name="adj2"/>
              <a:gd fmla="val 6797" name="adj3"/>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69"/>
          <p:cNvSpPr txBox="1"/>
          <p:nvPr/>
        </p:nvSpPr>
        <p:spPr>
          <a:xfrm>
            <a:off x="7998500" y="2335875"/>
            <a:ext cx="1331700" cy="35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HK" sz="1400" u="none" cap="none" strike="noStrike">
                <a:solidFill>
                  <a:srgbClr val="000000"/>
                </a:solidFill>
                <a:latin typeface="Proxima Nova"/>
                <a:ea typeface="Proxima Nova"/>
                <a:cs typeface="Proxima Nova"/>
                <a:sym typeface="Proxima Nova"/>
              </a:rPr>
              <a:t>Fintech </a:t>
            </a:r>
            <a:endParaRPr b="1" i="0" sz="1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b="1" i="0" lang="zh-HK" sz="1400" u="none" cap="none" strike="noStrike">
                <a:solidFill>
                  <a:srgbClr val="000000"/>
                </a:solidFill>
                <a:latin typeface="Proxima Nova"/>
                <a:ea typeface="Proxima Nova"/>
                <a:cs typeface="Proxima Nova"/>
                <a:sym typeface="Proxima Nova"/>
              </a:rPr>
              <a:t>as a Service</a:t>
            </a:r>
            <a:endParaRPr b="1" i="0" sz="1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b="1" i="0" lang="zh-HK" sz="1400" u="none" cap="none" strike="noStrike">
                <a:solidFill>
                  <a:srgbClr val="000000"/>
                </a:solidFill>
                <a:latin typeface="Proxima Nova"/>
                <a:ea typeface="Proxima Nova"/>
                <a:cs typeface="Proxima Nova"/>
                <a:sym typeface="Proxima Nova"/>
              </a:rPr>
              <a:t>- Open API</a:t>
            </a:r>
            <a:endParaRPr b="1" i="0" sz="1400" u="none" cap="none" strike="noStrike">
              <a:solidFill>
                <a:srgbClr val="000000"/>
              </a:solidFill>
              <a:latin typeface="Proxima Nova"/>
              <a:ea typeface="Proxima Nova"/>
              <a:cs typeface="Proxima Nova"/>
              <a:sym typeface="Proxima Nova"/>
            </a:endParaRPr>
          </a:p>
        </p:txBody>
      </p:sp>
      <p:sp>
        <p:nvSpPr>
          <p:cNvPr id="1269" name="Google Shape;1269;p69"/>
          <p:cNvSpPr txBox="1"/>
          <p:nvPr/>
        </p:nvSpPr>
        <p:spPr>
          <a:xfrm flipH="1">
            <a:off x="7648325" y="2434450"/>
            <a:ext cx="486000" cy="35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HK" sz="1400" u="none" cap="none" strike="noStrike">
                <a:solidFill>
                  <a:srgbClr val="000000"/>
                </a:solidFill>
                <a:latin typeface="Proxima Nova"/>
                <a:ea typeface="Proxima Nova"/>
                <a:cs typeface="Proxima Nova"/>
                <a:sym typeface="Proxima Nova"/>
              </a:rPr>
              <a:t>5.</a:t>
            </a:r>
            <a:endParaRPr b="1" i="0" sz="1400" u="none" cap="none" strike="noStrike">
              <a:solidFill>
                <a:srgbClr val="000000"/>
              </a:solidFill>
              <a:latin typeface="Proxima Nova"/>
              <a:ea typeface="Proxima Nova"/>
              <a:cs typeface="Proxima Nova"/>
              <a:sym typeface="Proxima Nova"/>
            </a:endParaRPr>
          </a:p>
        </p:txBody>
      </p:sp>
      <p:sp>
        <p:nvSpPr>
          <p:cNvPr id="1270" name="Google Shape;1270;p69"/>
          <p:cNvSpPr/>
          <p:nvPr/>
        </p:nvSpPr>
        <p:spPr>
          <a:xfrm>
            <a:off x="9018950" y="4540874"/>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69"/>
          <p:cNvSpPr/>
          <p:nvPr/>
        </p:nvSpPr>
        <p:spPr>
          <a:xfrm>
            <a:off x="9018950" y="4857392"/>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V1" type="title">
  <p:cSld name="TITLE">
    <p:spTree>
      <p:nvGrpSpPr>
        <p:cNvPr id="1272" name="Shape 1272"/>
        <p:cNvGrpSpPr/>
        <p:nvPr/>
      </p:nvGrpSpPr>
      <p:grpSpPr>
        <a:xfrm>
          <a:off x="0" y="0"/>
          <a:ext cx="0" cy="0"/>
          <a:chOff x="0" y="0"/>
          <a:chExt cx="0" cy="0"/>
        </a:xfrm>
      </p:grpSpPr>
      <p:pic>
        <p:nvPicPr>
          <p:cNvPr id="1273" name="Google Shape;1273;p70"/>
          <p:cNvPicPr preferRelativeResize="0"/>
          <p:nvPr/>
        </p:nvPicPr>
        <p:blipFill rotWithShape="1">
          <a:blip r:embed="rId2">
            <a:alphaModFix/>
          </a:blip>
          <a:srcRect b="0" l="0" r="0" t="0"/>
          <a:stretch/>
        </p:blipFill>
        <p:spPr>
          <a:xfrm>
            <a:off x="0" y="0"/>
            <a:ext cx="9144000" cy="5148067"/>
          </a:xfrm>
          <a:prstGeom prst="rect">
            <a:avLst/>
          </a:prstGeom>
          <a:noFill/>
          <a:ln>
            <a:noFill/>
          </a:ln>
        </p:spPr>
      </p:pic>
      <p:sp>
        <p:nvSpPr>
          <p:cNvPr id="1274" name="Google Shape;1274;p70"/>
          <p:cNvSpPr txBox="1"/>
          <p:nvPr>
            <p:ph type="ctrTitle"/>
          </p:nvPr>
        </p:nvSpPr>
        <p:spPr>
          <a:xfrm>
            <a:off x="419300" y="985700"/>
            <a:ext cx="5889300" cy="716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00C79F"/>
              </a:buClr>
              <a:buSzPts val="3200"/>
              <a:buFont typeface="Proxima Nova"/>
              <a:buNone/>
              <a:defRPr b="1" sz="3200">
                <a:solidFill>
                  <a:srgbClr val="00C79F"/>
                </a:solidFill>
                <a:latin typeface="Proxima Nova"/>
                <a:ea typeface="Proxima Nova"/>
                <a:cs typeface="Proxima Nova"/>
                <a:sym typeface="Proxima Nova"/>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275" name="Google Shape;1275;p70"/>
          <p:cNvSpPr txBox="1"/>
          <p:nvPr>
            <p:ph idx="1" type="subTitle"/>
          </p:nvPr>
        </p:nvSpPr>
        <p:spPr>
          <a:xfrm>
            <a:off x="419300" y="1597550"/>
            <a:ext cx="5889300" cy="490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1900"/>
              <a:buFont typeface="Proxima Nova"/>
              <a:buNone/>
              <a:defRPr sz="1900">
                <a:solidFill>
                  <a:srgbClr val="FFFFFF"/>
                </a:solidFill>
                <a:latin typeface="Proxima Nova"/>
                <a:ea typeface="Proxima Nova"/>
                <a:cs typeface="Proxima Nova"/>
                <a:sym typeface="Proxima Nova"/>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1276" name="Google Shape;1276;p70"/>
          <p:cNvCxnSpPr/>
          <p:nvPr/>
        </p:nvCxnSpPr>
        <p:spPr>
          <a:xfrm>
            <a:off x="496000" y="2977600"/>
            <a:ext cx="0" cy="551700"/>
          </a:xfrm>
          <a:prstGeom prst="straightConnector1">
            <a:avLst/>
          </a:prstGeom>
          <a:noFill/>
          <a:ln cap="flat" cmpd="sng" w="28575">
            <a:solidFill>
              <a:srgbClr val="7FC9AC"/>
            </a:solidFill>
            <a:prstDash val="solid"/>
            <a:round/>
            <a:headEnd len="sm" w="sm" type="none"/>
            <a:tailEnd len="sm" w="sm" type="none"/>
          </a:ln>
        </p:spPr>
      </p:cxnSp>
      <p:sp>
        <p:nvSpPr>
          <p:cNvPr id="1277" name="Google Shape;1277;p70"/>
          <p:cNvSpPr txBox="1"/>
          <p:nvPr>
            <p:ph idx="2" type="subTitle"/>
          </p:nvPr>
        </p:nvSpPr>
        <p:spPr>
          <a:xfrm>
            <a:off x="549775" y="2861100"/>
            <a:ext cx="3285600" cy="490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1600"/>
              <a:buFont typeface="Proxima Nova"/>
              <a:buNone/>
              <a:defRPr sz="1600">
                <a:solidFill>
                  <a:srgbClr val="FFFFFF"/>
                </a:solidFill>
                <a:latin typeface="Proxima Nova"/>
                <a:ea typeface="Proxima Nova"/>
                <a:cs typeface="Proxima Nova"/>
                <a:sym typeface="Proxima Nova"/>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78" name="Google Shape;1278;p70"/>
          <p:cNvSpPr txBox="1"/>
          <p:nvPr>
            <p:ph idx="3" type="subTitle"/>
          </p:nvPr>
        </p:nvSpPr>
        <p:spPr>
          <a:xfrm>
            <a:off x="549775" y="3179300"/>
            <a:ext cx="3285600" cy="490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7FC9AC"/>
              </a:buClr>
              <a:buSzPts val="1600"/>
              <a:buFont typeface="Proxima Nova"/>
              <a:buNone/>
              <a:defRPr b="1" sz="1600">
                <a:solidFill>
                  <a:srgbClr val="7FC9AC"/>
                </a:solidFill>
                <a:latin typeface="Proxima Nova"/>
                <a:ea typeface="Proxima Nova"/>
                <a:cs typeface="Proxima Nova"/>
                <a:sym typeface="Proxima Nova"/>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V2">
  <p:cSld name="TITLE_1">
    <p:spTree>
      <p:nvGrpSpPr>
        <p:cNvPr id="1279" name="Shape 1279"/>
        <p:cNvGrpSpPr/>
        <p:nvPr/>
      </p:nvGrpSpPr>
      <p:grpSpPr>
        <a:xfrm>
          <a:off x="0" y="0"/>
          <a:ext cx="0" cy="0"/>
          <a:chOff x="0" y="0"/>
          <a:chExt cx="0" cy="0"/>
        </a:xfrm>
      </p:grpSpPr>
      <p:pic>
        <p:nvPicPr>
          <p:cNvPr id="1280" name="Google Shape;1280;p71"/>
          <p:cNvPicPr preferRelativeResize="0"/>
          <p:nvPr/>
        </p:nvPicPr>
        <p:blipFill rotWithShape="1">
          <a:blip r:embed="rId2">
            <a:alphaModFix/>
          </a:blip>
          <a:srcRect b="0" l="0" r="0" t="0"/>
          <a:stretch/>
        </p:blipFill>
        <p:spPr>
          <a:xfrm>
            <a:off x="0" y="0"/>
            <a:ext cx="9144000" cy="5145030"/>
          </a:xfrm>
          <a:prstGeom prst="rect">
            <a:avLst/>
          </a:prstGeom>
          <a:noFill/>
          <a:ln>
            <a:noFill/>
          </a:ln>
        </p:spPr>
      </p:pic>
      <p:sp>
        <p:nvSpPr>
          <p:cNvPr id="1281" name="Google Shape;1281;p71"/>
          <p:cNvSpPr txBox="1"/>
          <p:nvPr>
            <p:ph type="ctrTitle"/>
          </p:nvPr>
        </p:nvSpPr>
        <p:spPr>
          <a:xfrm>
            <a:off x="419300" y="985700"/>
            <a:ext cx="5889300" cy="716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FFFFFF"/>
              </a:buClr>
              <a:buSzPts val="3200"/>
              <a:buFont typeface="Proxima Nova"/>
              <a:buNone/>
              <a:defRPr b="1" sz="3200">
                <a:solidFill>
                  <a:srgbClr val="FFFFFF"/>
                </a:solidFill>
                <a:latin typeface="Proxima Nova"/>
                <a:ea typeface="Proxima Nova"/>
                <a:cs typeface="Proxima Nova"/>
                <a:sym typeface="Proxima Nova"/>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282" name="Google Shape;1282;p71"/>
          <p:cNvSpPr txBox="1"/>
          <p:nvPr>
            <p:ph idx="1" type="subTitle"/>
          </p:nvPr>
        </p:nvSpPr>
        <p:spPr>
          <a:xfrm>
            <a:off x="419300" y="1597550"/>
            <a:ext cx="5889300" cy="490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1900"/>
              <a:buFont typeface="Proxima Nova"/>
              <a:buNone/>
              <a:defRPr sz="1900">
                <a:solidFill>
                  <a:srgbClr val="FFFFFF"/>
                </a:solidFill>
                <a:latin typeface="Proxima Nova"/>
                <a:ea typeface="Proxima Nova"/>
                <a:cs typeface="Proxima Nova"/>
                <a:sym typeface="Proxima Nova"/>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1283" name="Google Shape;1283;p71"/>
          <p:cNvCxnSpPr/>
          <p:nvPr/>
        </p:nvCxnSpPr>
        <p:spPr>
          <a:xfrm>
            <a:off x="496000" y="2977600"/>
            <a:ext cx="0" cy="551700"/>
          </a:xfrm>
          <a:prstGeom prst="straightConnector1">
            <a:avLst/>
          </a:prstGeom>
          <a:noFill/>
          <a:ln cap="flat" cmpd="sng" w="28575">
            <a:solidFill>
              <a:srgbClr val="7FC9AC"/>
            </a:solidFill>
            <a:prstDash val="solid"/>
            <a:round/>
            <a:headEnd len="sm" w="sm" type="none"/>
            <a:tailEnd len="sm" w="sm" type="none"/>
          </a:ln>
        </p:spPr>
      </p:cxnSp>
      <p:sp>
        <p:nvSpPr>
          <p:cNvPr id="1284" name="Google Shape;1284;p71"/>
          <p:cNvSpPr txBox="1"/>
          <p:nvPr>
            <p:ph idx="2" type="subTitle"/>
          </p:nvPr>
        </p:nvSpPr>
        <p:spPr>
          <a:xfrm>
            <a:off x="549775" y="2861100"/>
            <a:ext cx="3285600" cy="490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1600"/>
              <a:buFont typeface="Proxima Nova"/>
              <a:buNone/>
              <a:defRPr sz="1600">
                <a:solidFill>
                  <a:srgbClr val="FFFFFF"/>
                </a:solidFill>
                <a:latin typeface="Proxima Nova"/>
                <a:ea typeface="Proxima Nova"/>
                <a:cs typeface="Proxima Nova"/>
                <a:sym typeface="Proxima Nova"/>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85" name="Google Shape;1285;p71"/>
          <p:cNvSpPr txBox="1"/>
          <p:nvPr>
            <p:ph idx="3" type="subTitle"/>
          </p:nvPr>
        </p:nvSpPr>
        <p:spPr>
          <a:xfrm>
            <a:off x="549775" y="3179300"/>
            <a:ext cx="3285600" cy="490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1600"/>
              <a:buFont typeface="Proxima Nova"/>
              <a:buNone/>
              <a:defRPr b="1" sz="1600">
                <a:solidFill>
                  <a:srgbClr val="FFFFFF"/>
                </a:solidFill>
                <a:latin typeface="Proxima Nova"/>
                <a:ea typeface="Proxima Nova"/>
                <a:cs typeface="Proxima Nova"/>
                <a:sym typeface="Proxima Nova"/>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type="secHead">
  <p:cSld name="SECTION_HEADER">
    <p:spTree>
      <p:nvGrpSpPr>
        <p:cNvPr id="1286" name="Shape 1286"/>
        <p:cNvGrpSpPr/>
        <p:nvPr/>
      </p:nvGrpSpPr>
      <p:grpSpPr>
        <a:xfrm>
          <a:off x="0" y="0"/>
          <a:ext cx="0" cy="0"/>
          <a:chOff x="0" y="0"/>
          <a:chExt cx="0" cy="0"/>
        </a:xfrm>
      </p:grpSpPr>
      <p:pic>
        <p:nvPicPr>
          <p:cNvPr id="1287" name="Google Shape;1287;p72"/>
          <p:cNvPicPr preferRelativeResize="0"/>
          <p:nvPr/>
        </p:nvPicPr>
        <p:blipFill rotWithShape="1">
          <a:blip r:embed="rId2">
            <a:alphaModFix/>
          </a:blip>
          <a:srcRect b="0" l="0" r="0" t="0"/>
          <a:stretch/>
        </p:blipFill>
        <p:spPr>
          <a:xfrm>
            <a:off x="0" y="0"/>
            <a:ext cx="2590800" cy="5143500"/>
          </a:xfrm>
          <a:prstGeom prst="rect">
            <a:avLst/>
          </a:prstGeom>
          <a:noFill/>
          <a:ln>
            <a:noFill/>
          </a:ln>
        </p:spPr>
      </p:pic>
      <p:sp>
        <p:nvSpPr>
          <p:cNvPr id="1288" name="Google Shape;1288;p72"/>
          <p:cNvSpPr txBox="1"/>
          <p:nvPr>
            <p:ph type="title"/>
          </p:nvPr>
        </p:nvSpPr>
        <p:spPr>
          <a:xfrm>
            <a:off x="370950" y="483100"/>
            <a:ext cx="2102100" cy="8190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FFFFFF"/>
              </a:buClr>
              <a:buSzPts val="2500"/>
              <a:buFont typeface="Proxima Nova"/>
              <a:buNone/>
              <a:defRPr b="1" sz="2500">
                <a:solidFill>
                  <a:srgbClr val="FFFFFF"/>
                </a:solidFill>
                <a:latin typeface="Proxima Nova"/>
                <a:ea typeface="Proxima Nova"/>
                <a:cs typeface="Proxima Nova"/>
                <a:sym typeface="Proxima Nova"/>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289" name="Google Shape;1289;p72"/>
          <p:cNvSpPr txBox="1"/>
          <p:nvPr>
            <p:ph idx="1" type="subTitle"/>
          </p:nvPr>
        </p:nvSpPr>
        <p:spPr>
          <a:xfrm>
            <a:off x="405401" y="1620775"/>
            <a:ext cx="1917600" cy="3936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sz="1500">
                <a:solidFill>
                  <a:srgbClr val="7FC9AC"/>
                </a:solidFill>
                <a:latin typeface="Proxima Nova"/>
                <a:ea typeface="Proxima Nova"/>
                <a:cs typeface="Proxima Nova"/>
                <a:sym typeface="Proxima Nova"/>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1290" name="Google Shape;1290;p72"/>
          <p:cNvSpPr txBox="1"/>
          <p:nvPr>
            <p:ph idx="2" type="subTitle"/>
          </p:nvPr>
        </p:nvSpPr>
        <p:spPr>
          <a:xfrm>
            <a:off x="405401" y="1897825"/>
            <a:ext cx="1917600" cy="3936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sz="900">
                <a:solidFill>
                  <a:srgbClr val="FFFFFF"/>
                </a:solidFill>
                <a:latin typeface="Proxima Nova"/>
                <a:ea typeface="Proxima Nova"/>
                <a:cs typeface="Proxima Nova"/>
                <a:sym typeface="Proxima Nova"/>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1291" name="Google Shape;1291;p72"/>
          <p:cNvSpPr/>
          <p:nvPr/>
        </p:nvSpPr>
        <p:spPr>
          <a:xfrm>
            <a:off x="3268588" y="1620775"/>
            <a:ext cx="212700" cy="106800"/>
          </a:xfrm>
          <a:prstGeom prst="rightArrow">
            <a:avLst>
              <a:gd fmla="val 42087" name="adj1"/>
              <a:gd fmla="val 74075" name="adj2"/>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72"/>
          <p:cNvSpPr/>
          <p:nvPr/>
        </p:nvSpPr>
        <p:spPr>
          <a:xfrm>
            <a:off x="3268575" y="1924625"/>
            <a:ext cx="212700" cy="106800"/>
          </a:xfrm>
          <a:prstGeom prst="rightArrow">
            <a:avLst>
              <a:gd fmla="val 42087" name="adj1"/>
              <a:gd fmla="val 74075" name="adj2"/>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72"/>
          <p:cNvSpPr/>
          <p:nvPr/>
        </p:nvSpPr>
        <p:spPr>
          <a:xfrm>
            <a:off x="3268563" y="2242975"/>
            <a:ext cx="212700" cy="106800"/>
          </a:xfrm>
          <a:prstGeom prst="rightArrow">
            <a:avLst>
              <a:gd fmla="val 42087" name="adj1"/>
              <a:gd fmla="val 74075" name="adj2"/>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72"/>
          <p:cNvSpPr/>
          <p:nvPr/>
        </p:nvSpPr>
        <p:spPr>
          <a:xfrm>
            <a:off x="3268575" y="2561325"/>
            <a:ext cx="212700" cy="106800"/>
          </a:xfrm>
          <a:prstGeom prst="rightArrow">
            <a:avLst>
              <a:gd fmla="val 42087" name="adj1"/>
              <a:gd fmla="val 74075" name="adj2"/>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72"/>
          <p:cNvSpPr/>
          <p:nvPr/>
        </p:nvSpPr>
        <p:spPr>
          <a:xfrm>
            <a:off x="3268575" y="2879675"/>
            <a:ext cx="212700" cy="106800"/>
          </a:xfrm>
          <a:prstGeom prst="rightArrow">
            <a:avLst>
              <a:gd fmla="val 42087" name="adj1"/>
              <a:gd fmla="val 74075" name="adj2"/>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72"/>
          <p:cNvSpPr/>
          <p:nvPr/>
        </p:nvSpPr>
        <p:spPr>
          <a:xfrm>
            <a:off x="3268575" y="3198025"/>
            <a:ext cx="212700" cy="106800"/>
          </a:xfrm>
          <a:prstGeom prst="rightArrow">
            <a:avLst>
              <a:gd fmla="val 42087" name="adj1"/>
              <a:gd fmla="val 74075" name="adj2"/>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72"/>
          <p:cNvSpPr/>
          <p:nvPr/>
        </p:nvSpPr>
        <p:spPr>
          <a:xfrm>
            <a:off x="3268575" y="3516375"/>
            <a:ext cx="212700" cy="106800"/>
          </a:xfrm>
          <a:prstGeom prst="rightArrow">
            <a:avLst>
              <a:gd fmla="val 42087" name="adj1"/>
              <a:gd fmla="val 74075" name="adj2"/>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72"/>
          <p:cNvSpPr/>
          <p:nvPr/>
        </p:nvSpPr>
        <p:spPr>
          <a:xfrm>
            <a:off x="3268563" y="3834725"/>
            <a:ext cx="212700" cy="106800"/>
          </a:xfrm>
          <a:prstGeom prst="rightArrow">
            <a:avLst>
              <a:gd fmla="val 42087" name="adj1"/>
              <a:gd fmla="val 74075" name="adj2"/>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72"/>
          <p:cNvSpPr/>
          <p:nvPr/>
        </p:nvSpPr>
        <p:spPr>
          <a:xfrm>
            <a:off x="3268563" y="4153075"/>
            <a:ext cx="212700" cy="106800"/>
          </a:xfrm>
          <a:prstGeom prst="rightArrow">
            <a:avLst>
              <a:gd fmla="val 42087" name="adj1"/>
              <a:gd fmla="val 74075" name="adj2"/>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72"/>
          <p:cNvSpPr txBox="1"/>
          <p:nvPr>
            <p:ph idx="3" type="title"/>
          </p:nvPr>
        </p:nvSpPr>
        <p:spPr>
          <a:xfrm>
            <a:off x="3071475" y="612725"/>
            <a:ext cx="5212800" cy="555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000000"/>
              </a:buClr>
              <a:buSzPts val="2500"/>
              <a:buFont typeface="Proxima Nova"/>
              <a:buNone/>
              <a:defRPr b="1" sz="2500">
                <a:solidFill>
                  <a:srgbClr val="000000"/>
                </a:solidFill>
                <a:latin typeface="Proxima Nova"/>
                <a:ea typeface="Proxima Nova"/>
                <a:cs typeface="Proxima Nova"/>
                <a:sym typeface="Proxima Nova"/>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301" name="Google Shape;1301;p72"/>
          <p:cNvSpPr txBox="1"/>
          <p:nvPr>
            <p:ph idx="4" type="subTitle"/>
          </p:nvPr>
        </p:nvSpPr>
        <p:spPr>
          <a:xfrm>
            <a:off x="370950" y="2579625"/>
            <a:ext cx="1917600" cy="3936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sz="1500">
                <a:solidFill>
                  <a:srgbClr val="7FC9AC"/>
                </a:solidFill>
                <a:latin typeface="Proxima Nova"/>
                <a:ea typeface="Proxima Nova"/>
                <a:cs typeface="Proxima Nova"/>
                <a:sym typeface="Proxima Nova"/>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1302" name="Google Shape;1302;p72"/>
          <p:cNvSpPr txBox="1"/>
          <p:nvPr>
            <p:ph idx="5" type="subTitle"/>
          </p:nvPr>
        </p:nvSpPr>
        <p:spPr>
          <a:xfrm>
            <a:off x="370950" y="2856675"/>
            <a:ext cx="1917600" cy="3936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sz="900">
                <a:solidFill>
                  <a:srgbClr val="FFFFFF"/>
                </a:solidFill>
                <a:latin typeface="Proxima Nova"/>
                <a:ea typeface="Proxima Nova"/>
                <a:cs typeface="Proxima Nova"/>
                <a:sym typeface="Proxima Nova"/>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1303" name="Google Shape;1303;p72"/>
          <p:cNvSpPr txBox="1"/>
          <p:nvPr>
            <p:ph idx="6" type="subTitle"/>
          </p:nvPr>
        </p:nvSpPr>
        <p:spPr>
          <a:xfrm>
            <a:off x="370950" y="3555075"/>
            <a:ext cx="1917600" cy="3936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sz="1500">
                <a:solidFill>
                  <a:srgbClr val="7FC9AC"/>
                </a:solidFill>
                <a:latin typeface="Proxima Nova"/>
                <a:ea typeface="Proxima Nova"/>
                <a:cs typeface="Proxima Nova"/>
                <a:sym typeface="Proxima Nova"/>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1304" name="Google Shape;1304;p72"/>
          <p:cNvSpPr txBox="1"/>
          <p:nvPr>
            <p:ph idx="7" type="subTitle"/>
          </p:nvPr>
        </p:nvSpPr>
        <p:spPr>
          <a:xfrm>
            <a:off x="370950" y="3832125"/>
            <a:ext cx="1917600" cy="3936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sz="900">
                <a:solidFill>
                  <a:srgbClr val="FFFFFF"/>
                </a:solidFill>
                <a:latin typeface="Proxima Nova"/>
                <a:ea typeface="Proxima Nova"/>
                <a:cs typeface="Proxima Nova"/>
                <a:sym typeface="Proxima Nova"/>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1305" name="Google Shape;1305;p72"/>
          <p:cNvSpPr txBox="1"/>
          <p:nvPr>
            <p:ph idx="8" type="subTitle"/>
          </p:nvPr>
        </p:nvSpPr>
        <p:spPr>
          <a:xfrm>
            <a:off x="3532725" y="1550225"/>
            <a:ext cx="2102100" cy="2535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sz="900">
                <a:solidFill>
                  <a:srgbClr val="555555"/>
                </a:solidFill>
                <a:latin typeface="Proxima Nova"/>
                <a:ea typeface="Proxima Nova"/>
                <a:cs typeface="Proxima Nova"/>
                <a:sym typeface="Proxima Nova"/>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1306" name="Google Shape;1306;p72"/>
          <p:cNvSpPr txBox="1"/>
          <p:nvPr>
            <p:ph idx="9" type="subTitle"/>
          </p:nvPr>
        </p:nvSpPr>
        <p:spPr>
          <a:xfrm>
            <a:off x="3532725" y="1885200"/>
            <a:ext cx="2102100" cy="2535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sz="900">
                <a:solidFill>
                  <a:srgbClr val="555555"/>
                </a:solidFill>
                <a:latin typeface="Proxima Nova"/>
                <a:ea typeface="Proxima Nova"/>
                <a:cs typeface="Proxima Nova"/>
                <a:sym typeface="Proxima Nova"/>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cxnSp>
        <p:nvCxnSpPr>
          <p:cNvPr id="1307" name="Google Shape;1307;p72"/>
          <p:cNvCxnSpPr/>
          <p:nvPr/>
        </p:nvCxnSpPr>
        <p:spPr>
          <a:xfrm>
            <a:off x="5757375" y="1647375"/>
            <a:ext cx="2889300" cy="0"/>
          </a:xfrm>
          <a:prstGeom prst="straightConnector1">
            <a:avLst/>
          </a:prstGeom>
          <a:noFill/>
          <a:ln cap="flat" cmpd="sng" w="9525">
            <a:solidFill>
              <a:srgbClr val="999999"/>
            </a:solidFill>
            <a:prstDash val="solid"/>
            <a:round/>
            <a:headEnd len="sm" w="sm" type="none"/>
            <a:tailEnd len="sm" w="sm" type="none"/>
          </a:ln>
        </p:spPr>
      </p:cxnSp>
      <p:cxnSp>
        <p:nvCxnSpPr>
          <p:cNvPr id="1308" name="Google Shape;1308;p72"/>
          <p:cNvCxnSpPr/>
          <p:nvPr/>
        </p:nvCxnSpPr>
        <p:spPr>
          <a:xfrm>
            <a:off x="5757375" y="1951575"/>
            <a:ext cx="2889300" cy="0"/>
          </a:xfrm>
          <a:prstGeom prst="straightConnector1">
            <a:avLst/>
          </a:prstGeom>
          <a:noFill/>
          <a:ln cap="flat" cmpd="sng" w="9525">
            <a:solidFill>
              <a:srgbClr val="999999"/>
            </a:solidFill>
            <a:prstDash val="solid"/>
            <a:round/>
            <a:headEnd len="sm" w="sm" type="none"/>
            <a:tailEnd len="sm" w="sm" type="none"/>
          </a:ln>
        </p:spPr>
      </p:cxnSp>
      <p:cxnSp>
        <p:nvCxnSpPr>
          <p:cNvPr id="1309" name="Google Shape;1309;p72"/>
          <p:cNvCxnSpPr/>
          <p:nvPr/>
        </p:nvCxnSpPr>
        <p:spPr>
          <a:xfrm>
            <a:off x="5757375" y="2246025"/>
            <a:ext cx="2889300" cy="0"/>
          </a:xfrm>
          <a:prstGeom prst="straightConnector1">
            <a:avLst/>
          </a:prstGeom>
          <a:noFill/>
          <a:ln cap="flat" cmpd="sng" w="9525">
            <a:solidFill>
              <a:srgbClr val="999999"/>
            </a:solidFill>
            <a:prstDash val="solid"/>
            <a:round/>
            <a:headEnd len="sm" w="sm" type="none"/>
            <a:tailEnd len="sm" w="sm" type="none"/>
          </a:ln>
        </p:spPr>
      </p:cxnSp>
      <p:cxnSp>
        <p:nvCxnSpPr>
          <p:cNvPr id="1310" name="Google Shape;1310;p72"/>
          <p:cNvCxnSpPr/>
          <p:nvPr/>
        </p:nvCxnSpPr>
        <p:spPr>
          <a:xfrm>
            <a:off x="5757375" y="2586475"/>
            <a:ext cx="2889300" cy="0"/>
          </a:xfrm>
          <a:prstGeom prst="straightConnector1">
            <a:avLst/>
          </a:prstGeom>
          <a:noFill/>
          <a:ln cap="flat" cmpd="sng" w="9525">
            <a:solidFill>
              <a:srgbClr val="999999"/>
            </a:solidFill>
            <a:prstDash val="solid"/>
            <a:round/>
            <a:headEnd len="sm" w="sm" type="none"/>
            <a:tailEnd len="sm" w="sm" type="none"/>
          </a:ln>
        </p:spPr>
      </p:cxnSp>
      <p:sp>
        <p:nvSpPr>
          <p:cNvPr id="1311" name="Google Shape;1311;p72"/>
          <p:cNvSpPr txBox="1"/>
          <p:nvPr>
            <p:ph idx="13" type="subTitle"/>
          </p:nvPr>
        </p:nvSpPr>
        <p:spPr>
          <a:xfrm>
            <a:off x="3532725" y="2205725"/>
            <a:ext cx="2102100" cy="2535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sz="900">
                <a:solidFill>
                  <a:srgbClr val="555555"/>
                </a:solidFill>
                <a:latin typeface="Proxima Nova"/>
                <a:ea typeface="Proxima Nova"/>
                <a:cs typeface="Proxima Nova"/>
                <a:sym typeface="Proxima Nova"/>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1312" name="Google Shape;1312;p72"/>
          <p:cNvSpPr txBox="1"/>
          <p:nvPr>
            <p:ph idx="14" type="subTitle"/>
          </p:nvPr>
        </p:nvSpPr>
        <p:spPr>
          <a:xfrm>
            <a:off x="3532725" y="2482350"/>
            <a:ext cx="2102100" cy="2535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sz="900">
                <a:solidFill>
                  <a:srgbClr val="555555"/>
                </a:solidFill>
                <a:latin typeface="Proxima Nova"/>
                <a:ea typeface="Proxima Nova"/>
                <a:cs typeface="Proxima Nova"/>
                <a:sym typeface="Proxima Nova"/>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1313" name="Google Shape;1313;p72"/>
          <p:cNvSpPr txBox="1"/>
          <p:nvPr>
            <p:ph idx="15" type="subTitle"/>
          </p:nvPr>
        </p:nvSpPr>
        <p:spPr>
          <a:xfrm>
            <a:off x="3532725" y="2815325"/>
            <a:ext cx="2102100" cy="2535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sz="900">
                <a:solidFill>
                  <a:srgbClr val="555555"/>
                </a:solidFill>
                <a:latin typeface="Proxima Nova"/>
                <a:ea typeface="Proxima Nova"/>
                <a:cs typeface="Proxima Nova"/>
                <a:sym typeface="Proxima Nova"/>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1314" name="Google Shape;1314;p72"/>
          <p:cNvSpPr txBox="1"/>
          <p:nvPr>
            <p:ph idx="16" type="subTitle"/>
          </p:nvPr>
        </p:nvSpPr>
        <p:spPr>
          <a:xfrm>
            <a:off x="3532725" y="3130050"/>
            <a:ext cx="2102100" cy="2535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sz="900">
                <a:solidFill>
                  <a:srgbClr val="555555"/>
                </a:solidFill>
                <a:latin typeface="Proxima Nova"/>
                <a:ea typeface="Proxima Nova"/>
                <a:cs typeface="Proxima Nova"/>
                <a:sym typeface="Proxima Nova"/>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cxnSp>
        <p:nvCxnSpPr>
          <p:cNvPr id="1315" name="Google Shape;1315;p72"/>
          <p:cNvCxnSpPr/>
          <p:nvPr/>
        </p:nvCxnSpPr>
        <p:spPr>
          <a:xfrm>
            <a:off x="5757375" y="2972175"/>
            <a:ext cx="2889300" cy="0"/>
          </a:xfrm>
          <a:prstGeom prst="straightConnector1">
            <a:avLst/>
          </a:prstGeom>
          <a:noFill/>
          <a:ln cap="flat" cmpd="sng" w="9525">
            <a:solidFill>
              <a:srgbClr val="999999"/>
            </a:solidFill>
            <a:prstDash val="solid"/>
            <a:round/>
            <a:headEnd len="sm" w="sm" type="none"/>
            <a:tailEnd len="sm" w="sm" type="none"/>
          </a:ln>
        </p:spPr>
      </p:cxnSp>
      <p:cxnSp>
        <p:nvCxnSpPr>
          <p:cNvPr id="1316" name="Google Shape;1316;p72"/>
          <p:cNvCxnSpPr/>
          <p:nvPr/>
        </p:nvCxnSpPr>
        <p:spPr>
          <a:xfrm>
            <a:off x="5757375" y="3297675"/>
            <a:ext cx="2889300" cy="0"/>
          </a:xfrm>
          <a:prstGeom prst="straightConnector1">
            <a:avLst/>
          </a:prstGeom>
          <a:noFill/>
          <a:ln cap="flat" cmpd="sng" w="9525">
            <a:solidFill>
              <a:srgbClr val="999999"/>
            </a:solidFill>
            <a:prstDash val="solid"/>
            <a:round/>
            <a:headEnd len="sm" w="sm" type="none"/>
            <a:tailEnd len="sm" w="sm" type="none"/>
          </a:ln>
        </p:spPr>
      </p:cxnSp>
      <p:cxnSp>
        <p:nvCxnSpPr>
          <p:cNvPr id="1317" name="Google Shape;1317;p72"/>
          <p:cNvCxnSpPr/>
          <p:nvPr/>
        </p:nvCxnSpPr>
        <p:spPr>
          <a:xfrm>
            <a:off x="5757375" y="3623175"/>
            <a:ext cx="2889300" cy="0"/>
          </a:xfrm>
          <a:prstGeom prst="straightConnector1">
            <a:avLst/>
          </a:prstGeom>
          <a:noFill/>
          <a:ln cap="flat" cmpd="sng" w="9525">
            <a:solidFill>
              <a:srgbClr val="999999"/>
            </a:solidFill>
            <a:prstDash val="solid"/>
            <a:round/>
            <a:headEnd len="sm" w="sm" type="none"/>
            <a:tailEnd len="sm" w="sm" type="none"/>
          </a:ln>
        </p:spPr>
      </p:cxnSp>
      <p:cxnSp>
        <p:nvCxnSpPr>
          <p:cNvPr id="1318" name="Google Shape;1318;p72"/>
          <p:cNvCxnSpPr/>
          <p:nvPr/>
        </p:nvCxnSpPr>
        <p:spPr>
          <a:xfrm>
            <a:off x="5757375" y="3948675"/>
            <a:ext cx="2889300" cy="0"/>
          </a:xfrm>
          <a:prstGeom prst="straightConnector1">
            <a:avLst/>
          </a:prstGeom>
          <a:noFill/>
          <a:ln cap="flat" cmpd="sng" w="9525">
            <a:solidFill>
              <a:srgbClr val="999999"/>
            </a:solidFill>
            <a:prstDash val="solid"/>
            <a:round/>
            <a:headEnd len="sm" w="sm" type="none"/>
            <a:tailEnd len="sm" w="sm" type="none"/>
          </a:ln>
        </p:spPr>
      </p:cxnSp>
      <p:sp>
        <p:nvSpPr>
          <p:cNvPr id="1319" name="Google Shape;1319;p72"/>
          <p:cNvSpPr txBox="1"/>
          <p:nvPr>
            <p:ph idx="17" type="subTitle"/>
          </p:nvPr>
        </p:nvSpPr>
        <p:spPr>
          <a:xfrm>
            <a:off x="3532725" y="3454313"/>
            <a:ext cx="2102100" cy="2535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sz="900">
                <a:solidFill>
                  <a:srgbClr val="555555"/>
                </a:solidFill>
                <a:latin typeface="Proxima Nova"/>
                <a:ea typeface="Proxima Nova"/>
                <a:cs typeface="Proxima Nova"/>
                <a:sym typeface="Proxima Nova"/>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1320" name="Google Shape;1320;p72"/>
          <p:cNvSpPr txBox="1"/>
          <p:nvPr>
            <p:ph idx="18" type="subTitle"/>
          </p:nvPr>
        </p:nvSpPr>
        <p:spPr>
          <a:xfrm>
            <a:off x="3532725" y="3778600"/>
            <a:ext cx="2102100" cy="2535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sz="900">
                <a:solidFill>
                  <a:srgbClr val="555555"/>
                </a:solidFill>
                <a:latin typeface="Proxima Nova"/>
                <a:ea typeface="Proxima Nova"/>
                <a:cs typeface="Proxima Nova"/>
                <a:sym typeface="Proxima Nova"/>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cxnSp>
        <p:nvCxnSpPr>
          <p:cNvPr id="1321" name="Google Shape;1321;p72"/>
          <p:cNvCxnSpPr/>
          <p:nvPr/>
        </p:nvCxnSpPr>
        <p:spPr>
          <a:xfrm>
            <a:off x="5757375" y="4291125"/>
            <a:ext cx="2889300" cy="0"/>
          </a:xfrm>
          <a:prstGeom prst="straightConnector1">
            <a:avLst/>
          </a:prstGeom>
          <a:noFill/>
          <a:ln cap="flat" cmpd="sng" w="9525">
            <a:solidFill>
              <a:srgbClr val="999999"/>
            </a:solidFill>
            <a:prstDash val="solid"/>
            <a:round/>
            <a:headEnd len="sm" w="sm" type="none"/>
            <a:tailEnd len="sm" w="sm" type="none"/>
          </a:ln>
        </p:spPr>
      </p:cxnSp>
      <p:sp>
        <p:nvSpPr>
          <p:cNvPr id="1322" name="Google Shape;1322;p72"/>
          <p:cNvSpPr txBox="1"/>
          <p:nvPr>
            <p:ph idx="19" type="subTitle"/>
          </p:nvPr>
        </p:nvSpPr>
        <p:spPr>
          <a:xfrm>
            <a:off x="3532725" y="4102875"/>
            <a:ext cx="2102100" cy="2535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sz="900">
                <a:solidFill>
                  <a:srgbClr val="555555"/>
                </a:solidFill>
                <a:latin typeface="Proxima Nova"/>
                <a:ea typeface="Proxima Nova"/>
                <a:cs typeface="Proxima Nova"/>
                <a:sym typeface="Proxima Nova"/>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out us" type="twoColTx">
  <p:cSld name="TITLE_AND_TWO_COLUMNS">
    <p:spTree>
      <p:nvGrpSpPr>
        <p:cNvPr id="1323" name="Shape 1323"/>
        <p:cNvGrpSpPr/>
        <p:nvPr/>
      </p:nvGrpSpPr>
      <p:grpSpPr>
        <a:xfrm>
          <a:off x="0" y="0"/>
          <a:ext cx="0" cy="0"/>
          <a:chOff x="0" y="0"/>
          <a:chExt cx="0" cy="0"/>
        </a:xfrm>
      </p:grpSpPr>
      <p:sp>
        <p:nvSpPr>
          <p:cNvPr id="1324" name="Google Shape;1324;p73"/>
          <p:cNvSpPr txBox="1"/>
          <p:nvPr/>
        </p:nvSpPr>
        <p:spPr>
          <a:xfrm>
            <a:off x="-100" y="796600"/>
            <a:ext cx="9144000" cy="5727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4000"/>
              <a:buFont typeface="Arial"/>
              <a:buNone/>
            </a:pPr>
            <a:r>
              <a:rPr b="1" i="0" lang="zh-HK" sz="2800" u="none" cap="none" strike="noStrike">
                <a:solidFill>
                  <a:srgbClr val="002838"/>
                </a:solidFill>
                <a:latin typeface="Proxima Nova"/>
                <a:ea typeface="Proxima Nova"/>
                <a:cs typeface="Proxima Nova"/>
                <a:sym typeface="Proxima Nova"/>
              </a:rPr>
              <a:t>ABOUT</a:t>
            </a:r>
            <a:r>
              <a:rPr b="0" i="0" lang="zh-HK" sz="2800" u="none" cap="none" strike="noStrike">
                <a:solidFill>
                  <a:srgbClr val="002838"/>
                </a:solidFill>
                <a:latin typeface="Proxima Nova"/>
                <a:ea typeface="Proxima Nova"/>
                <a:cs typeface="Proxima Nova"/>
                <a:sym typeface="Proxima Nova"/>
              </a:rPr>
              <a:t> US</a:t>
            </a:r>
            <a:endParaRPr b="0" i="0" sz="2800" u="none" cap="none" strike="noStrike">
              <a:solidFill>
                <a:srgbClr val="002838"/>
              </a:solidFill>
              <a:latin typeface="Proxima Nova Semibold"/>
              <a:ea typeface="Proxima Nova Semibold"/>
              <a:cs typeface="Proxima Nova Semibold"/>
              <a:sym typeface="Proxima Nova Semibold"/>
            </a:endParaRPr>
          </a:p>
        </p:txBody>
      </p:sp>
      <p:cxnSp>
        <p:nvCxnSpPr>
          <p:cNvPr id="1325" name="Google Shape;1325;p73"/>
          <p:cNvCxnSpPr/>
          <p:nvPr/>
        </p:nvCxnSpPr>
        <p:spPr>
          <a:xfrm>
            <a:off x="4275150" y="1324450"/>
            <a:ext cx="593700" cy="0"/>
          </a:xfrm>
          <a:prstGeom prst="straightConnector1">
            <a:avLst/>
          </a:prstGeom>
          <a:noFill/>
          <a:ln cap="flat" cmpd="sng" w="19050">
            <a:solidFill>
              <a:srgbClr val="80CAAD"/>
            </a:solidFill>
            <a:prstDash val="solid"/>
            <a:round/>
            <a:headEnd len="sm" w="sm" type="none"/>
            <a:tailEnd len="sm" w="sm" type="none"/>
          </a:ln>
        </p:spPr>
      </p:cxnSp>
      <p:pic>
        <p:nvPicPr>
          <p:cNvPr id="1326" name="Google Shape;1326;p73"/>
          <p:cNvPicPr preferRelativeResize="0"/>
          <p:nvPr/>
        </p:nvPicPr>
        <p:blipFill rotWithShape="1">
          <a:blip r:embed="rId2">
            <a:alphaModFix/>
          </a:blip>
          <a:srcRect b="0" l="0" r="0" t="0"/>
          <a:stretch/>
        </p:blipFill>
        <p:spPr>
          <a:xfrm>
            <a:off x="4077049" y="3389200"/>
            <a:ext cx="989700" cy="431800"/>
          </a:xfrm>
          <a:prstGeom prst="rect">
            <a:avLst/>
          </a:prstGeom>
          <a:noFill/>
          <a:ln>
            <a:noFill/>
          </a:ln>
        </p:spPr>
      </p:pic>
      <p:cxnSp>
        <p:nvCxnSpPr>
          <p:cNvPr id="1327" name="Google Shape;1327;p73"/>
          <p:cNvCxnSpPr/>
          <p:nvPr/>
        </p:nvCxnSpPr>
        <p:spPr>
          <a:xfrm rot="10800000">
            <a:off x="4265625" y="3092300"/>
            <a:ext cx="511500" cy="0"/>
          </a:xfrm>
          <a:prstGeom prst="straightConnector1">
            <a:avLst/>
          </a:prstGeom>
          <a:noFill/>
          <a:ln cap="flat" cmpd="sng" w="28575">
            <a:solidFill>
              <a:srgbClr val="7FC9AC"/>
            </a:solidFill>
            <a:prstDash val="solid"/>
            <a:round/>
            <a:headEnd len="sm" w="sm" type="none"/>
            <a:tailEnd len="sm" w="sm" type="none"/>
          </a:ln>
        </p:spPr>
      </p:cxnSp>
      <p:pic>
        <p:nvPicPr>
          <p:cNvPr id="1328" name="Google Shape;1328;p73"/>
          <p:cNvPicPr preferRelativeResize="0"/>
          <p:nvPr/>
        </p:nvPicPr>
        <p:blipFill rotWithShape="1">
          <a:blip r:embed="rId3">
            <a:alphaModFix/>
          </a:blip>
          <a:srcRect b="0" l="0" r="0" t="7287"/>
          <a:stretch/>
        </p:blipFill>
        <p:spPr>
          <a:xfrm>
            <a:off x="0" y="0"/>
            <a:ext cx="435338" cy="431800"/>
          </a:xfrm>
          <a:prstGeom prst="rect">
            <a:avLst/>
          </a:prstGeom>
          <a:noFill/>
          <a:ln>
            <a:noFill/>
          </a:ln>
        </p:spPr>
      </p:pic>
      <p:sp>
        <p:nvSpPr>
          <p:cNvPr id="1329" name="Google Shape;1329;p73"/>
          <p:cNvSpPr txBox="1"/>
          <p:nvPr/>
        </p:nvSpPr>
        <p:spPr>
          <a:xfrm>
            <a:off x="1332200" y="1687525"/>
            <a:ext cx="6479400" cy="1338600"/>
          </a:xfrm>
          <a:prstGeom prst="rect">
            <a:avLst/>
          </a:prstGeom>
          <a:noFill/>
          <a:ln>
            <a:noFill/>
          </a:ln>
        </p:spPr>
        <p:txBody>
          <a:bodyPr anchorCtr="0" anchor="t" bIns="0" lIns="0" spcFirstLastPara="1" rIns="0" wrap="square" tIns="0">
            <a:noAutofit/>
          </a:bodyPr>
          <a:lstStyle/>
          <a:p>
            <a:pPr indent="0" lvl="0" marL="0" marR="0" rtl="0" algn="ctr">
              <a:lnSpc>
                <a:spcPct val="150000"/>
              </a:lnSpc>
              <a:spcBef>
                <a:spcPts val="0"/>
              </a:spcBef>
              <a:spcAft>
                <a:spcPts val="0"/>
              </a:spcAft>
              <a:buClr>
                <a:srgbClr val="000000"/>
              </a:buClr>
              <a:buSzPts val="1000"/>
              <a:buFont typeface="Arial"/>
              <a:buNone/>
            </a:pPr>
            <a:r>
              <a:rPr b="0" i="0" lang="zh-HK" sz="1200" u="none" cap="none" strike="noStrike">
                <a:solidFill>
                  <a:srgbClr val="3F3F3F"/>
                </a:solidFill>
                <a:latin typeface="Proxima Nova"/>
                <a:ea typeface="Proxima Nova"/>
                <a:cs typeface="Proxima Nova"/>
                <a:sym typeface="Proxima Nova"/>
              </a:rPr>
              <a:t>Privé Managers provides financial institutions with an intelligent and comprehensive wealth management tool to build, amend and optimize client portfolios - powered by our patented artificial intelligence engine. One truly holistic ecosystem enables advisors to quickly and effectively manage portfolios without wasting time performing the mundane.</a:t>
            </a:r>
            <a:endParaRPr b="0" i="0" sz="1200" u="none" cap="none" strike="noStrike">
              <a:solidFill>
                <a:srgbClr val="3F3F3F"/>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000"/>
              <a:buFont typeface="Arial"/>
              <a:buNone/>
            </a:pPr>
            <a:r>
              <a:t/>
            </a:r>
            <a:endParaRPr b="0" i="0" sz="1200" u="none" cap="none" strike="noStrike">
              <a:solidFill>
                <a:srgbClr val="3F3F3F"/>
              </a:solidFill>
              <a:latin typeface="Proxima Nova"/>
              <a:ea typeface="Proxima Nova"/>
              <a:cs typeface="Proxima Nova"/>
              <a:sym typeface="Proxima Nova"/>
            </a:endParaRPr>
          </a:p>
          <a:p>
            <a:pPr indent="0" lvl="0" marL="0" marR="0" rtl="0" algn="just">
              <a:lnSpc>
                <a:spcPct val="100000"/>
              </a:lnSpc>
              <a:spcBef>
                <a:spcPts val="0"/>
              </a:spcBef>
              <a:spcAft>
                <a:spcPts val="0"/>
              </a:spcAft>
              <a:buClr>
                <a:srgbClr val="000000"/>
              </a:buClr>
              <a:buSzPts val="1000"/>
              <a:buFont typeface="Arial"/>
              <a:buNone/>
            </a:pPr>
            <a:r>
              <a:t/>
            </a:r>
            <a:endParaRPr b="0" i="0" sz="1000" u="none" cap="none" strike="noStrike">
              <a:solidFill>
                <a:srgbClr val="3F3F3F"/>
              </a:solidFill>
              <a:latin typeface="Proxima Nova"/>
              <a:ea typeface="Proxima Nova"/>
              <a:cs typeface="Proxima Nova"/>
              <a:sym typeface="Proxima Nova"/>
            </a:endParaRPr>
          </a:p>
        </p:txBody>
      </p:sp>
      <p:sp>
        <p:nvSpPr>
          <p:cNvPr id="1330" name="Google Shape;1330;p73"/>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
        <p:nvSpPr>
          <p:cNvPr id="1331" name="Google Shape;1331;p73"/>
          <p:cNvSpPr/>
          <p:nvPr/>
        </p:nvSpPr>
        <p:spPr>
          <a:xfrm>
            <a:off x="9018950" y="4540874"/>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73"/>
          <p:cNvSpPr/>
          <p:nvPr/>
        </p:nvSpPr>
        <p:spPr>
          <a:xfrm>
            <a:off x="9018950" y="4857392"/>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V1" type="titleOnly">
  <p:cSld name="TITLE_ONLY">
    <p:spTree>
      <p:nvGrpSpPr>
        <p:cNvPr id="1333" name="Shape 1333"/>
        <p:cNvGrpSpPr/>
        <p:nvPr/>
      </p:nvGrpSpPr>
      <p:grpSpPr>
        <a:xfrm>
          <a:off x="0" y="0"/>
          <a:ext cx="0" cy="0"/>
          <a:chOff x="0" y="0"/>
          <a:chExt cx="0" cy="0"/>
        </a:xfrm>
      </p:grpSpPr>
      <p:sp>
        <p:nvSpPr>
          <p:cNvPr id="1334" name="Google Shape;1334;p74"/>
          <p:cNvSpPr txBox="1"/>
          <p:nvPr>
            <p:ph type="title"/>
          </p:nvPr>
        </p:nvSpPr>
        <p:spPr>
          <a:xfrm>
            <a:off x="0" y="711450"/>
            <a:ext cx="91440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Font typeface="Proxima Nova"/>
              <a:buNone/>
              <a:defRPr b="1">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pic>
        <p:nvPicPr>
          <p:cNvPr id="1335" name="Google Shape;1335;p74"/>
          <p:cNvPicPr preferRelativeResize="0"/>
          <p:nvPr/>
        </p:nvPicPr>
        <p:blipFill rotWithShape="1">
          <a:blip r:embed="rId2">
            <a:alphaModFix/>
          </a:blip>
          <a:srcRect b="0" l="0" r="0" t="7287"/>
          <a:stretch/>
        </p:blipFill>
        <p:spPr>
          <a:xfrm>
            <a:off x="0" y="0"/>
            <a:ext cx="435338" cy="431800"/>
          </a:xfrm>
          <a:prstGeom prst="rect">
            <a:avLst/>
          </a:prstGeom>
          <a:noFill/>
          <a:ln>
            <a:noFill/>
          </a:ln>
        </p:spPr>
      </p:pic>
      <p:cxnSp>
        <p:nvCxnSpPr>
          <p:cNvPr id="1336" name="Google Shape;1336;p74"/>
          <p:cNvCxnSpPr/>
          <p:nvPr/>
        </p:nvCxnSpPr>
        <p:spPr>
          <a:xfrm>
            <a:off x="4275150" y="1324450"/>
            <a:ext cx="593700" cy="0"/>
          </a:xfrm>
          <a:prstGeom prst="straightConnector1">
            <a:avLst/>
          </a:prstGeom>
          <a:noFill/>
          <a:ln cap="flat" cmpd="sng" w="19050">
            <a:solidFill>
              <a:srgbClr val="80CAAD"/>
            </a:solidFill>
            <a:prstDash val="solid"/>
            <a:round/>
            <a:headEnd len="sm" w="sm" type="none"/>
            <a:tailEnd len="sm" w="sm" type="none"/>
          </a:ln>
        </p:spPr>
      </p:cxnSp>
      <p:sp>
        <p:nvSpPr>
          <p:cNvPr id="1337" name="Google Shape;1337;p74"/>
          <p:cNvSpPr txBox="1"/>
          <p:nvPr>
            <p:ph idx="2" type="title"/>
          </p:nvPr>
        </p:nvSpPr>
        <p:spPr>
          <a:xfrm>
            <a:off x="956400" y="1473725"/>
            <a:ext cx="7231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3F3F3F"/>
              </a:buClr>
              <a:buSzPts val="1200"/>
              <a:buFont typeface="Proxima Nova"/>
              <a:buNone/>
              <a:defRPr sz="1200">
                <a:solidFill>
                  <a:srgbClr val="3F3F3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38" name="Google Shape;1338;p74"/>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
        <p:nvSpPr>
          <p:cNvPr id="1339" name="Google Shape;1339;p74"/>
          <p:cNvSpPr/>
          <p:nvPr/>
        </p:nvSpPr>
        <p:spPr>
          <a:xfrm>
            <a:off x="9018950" y="4540874"/>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74"/>
          <p:cNvSpPr/>
          <p:nvPr/>
        </p:nvSpPr>
        <p:spPr>
          <a:xfrm>
            <a:off x="9018950" y="4857392"/>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ONE_COLUMN_TEXT">
    <p:spTree>
      <p:nvGrpSpPr>
        <p:cNvPr id="1341" name="Shape 1341"/>
        <p:cNvGrpSpPr/>
        <p:nvPr/>
      </p:nvGrpSpPr>
      <p:grpSpPr>
        <a:xfrm>
          <a:off x="0" y="0"/>
          <a:ext cx="0" cy="0"/>
          <a:chOff x="0" y="0"/>
          <a:chExt cx="0" cy="0"/>
        </a:xfrm>
      </p:grpSpPr>
      <p:pic>
        <p:nvPicPr>
          <p:cNvPr id="1342" name="Google Shape;1342;p75"/>
          <p:cNvPicPr preferRelativeResize="0"/>
          <p:nvPr/>
        </p:nvPicPr>
        <p:blipFill rotWithShape="1">
          <a:blip r:embed="rId2">
            <a:alphaModFix/>
          </a:blip>
          <a:srcRect b="0" l="0" r="0" t="0"/>
          <a:stretch/>
        </p:blipFill>
        <p:spPr>
          <a:xfrm>
            <a:off x="-118525" y="-66675"/>
            <a:ext cx="9331824" cy="5249151"/>
          </a:xfrm>
          <a:prstGeom prst="rect">
            <a:avLst/>
          </a:prstGeom>
          <a:noFill/>
          <a:ln>
            <a:noFill/>
          </a:ln>
        </p:spPr>
      </p:pic>
      <p:cxnSp>
        <p:nvCxnSpPr>
          <p:cNvPr id="1343" name="Google Shape;1343;p75"/>
          <p:cNvCxnSpPr/>
          <p:nvPr/>
        </p:nvCxnSpPr>
        <p:spPr>
          <a:xfrm>
            <a:off x="4275150" y="2913300"/>
            <a:ext cx="593700" cy="0"/>
          </a:xfrm>
          <a:prstGeom prst="straightConnector1">
            <a:avLst/>
          </a:prstGeom>
          <a:noFill/>
          <a:ln cap="flat" cmpd="sng" w="19050">
            <a:solidFill>
              <a:srgbClr val="80CAAD"/>
            </a:solidFill>
            <a:prstDash val="solid"/>
            <a:round/>
            <a:headEnd len="sm" w="sm" type="none"/>
            <a:tailEnd len="sm" w="sm" type="none"/>
          </a:ln>
        </p:spPr>
      </p:cxnSp>
      <p:sp>
        <p:nvSpPr>
          <p:cNvPr id="1344" name="Google Shape;1344;p75"/>
          <p:cNvSpPr txBox="1"/>
          <p:nvPr/>
        </p:nvSpPr>
        <p:spPr>
          <a:xfrm>
            <a:off x="4238475" y="477950"/>
            <a:ext cx="557700" cy="60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500"/>
              <a:buFont typeface="Arial"/>
              <a:buNone/>
            </a:pPr>
            <a:r>
              <a:rPr b="1" i="0" lang="zh-HK" sz="7500" u="none" cap="none" strike="noStrike">
                <a:solidFill>
                  <a:srgbClr val="80CAAD"/>
                </a:solidFill>
                <a:latin typeface="Arial"/>
                <a:ea typeface="Arial"/>
                <a:cs typeface="Arial"/>
                <a:sym typeface="Arial"/>
              </a:rPr>
              <a:t>“</a:t>
            </a:r>
            <a:endParaRPr b="1" i="0" sz="7500" u="none" cap="none" strike="noStrike">
              <a:solidFill>
                <a:srgbClr val="80CAAD"/>
              </a:solidFill>
              <a:latin typeface="Arial"/>
              <a:ea typeface="Arial"/>
              <a:cs typeface="Arial"/>
              <a:sym typeface="Arial"/>
            </a:endParaRPr>
          </a:p>
        </p:txBody>
      </p:sp>
      <p:sp>
        <p:nvSpPr>
          <p:cNvPr id="1345" name="Google Shape;1345;p75"/>
          <p:cNvSpPr txBox="1"/>
          <p:nvPr>
            <p:ph type="title"/>
          </p:nvPr>
        </p:nvSpPr>
        <p:spPr>
          <a:xfrm>
            <a:off x="519725" y="1397800"/>
            <a:ext cx="8351400" cy="13620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FFFFFF"/>
              </a:buClr>
              <a:buSzPts val="1900"/>
              <a:buFont typeface="Proxima Nova"/>
              <a:buNone/>
              <a:defRPr sz="19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1346" name="Google Shape;1346;p75"/>
          <p:cNvSpPr txBox="1"/>
          <p:nvPr>
            <p:ph idx="2" type="title"/>
          </p:nvPr>
        </p:nvSpPr>
        <p:spPr>
          <a:xfrm>
            <a:off x="3541500" y="4216150"/>
            <a:ext cx="2061000" cy="272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FFFFFF"/>
              </a:buClr>
              <a:buSzPts val="1100"/>
              <a:buFont typeface="Proxima Nova"/>
              <a:buNone/>
              <a:defRPr sz="11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1347" name="Google Shape;1347;p75"/>
          <p:cNvSpPr txBox="1"/>
          <p:nvPr>
            <p:ph idx="3" type="title"/>
          </p:nvPr>
        </p:nvSpPr>
        <p:spPr>
          <a:xfrm>
            <a:off x="3541500" y="4488550"/>
            <a:ext cx="2061000" cy="272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FFFFFF"/>
              </a:buClr>
              <a:buSzPts val="1100"/>
              <a:buFont typeface="Proxima Nova"/>
              <a:buNone/>
              <a:defRPr sz="11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SG)">
  <p:cSld name="MAIN_POINT">
    <p:spTree>
      <p:nvGrpSpPr>
        <p:cNvPr id="1348" name="Shape 1348"/>
        <p:cNvGrpSpPr/>
        <p:nvPr/>
      </p:nvGrpSpPr>
      <p:grpSpPr>
        <a:xfrm>
          <a:off x="0" y="0"/>
          <a:ext cx="0" cy="0"/>
          <a:chOff x="0" y="0"/>
          <a:chExt cx="0" cy="0"/>
        </a:xfrm>
      </p:grpSpPr>
      <p:pic>
        <p:nvPicPr>
          <p:cNvPr id="1349" name="Google Shape;1349;p76"/>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350" name="Google Shape;1350;p76"/>
          <p:cNvPicPr preferRelativeResize="0"/>
          <p:nvPr/>
        </p:nvPicPr>
        <p:blipFill rotWithShape="1">
          <a:blip r:embed="rId3">
            <a:alphaModFix/>
          </a:blip>
          <a:srcRect b="0" l="0" r="0" t="0"/>
          <a:stretch/>
        </p:blipFill>
        <p:spPr>
          <a:xfrm rot="10800000">
            <a:off x="2642212" y="1680350"/>
            <a:ext cx="3859575" cy="2117525"/>
          </a:xfrm>
          <a:prstGeom prst="rect">
            <a:avLst/>
          </a:prstGeom>
          <a:noFill/>
          <a:ln>
            <a:noFill/>
          </a:ln>
        </p:spPr>
      </p:pic>
      <p:sp>
        <p:nvSpPr>
          <p:cNvPr id="1351" name="Google Shape;1351;p76"/>
          <p:cNvSpPr txBox="1"/>
          <p:nvPr>
            <p:ph type="title"/>
          </p:nvPr>
        </p:nvSpPr>
        <p:spPr>
          <a:xfrm>
            <a:off x="2775300" y="2043050"/>
            <a:ext cx="3183600" cy="393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FFFFFF"/>
              </a:buClr>
              <a:buSzPts val="1800"/>
              <a:buFont typeface="Proxima Nova Semibold"/>
              <a:buNone/>
              <a:defRPr sz="1800">
                <a:solidFill>
                  <a:srgbClr val="FFFFFF"/>
                </a:solidFill>
                <a:latin typeface="Proxima Nova Semibold"/>
                <a:ea typeface="Proxima Nova Semibold"/>
                <a:cs typeface="Proxima Nova Semibold"/>
                <a:sym typeface="Proxima Nova Semibold"/>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352" name="Google Shape;1352;p76"/>
          <p:cNvSpPr txBox="1"/>
          <p:nvPr>
            <p:ph idx="2" type="title"/>
          </p:nvPr>
        </p:nvSpPr>
        <p:spPr>
          <a:xfrm>
            <a:off x="3252775" y="2466100"/>
            <a:ext cx="2473200" cy="11049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FFFFFF"/>
              </a:buClr>
              <a:buSzPts val="1200"/>
              <a:buFont typeface="Proxima Nova"/>
              <a:buNone/>
              <a:defRPr sz="12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KL)">
  <p:cSld name="MAIN_POINT_1_1">
    <p:spTree>
      <p:nvGrpSpPr>
        <p:cNvPr id="1353" name="Shape 1353"/>
        <p:cNvGrpSpPr/>
        <p:nvPr/>
      </p:nvGrpSpPr>
      <p:grpSpPr>
        <a:xfrm>
          <a:off x="0" y="0"/>
          <a:ext cx="0" cy="0"/>
          <a:chOff x="0" y="0"/>
          <a:chExt cx="0" cy="0"/>
        </a:xfrm>
      </p:grpSpPr>
      <p:pic>
        <p:nvPicPr>
          <p:cNvPr id="1354" name="Google Shape;1354;p77"/>
          <p:cNvPicPr preferRelativeResize="0"/>
          <p:nvPr/>
        </p:nvPicPr>
        <p:blipFill rotWithShape="1">
          <a:blip r:embed="rId2">
            <a:alphaModFix/>
          </a:blip>
          <a:srcRect b="7813" l="0" r="0" t="7813"/>
          <a:stretch/>
        </p:blipFill>
        <p:spPr>
          <a:xfrm>
            <a:off x="0" y="0"/>
            <a:ext cx="9144000" cy="5143499"/>
          </a:xfrm>
          <a:prstGeom prst="rect">
            <a:avLst/>
          </a:prstGeom>
          <a:noFill/>
          <a:ln>
            <a:noFill/>
          </a:ln>
        </p:spPr>
      </p:pic>
      <p:pic>
        <p:nvPicPr>
          <p:cNvPr id="1355" name="Google Shape;1355;p77"/>
          <p:cNvPicPr preferRelativeResize="0"/>
          <p:nvPr/>
        </p:nvPicPr>
        <p:blipFill rotWithShape="1">
          <a:blip r:embed="rId3">
            <a:alphaModFix/>
          </a:blip>
          <a:srcRect b="0" l="0" r="0" t="0"/>
          <a:stretch/>
        </p:blipFill>
        <p:spPr>
          <a:xfrm>
            <a:off x="-59275" y="-33337"/>
            <a:ext cx="9262531" cy="5210174"/>
          </a:xfrm>
          <a:prstGeom prst="rect">
            <a:avLst/>
          </a:prstGeom>
          <a:noFill/>
          <a:ln>
            <a:noFill/>
          </a:ln>
        </p:spPr>
      </p:pic>
      <p:pic>
        <p:nvPicPr>
          <p:cNvPr id="1356" name="Google Shape;1356;p77"/>
          <p:cNvPicPr preferRelativeResize="0"/>
          <p:nvPr/>
        </p:nvPicPr>
        <p:blipFill rotWithShape="1">
          <a:blip r:embed="rId4">
            <a:alphaModFix/>
          </a:blip>
          <a:srcRect b="0" l="0" r="0" t="0"/>
          <a:stretch/>
        </p:blipFill>
        <p:spPr>
          <a:xfrm rot="10800000">
            <a:off x="2642212" y="1680350"/>
            <a:ext cx="3859575" cy="2117525"/>
          </a:xfrm>
          <a:prstGeom prst="rect">
            <a:avLst/>
          </a:prstGeom>
          <a:noFill/>
          <a:ln>
            <a:noFill/>
          </a:ln>
        </p:spPr>
      </p:pic>
      <p:sp>
        <p:nvSpPr>
          <p:cNvPr id="1357" name="Google Shape;1357;p77"/>
          <p:cNvSpPr txBox="1"/>
          <p:nvPr>
            <p:ph type="title"/>
          </p:nvPr>
        </p:nvSpPr>
        <p:spPr>
          <a:xfrm>
            <a:off x="2775300" y="2043050"/>
            <a:ext cx="3183600" cy="393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FFFFFF"/>
              </a:buClr>
              <a:buSzPts val="1800"/>
              <a:buFont typeface="Proxima Nova Semibold"/>
              <a:buNone/>
              <a:defRPr sz="1800">
                <a:solidFill>
                  <a:srgbClr val="FFFFFF"/>
                </a:solidFill>
                <a:latin typeface="Proxima Nova Semibold"/>
                <a:ea typeface="Proxima Nova Semibold"/>
                <a:cs typeface="Proxima Nova Semibold"/>
                <a:sym typeface="Proxima Nova Semibold"/>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358" name="Google Shape;1358;p77"/>
          <p:cNvSpPr txBox="1"/>
          <p:nvPr>
            <p:ph idx="2" type="title"/>
          </p:nvPr>
        </p:nvSpPr>
        <p:spPr>
          <a:xfrm>
            <a:off x="3252775" y="2466100"/>
            <a:ext cx="2473200" cy="11049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FFFFFF"/>
              </a:buClr>
              <a:buSzPts val="1200"/>
              <a:buFont typeface="Proxima Nova"/>
              <a:buNone/>
              <a:defRPr sz="12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59" name="Shape 1359"/>
        <p:cNvGrpSpPr/>
        <p:nvPr/>
      </p:nvGrpSpPr>
      <p:grpSpPr>
        <a:xfrm>
          <a:off x="0" y="0"/>
          <a:ext cx="0" cy="0"/>
          <a:chOff x="0" y="0"/>
          <a:chExt cx="0" cy="0"/>
        </a:xfrm>
      </p:grpSpPr>
      <p:pic>
        <p:nvPicPr>
          <p:cNvPr id="1360" name="Google Shape;1360;p78"/>
          <p:cNvPicPr preferRelativeResize="0"/>
          <p:nvPr/>
        </p:nvPicPr>
        <p:blipFill rotWithShape="1">
          <a:blip r:embed="rId2">
            <a:alphaModFix/>
          </a:blip>
          <a:srcRect b="0" l="0" r="0" t="7287"/>
          <a:stretch/>
        </p:blipFill>
        <p:spPr>
          <a:xfrm>
            <a:off x="0" y="0"/>
            <a:ext cx="435338" cy="431800"/>
          </a:xfrm>
          <a:prstGeom prst="rect">
            <a:avLst/>
          </a:prstGeom>
          <a:noFill/>
          <a:ln>
            <a:noFill/>
          </a:ln>
        </p:spPr>
      </p:pic>
      <p:sp>
        <p:nvSpPr>
          <p:cNvPr id="1361" name="Google Shape;1361;p78"/>
          <p:cNvSpPr txBox="1"/>
          <p:nvPr>
            <p:ph type="title"/>
          </p:nvPr>
        </p:nvSpPr>
        <p:spPr>
          <a:xfrm>
            <a:off x="732900" y="637700"/>
            <a:ext cx="2501700" cy="18042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C3342"/>
              </a:buClr>
              <a:buSzPts val="3200"/>
              <a:buFont typeface="Proxima Nova"/>
              <a:buNone/>
              <a:defRPr b="1" sz="3200">
                <a:solidFill>
                  <a:srgbClr val="0C3342"/>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cxnSp>
        <p:nvCxnSpPr>
          <p:cNvPr id="1362" name="Google Shape;1362;p78"/>
          <p:cNvCxnSpPr/>
          <p:nvPr/>
        </p:nvCxnSpPr>
        <p:spPr>
          <a:xfrm rot="10800000">
            <a:off x="1618350" y="2570575"/>
            <a:ext cx="1469100" cy="0"/>
          </a:xfrm>
          <a:prstGeom prst="straightConnector1">
            <a:avLst/>
          </a:prstGeom>
          <a:noFill/>
          <a:ln cap="flat" cmpd="sng" w="9525">
            <a:solidFill>
              <a:srgbClr val="003C54"/>
            </a:solidFill>
            <a:prstDash val="solid"/>
            <a:round/>
            <a:headEnd len="sm" w="sm" type="none"/>
            <a:tailEnd len="sm" w="sm" type="none"/>
          </a:ln>
        </p:spPr>
      </p:cxnSp>
      <p:sp>
        <p:nvSpPr>
          <p:cNvPr id="1363" name="Google Shape;1363;p78"/>
          <p:cNvSpPr txBox="1"/>
          <p:nvPr>
            <p:ph idx="2" type="title"/>
          </p:nvPr>
        </p:nvSpPr>
        <p:spPr>
          <a:xfrm>
            <a:off x="732900" y="2748000"/>
            <a:ext cx="2501700" cy="18042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C3342"/>
              </a:buClr>
              <a:buSzPts val="1000"/>
              <a:buFont typeface="Proxima Nova"/>
              <a:buNone/>
              <a:defRPr sz="1000">
                <a:solidFill>
                  <a:srgbClr val="0C3342"/>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64" name="Google Shape;1364;p78"/>
          <p:cNvSpPr txBox="1"/>
          <p:nvPr>
            <p:ph idx="3" type="title"/>
          </p:nvPr>
        </p:nvSpPr>
        <p:spPr>
          <a:xfrm>
            <a:off x="5766325" y="1014050"/>
            <a:ext cx="2885400" cy="39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595959"/>
              </a:buClr>
              <a:buSzPts val="1400"/>
              <a:buFont typeface="Proxima Nova"/>
              <a:buNone/>
              <a:defRPr b="1" sz="1400">
                <a:solidFill>
                  <a:srgbClr val="595959"/>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65" name="Google Shape;1365;p78"/>
          <p:cNvSpPr/>
          <p:nvPr/>
        </p:nvSpPr>
        <p:spPr>
          <a:xfrm>
            <a:off x="5874375" y="1851100"/>
            <a:ext cx="157200" cy="78600"/>
          </a:xfrm>
          <a:prstGeom prst="rightArrow">
            <a:avLst>
              <a:gd fmla="val 50000" name="adj1"/>
              <a:gd fmla="val 50000" name="adj2"/>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78"/>
          <p:cNvSpPr/>
          <p:nvPr/>
        </p:nvSpPr>
        <p:spPr>
          <a:xfrm>
            <a:off x="5874375" y="2215263"/>
            <a:ext cx="157200" cy="78600"/>
          </a:xfrm>
          <a:prstGeom prst="rightArrow">
            <a:avLst>
              <a:gd fmla="val 50000" name="adj1"/>
              <a:gd fmla="val 50000" name="adj2"/>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78"/>
          <p:cNvSpPr/>
          <p:nvPr/>
        </p:nvSpPr>
        <p:spPr>
          <a:xfrm>
            <a:off x="5874375" y="2579425"/>
            <a:ext cx="157200" cy="78600"/>
          </a:xfrm>
          <a:prstGeom prst="rightArrow">
            <a:avLst>
              <a:gd fmla="val 50000" name="adj1"/>
              <a:gd fmla="val 50000" name="adj2"/>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78"/>
          <p:cNvSpPr/>
          <p:nvPr/>
        </p:nvSpPr>
        <p:spPr>
          <a:xfrm>
            <a:off x="5874375" y="2959950"/>
            <a:ext cx="157200" cy="78600"/>
          </a:xfrm>
          <a:prstGeom prst="rightArrow">
            <a:avLst>
              <a:gd fmla="val 50000" name="adj1"/>
              <a:gd fmla="val 50000" name="adj2"/>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78"/>
          <p:cNvSpPr txBox="1"/>
          <p:nvPr>
            <p:ph idx="4" type="title"/>
          </p:nvPr>
        </p:nvSpPr>
        <p:spPr>
          <a:xfrm>
            <a:off x="6074575" y="1698975"/>
            <a:ext cx="2268900" cy="343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C3342"/>
              </a:buClr>
              <a:buSzPts val="1000"/>
              <a:buFont typeface="Proxima Nova"/>
              <a:buNone/>
              <a:defRPr sz="1000">
                <a:solidFill>
                  <a:srgbClr val="0C3342"/>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70" name="Google Shape;1370;p78"/>
          <p:cNvSpPr txBox="1"/>
          <p:nvPr>
            <p:ph idx="5" type="title"/>
          </p:nvPr>
        </p:nvSpPr>
        <p:spPr>
          <a:xfrm>
            <a:off x="6074575" y="2042475"/>
            <a:ext cx="2268900" cy="343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C3342"/>
              </a:buClr>
              <a:buSzPts val="1000"/>
              <a:buFont typeface="Proxima Nova"/>
              <a:buNone/>
              <a:defRPr sz="1000">
                <a:solidFill>
                  <a:srgbClr val="0C3342"/>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71" name="Google Shape;1371;p78"/>
          <p:cNvSpPr txBox="1"/>
          <p:nvPr>
            <p:ph idx="6" type="title"/>
          </p:nvPr>
        </p:nvSpPr>
        <p:spPr>
          <a:xfrm>
            <a:off x="6074575" y="2436538"/>
            <a:ext cx="2268900" cy="343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C3342"/>
              </a:buClr>
              <a:buSzPts val="1000"/>
              <a:buFont typeface="Proxima Nova"/>
              <a:buNone/>
              <a:defRPr sz="1000">
                <a:solidFill>
                  <a:srgbClr val="0C3342"/>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72" name="Google Shape;1372;p78"/>
          <p:cNvSpPr txBox="1"/>
          <p:nvPr>
            <p:ph idx="7" type="title"/>
          </p:nvPr>
        </p:nvSpPr>
        <p:spPr>
          <a:xfrm>
            <a:off x="6074575" y="2830600"/>
            <a:ext cx="2268900" cy="343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C3342"/>
              </a:buClr>
              <a:buSzPts val="1000"/>
              <a:buFont typeface="Proxima Nova"/>
              <a:buNone/>
              <a:defRPr sz="1000">
                <a:solidFill>
                  <a:srgbClr val="0C3342"/>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73" name="Google Shape;1373;p78"/>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
        <p:nvSpPr>
          <p:cNvPr id="1374" name="Google Shape;1374;p78"/>
          <p:cNvSpPr/>
          <p:nvPr/>
        </p:nvSpPr>
        <p:spPr>
          <a:xfrm>
            <a:off x="9018950" y="4540874"/>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78"/>
          <p:cNvSpPr/>
          <p:nvPr/>
        </p:nvSpPr>
        <p:spPr>
          <a:xfrm>
            <a:off x="9018950" y="4857392"/>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76" name="Shape 1376"/>
        <p:cNvGrpSpPr/>
        <p:nvPr/>
      </p:nvGrpSpPr>
      <p:grpSpPr>
        <a:xfrm>
          <a:off x="0" y="0"/>
          <a:ext cx="0" cy="0"/>
          <a:chOff x="0" y="0"/>
          <a:chExt cx="0" cy="0"/>
        </a:xfrm>
      </p:grpSpPr>
      <p:sp>
        <p:nvSpPr>
          <p:cNvPr id="1377" name="Google Shape;1377;p79"/>
          <p:cNvSpPr txBox="1"/>
          <p:nvPr>
            <p:ph idx="1" type="body"/>
          </p:nvPr>
        </p:nvSpPr>
        <p:spPr>
          <a:xfrm>
            <a:off x="3363125" y="3810925"/>
            <a:ext cx="2652300" cy="393600"/>
          </a:xfrm>
          <a:prstGeom prst="rect">
            <a:avLst/>
          </a:prstGeom>
          <a:noFill/>
          <a:ln>
            <a:noFill/>
          </a:ln>
        </p:spPr>
        <p:txBody>
          <a:bodyPr anchorCtr="0" anchor="ctr" bIns="91425" lIns="91425" spcFirstLastPara="1" rIns="91425" wrap="square" tIns="91425">
            <a:noAutofit/>
          </a:bodyPr>
          <a:lstStyle>
            <a:lvl1pPr indent="-228600" lvl="0" marL="457200" rtl="0" algn="ctr">
              <a:lnSpc>
                <a:spcPct val="100000"/>
              </a:lnSpc>
              <a:spcBef>
                <a:spcPts val="0"/>
              </a:spcBef>
              <a:spcAft>
                <a:spcPts val="0"/>
              </a:spcAft>
              <a:buSzPts val="1400"/>
              <a:buFont typeface="Proxima Nova"/>
              <a:buNone/>
              <a:defRPr sz="1400">
                <a:latin typeface="Proxima Nova"/>
                <a:ea typeface="Proxima Nova"/>
                <a:cs typeface="Proxima Nova"/>
                <a:sym typeface="Proxima Nova"/>
              </a:defRPr>
            </a:lvl1pPr>
          </a:lstStyle>
          <a:p/>
        </p:txBody>
      </p:sp>
      <p:pic>
        <p:nvPicPr>
          <p:cNvPr id="1378" name="Google Shape;1378;p79"/>
          <p:cNvPicPr preferRelativeResize="0"/>
          <p:nvPr/>
        </p:nvPicPr>
        <p:blipFill rotWithShape="1">
          <a:blip r:embed="rId2">
            <a:alphaModFix/>
          </a:blip>
          <a:srcRect b="0" l="0" r="0" t="7287"/>
          <a:stretch/>
        </p:blipFill>
        <p:spPr>
          <a:xfrm>
            <a:off x="0" y="0"/>
            <a:ext cx="435338" cy="431800"/>
          </a:xfrm>
          <a:prstGeom prst="rect">
            <a:avLst/>
          </a:prstGeom>
          <a:noFill/>
          <a:ln>
            <a:noFill/>
          </a:ln>
        </p:spPr>
      </p:pic>
      <p:sp>
        <p:nvSpPr>
          <p:cNvPr id="1379" name="Google Shape;1379;p79"/>
          <p:cNvSpPr txBox="1"/>
          <p:nvPr>
            <p:ph type="title"/>
          </p:nvPr>
        </p:nvSpPr>
        <p:spPr>
          <a:xfrm>
            <a:off x="0" y="711450"/>
            <a:ext cx="91440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Font typeface="Proxima Nova"/>
              <a:buNone/>
              <a:defRPr b="1">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cxnSp>
        <p:nvCxnSpPr>
          <p:cNvPr id="1380" name="Google Shape;1380;p79"/>
          <p:cNvCxnSpPr/>
          <p:nvPr/>
        </p:nvCxnSpPr>
        <p:spPr>
          <a:xfrm>
            <a:off x="4275150" y="1324450"/>
            <a:ext cx="593700" cy="0"/>
          </a:xfrm>
          <a:prstGeom prst="straightConnector1">
            <a:avLst/>
          </a:prstGeom>
          <a:noFill/>
          <a:ln cap="flat" cmpd="sng" w="19050">
            <a:solidFill>
              <a:srgbClr val="80CAAD"/>
            </a:solidFill>
            <a:prstDash val="solid"/>
            <a:round/>
            <a:headEnd len="sm" w="sm" type="none"/>
            <a:tailEnd len="sm" w="sm" type="none"/>
          </a:ln>
        </p:spPr>
      </p:cxnSp>
      <p:cxnSp>
        <p:nvCxnSpPr>
          <p:cNvPr id="1381" name="Google Shape;1381;p79"/>
          <p:cNvCxnSpPr/>
          <p:nvPr/>
        </p:nvCxnSpPr>
        <p:spPr>
          <a:xfrm>
            <a:off x="1065575" y="3715875"/>
            <a:ext cx="7247400" cy="0"/>
          </a:xfrm>
          <a:prstGeom prst="straightConnector1">
            <a:avLst/>
          </a:prstGeom>
          <a:noFill/>
          <a:ln cap="flat" cmpd="sng" w="9525">
            <a:solidFill>
              <a:srgbClr val="CCCCCC"/>
            </a:solidFill>
            <a:prstDash val="solid"/>
            <a:round/>
            <a:headEnd len="sm" w="sm" type="none"/>
            <a:tailEnd len="sm" w="sm" type="none"/>
          </a:ln>
        </p:spPr>
      </p:cxnSp>
      <p:sp>
        <p:nvSpPr>
          <p:cNvPr id="1382" name="Google Shape;1382;p79"/>
          <p:cNvSpPr txBox="1"/>
          <p:nvPr>
            <p:ph idx="2" type="title"/>
          </p:nvPr>
        </p:nvSpPr>
        <p:spPr>
          <a:xfrm>
            <a:off x="1065575" y="4204525"/>
            <a:ext cx="7247400" cy="759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666666"/>
              </a:buClr>
              <a:buSzPts val="1000"/>
              <a:buFont typeface="Proxima Nova"/>
              <a:buNone/>
              <a:defRPr sz="1000">
                <a:solidFill>
                  <a:srgbClr val="666666"/>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83" name="Google Shape;1383;p79"/>
          <p:cNvSpPr txBox="1"/>
          <p:nvPr>
            <p:ph idx="3" type="title"/>
          </p:nvPr>
        </p:nvSpPr>
        <p:spPr>
          <a:xfrm>
            <a:off x="492175" y="2067713"/>
            <a:ext cx="1747500" cy="864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2838"/>
              </a:buClr>
              <a:buSzPts val="2400"/>
              <a:buFont typeface="Proxima Nova"/>
              <a:buNone/>
              <a:defRPr b="1" sz="24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84" name="Google Shape;1384;p79"/>
          <p:cNvSpPr txBox="1"/>
          <p:nvPr>
            <p:ph idx="4" type="title"/>
          </p:nvPr>
        </p:nvSpPr>
        <p:spPr>
          <a:xfrm>
            <a:off x="2571175" y="2029363"/>
            <a:ext cx="1747500" cy="864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2838"/>
              </a:buClr>
              <a:buSzPts val="2400"/>
              <a:buFont typeface="Proxima Nova"/>
              <a:buNone/>
              <a:defRPr b="1" sz="24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85" name="Google Shape;1385;p79"/>
          <p:cNvSpPr txBox="1"/>
          <p:nvPr>
            <p:ph idx="5" type="title"/>
          </p:nvPr>
        </p:nvSpPr>
        <p:spPr>
          <a:xfrm>
            <a:off x="4509050" y="2029363"/>
            <a:ext cx="1747500" cy="864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2838"/>
              </a:buClr>
              <a:buSzPts val="2400"/>
              <a:buFont typeface="Proxima Nova"/>
              <a:buNone/>
              <a:defRPr b="1" sz="24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86" name="Google Shape;1386;p79"/>
          <p:cNvSpPr txBox="1"/>
          <p:nvPr>
            <p:ph idx="6" type="title"/>
          </p:nvPr>
        </p:nvSpPr>
        <p:spPr>
          <a:xfrm>
            <a:off x="6720125" y="2029375"/>
            <a:ext cx="1747500" cy="864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2838"/>
              </a:buClr>
              <a:buSzPts val="2400"/>
              <a:buFont typeface="Proxima Nova"/>
              <a:buNone/>
              <a:defRPr b="1" sz="24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87" name="Google Shape;1387;p79"/>
          <p:cNvSpPr txBox="1"/>
          <p:nvPr>
            <p:ph idx="7" type="title"/>
          </p:nvPr>
        </p:nvSpPr>
        <p:spPr>
          <a:xfrm>
            <a:off x="604150" y="2512975"/>
            <a:ext cx="1479300" cy="759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666666"/>
              </a:buClr>
              <a:buSzPts val="1000"/>
              <a:buFont typeface="Proxima Nova"/>
              <a:buNone/>
              <a:defRPr sz="1000">
                <a:solidFill>
                  <a:srgbClr val="666666"/>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88" name="Google Shape;1388;p79"/>
          <p:cNvSpPr txBox="1"/>
          <p:nvPr>
            <p:ph idx="8" type="title"/>
          </p:nvPr>
        </p:nvSpPr>
        <p:spPr>
          <a:xfrm>
            <a:off x="2661750" y="2468225"/>
            <a:ext cx="1479300" cy="759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666666"/>
              </a:buClr>
              <a:buSzPts val="1000"/>
              <a:buFont typeface="Proxima Nova"/>
              <a:buNone/>
              <a:defRPr sz="1000">
                <a:solidFill>
                  <a:srgbClr val="666666"/>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89" name="Google Shape;1389;p79"/>
          <p:cNvSpPr txBox="1"/>
          <p:nvPr>
            <p:ph idx="9" type="title"/>
          </p:nvPr>
        </p:nvSpPr>
        <p:spPr>
          <a:xfrm>
            <a:off x="4643150" y="2443300"/>
            <a:ext cx="1479300" cy="759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666666"/>
              </a:buClr>
              <a:buSzPts val="1000"/>
              <a:buFont typeface="Proxima Nova"/>
              <a:buNone/>
              <a:defRPr sz="1000">
                <a:solidFill>
                  <a:srgbClr val="666666"/>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90" name="Google Shape;1390;p79"/>
          <p:cNvSpPr txBox="1"/>
          <p:nvPr>
            <p:ph idx="13" type="title"/>
          </p:nvPr>
        </p:nvSpPr>
        <p:spPr>
          <a:xfrm>
            <a:off x="6854225" y="2443300"/>
            <a:ext cx="1479300" cy="759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666666"/>
              </a:buClr>
              <a:buSzPts val="1000"/>
              <a:buFont typeface="Proxima Nova"/>
              <a:buNone/>
              <a:defRPr sz="1000">
                <a:solidFill>
                  <a:srgbClr val="666666"/>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91" name="Google Shape;1391;p79"/>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
        <p:nvSpPr>
          <p:cNvPr id="1392" name="Google Shape;1392;p79"/>
          <p:cNvSpPr/>
          <p:nvPr/>
        </p:nvSpPr>
        <p:spPr>
          <a:xfrm>
            <a:off x="9018950" y="4540874"/>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79"/>
          <p:cNvSpPr/>
          <p:nvPr/>
        </p:nvSpPr>
        <p:spPr>
          <a:xfrm>
            <a:off x="9018950" y="4857392"/>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94" name="Shape 1394"/>
        <p:cNvGrpSpPr/>
        <p:nvPr/>
      </p:nvGrpSpPr>
      <p:grpSpPr>
        <a:xfrm>
          <a:off x="0" y="0"/>
          <a:ext cx="0" cy="0"/>
          <a:chOff x="0" y="0"/>
          <a:chExt cx="0" cy="0"/>
        </a:xfrm>
      </p:grpSpPr>
      <p:sp>
        <p:nvSpPr>
          <p:cNvPr id="1395" name="Google Shape;1395;p80"/>
          <p:cNvSpPr/>
          <p:nvPr/>
        </p:nvSpPr>
        <p:spPr>
          <a:xfrm>
            <a:off x="-6825" y="1112125"/>
            <a:ext cx="9150900" cy="33279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96" name="Google Shape;1396;p80"/>
          <p:cNvCxnSpPr/>
          <p:nvPr/>
        </p:nvCxnSpPr>
        <p:spPr>
          <a:xfrm>
            <a:off x="1829800" y="1112125"/>
            <a:ext cx="593700" cy="0"/>
          </a:xfrm>
          <a:prstGeom prst="straightConnector1">
            <a:avLst/>
          </a:prstGeom>
          <a:noFill/>
          <a:ln cap="flat" cmpd="sng" w="19050">
            <a:solidFill>
              <a:srgbClr val="80CAAD"/>
            </a:solidFill>
            <a:prstDash val="solid"/>
            <a:round/>
            <a:headEnd len="sm" w="sm" type="none"/>
            <a:tailEnd len="sm" w="sm" type="none"/>
          </a:ln>
        </p:spPr>
      </p:cxnSp>
      <p:pic>
        <p:nvPicPr>
          <p:cNvPr id="1397" name="Google Shape;1397;p80"/>
          <p:cNvPicPr preferRelativeResize="0"/>
          <p:nvPr/>
        </p:nvPicPr>
        <p:blipFill rotWithShape="1">
          <a:blip r:embed="rId2">
            <a:alphaModFix/>
          </a:blip>
          <a:srcRect b="0" l="0" r="0" t="7287"/>
          <a:stretch/>
        </p:blipFill>
        <p:spPr>
          <a:xfrm>
            <a:off x="0" y="0"/>
            <a:ext cx="435338" cy="431800"/>
          </a:xfrm>
          <a:prstGeom prst="rect">
            <a:avLst/>
          </a:prstGeom>
          <a:noFill/>
          <a:ln>
            <a:noFill/>
          </a:ln>
        </p:spPr>
      </p:pic>
      <p:sp>
        <p:nvSpPr>
          <p:cNvPr id="1398" name="Google Shape;1398;p80"/>
          <p:cNvSpPr txBox="1"/>
          <p:nvPr>
            <p:ph type="title"/>
          </p:nvPr>
        </p:nvSpPr>
        <p:spPr>
          <a:xfrm>
            <a:off x="-76275" y="463225"/>
            <a:ext cx="46326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roxima Nova"/>
              <a:buNone/>
              <a:defRPr b="1" sz="2400">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99" name="Google Shape;1399;p80"/>
          <p:cNvSpPr txBox="1"/>
          <p:nvPr>
            <p:ph idx="2" type="title"/>
          </p:nvPr>
        </p:nvSpPr>
        <p:spPr>
          <a:xfrm>
            <a:off x="694325" y="1359375"/>
            <a:ext cx="2939100" cy="352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595959"/>
              </a:buClr>
              <a:buSzPts val="1400"/>
              <a:buFont typeface="Proxima Nova"/>
              <a:buNone/>
              <a:defRPr b="1" sz="1400">
                <a:solidFill>
                  <a:srgbClr val="595959"/>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400" name="Google Shape;1400;p80"/>
          <p:cNvSpPr txBox="1"/>
          <p:nvPr>
            <p:ph idx="3" type="title"/>
          </p:nvPr>
        </p:nvSpPr>
        <p:spPr>
          <a:xfrm>
            <a:off x="120875" y="1801150"/>
            <a:ext cx="4086000" cy="1451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595959"/>
              </a:buClr>
              <a:buSzPts val="1000"/>
              <a:buFont typeface="Proxima Nova"/>
              <a:buNone/>
              <a:defRPr sz="1000">
                <a:solidFill>
                  <a:srgbClr val="595959"/>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401" name="Google Shape;1401;p80"/>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
        <p:nvSpPr>
          <p:cNvPr id="1402" name="Google Shape;1402;p80"/>
          <p:cNvSpPr/>
          <p:nvPr/>
        </p:nvSpPr>
        <p:spPr>
          <a:xfrm>
            <a:off x="9018950" y="4540874"/>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80"/>
          <p:cNvSpPr/>
          <p:nvPr/>
        </p:nvSpPr>
        <p:spPr>
          <a:xfrm>
            <a:off x="9018950" y="4857392"/>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04" name="Shape 1404"/>
        <p:cNvGrpSpPr/>
        <p:nvPr/>
      </p:nvGrpSpPr>
      <p:grpSpPr>
        <a:xfrm>
          <a:off x="0" y="0"/>
          <a:ext cx="0" cy="0"/>
          <a:chOff x="0" y="0"/>
          <a:chExt cx="0" cy="0"/>
        </a:xfrm>
      </p:grpSpPr>
      <p:sp>
        <p:nvSpPr>
          <p:cNvPr id="1405" name="Google Shape;1405;p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HK"/>
              <a:t>‹#›</a:t>
            </a:fld>
            <a:endParaRPr/>
          </a:p>
        </p:txBody>
      </p:sp>
      <p:pic>
        <p:nvPicPr>
          <p:cNvPr id="1406" name="Google Shape;1406;p81"/>
          <p:cNvPicPr preferRelativeResize="0"/>
          <p:nvPr/>
        </p:nvPicPr>
        <p:blipFill rotWithShape="1">
          <a:blip r:embed="rId2">
            <a:alphaModFix/>
          </a:blip>
          <a:srcRect b="0" l="0" r="0" t="0"/>
          <a:stretch/>
        </p:blipFill>
        <p:spPr>
          <a:xfrm>
            <a:off x="-88375" y="-68300"/>
            <a:ext cx="9320750" cy="5287224"/>
          </a:xfrm>
          <a:prstGeom prst="rect">
            <a:avLst/>
          </a:prstGeom>
          <a:noFill/>
          <a:ln>
            <a:noFill/>
          </a:ln>
        </p:spPr>
      </p:pic>
      <p:sp>
        <p:nvSpPr>
          <p:cNvPr id="1407" name="Google Shape;1407;p81"/>
          <p:cNvSpPr/>
          <p:nvPr/>
        </p:nvSpPr>
        <p:spPr>
          <a:xfrm>
            <a:off x="366050" y="1996513"/>
            <a:ext cx="157200" cy="78600"/>
          </a:xfrm>
          <a:prstGeom prst="rightArrow">
            <a:avLst>
              <a:gd fmla="val 50000" name="adj1"/>
              <a:gd fmla="val 50000" name="adj2"/>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81"/>
          <p:cNvSpPr/>
          <p:nvPr/>
        </p:nvSpPr>
        <p:spPr>
          <a:xfrm>
            <a:off x="366050" y="2380013"/>
            <a:ext cx="157200" cy="78600"/>
          </a:xfrm>
          <a:prstGeom prst="rightArrow">
            <a:avLst>
              <a:gd fmla="val 50000" name="adj1"/>
              <a:gd fmla="val 50000" name="adj2"/>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81"/>
          <p:cNvSpPr/>
          <p:nvPr/>
        </p:nvSpPr>
        <p:spPr>
          <a:xfrm>
            <a:off x="366050" y="2763525"/>
            <a:ext cx="157200" cy="78600"/>
          </a:xfrm>
          <a:prstGeom prst="rightArrow">
            <a:avLst>
              <a:gd fmla="val 50000" name="adj1"/>
              <a:gd fmla="val 50000" name="adj2"/>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10" name="Google Shape;1410;p81"/>
          <p:cNvCxnSpPr/>
          <p:nvPr/>
        </p:nvCxnSpPr>
        <p:spPr>
          <a:xfrm>
            <a:off x="366050" y="1798650"/>
            <a:ext cx="2766300" cy="0"/>
          </a:xfrm>
          <a:prstGeom prst="straightConnector1">
            <a:avLst/>
          </a:prstGeom>
          <a:noFill/>
          <a:ln cap="flat" cmpd="sng" w="19050">
            <a:solidFill>
              <a:srgbClr val="80CAAD"/>
            </a:solidFill>
            <a:prstDash val="solid"/>
            <a:round/>
            <a:headEnd len="sm" w="sm" type="none"/>
            <a:tailEnd len="sm" w="sm" type="none"/>
          </a:ln>
        </p:spPr>
      </p:cxnSp>
      <p:sp>
        <p:nvSpPr>
          <p:cNvPr id="1411" name="Google Shape;1411;p81"/>
          <p:cNvSpPr/>
          <p:nvPr/>
        </p:nvSpPr>
        <p:spPr>
          <a:xfrm>
            <a:off x="5314250" y="-68300"/>
            <a:ext cx="2274600" cy="5211900"/>
          </a:xfrm>
          <a:prstGeom prst="rect">
            <a:avLst/>
          </a:prstGeom>
          <a:gradFill>
            <a:gsLst>
              <a:gs pos="0">
                <a:srgbClr val="80CAAD"/>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81"/>
          <p:cNvSpPr txBox="1"/>
          <p:nvPr>
            <p:ph type="title"/>
          </p:nvPr>
        </p:nvSpPr>
        <p:spPr>
          <a:xfrm>
            <a:off x="523250" y="1839025"/>
            <a:ext cx="3894300" cy="393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1000"/>
              <a:buFont typeface="Proxima Nova"/>
              <a:buNone/>
              <a:defRPr sz="10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413" name="Google Shape;1413;p81"/>
          <p:cNvSpPr txBox="1"/>
          <p:nvPr>
            <p:ph idx="2" type="title"/>
          </p:nvPr>
        </p:nvSpPr>
        <p:spPr>
          <a:xfrm>
            <a:off x="523250" y="2222525"/>
            <a:ext cx="3894300" cy="393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1000"/>
              <a:buFont typeface="Proxima Nova"/>
              <a:buNone/>
              <a:defRPr sz="10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414" name="Google Shape;1414;p81"/>
          <p:cNvSpPr txBox="1"/>
          <p:nvPr>
            <p:ph idx="3" type="title"/>
          </p:nvPr>
        </p:nvSpPr>
        <p:spPr>
          <a:xfrm>
            <a:off x="523250" y="2606025"/>
            <a:ext cx="3894300" cy="393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1000"/>
              <a:buFont typeface="Proxima Nova"/>
              <a:buNone/>
              <a:defRPr sz="10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415" name="Google Shape;1415;p81"/>
          <p:cNvSpPr txBox="1"/>
          <p:nvPr>
            <p:ph idx="4" type="title"/>
          </p:nvPr>
        </p:nvSpPr>
        <p:spPr>
          <a:xfrm>
            <a:off x="303325" y="1185575"/>
            <a:ext cx="4266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2400"/>
              <a:buFont typeface="Proxima Nova"/>
              <a:buNone/>
              <a:defRPr b="1" sz="2400">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1416" name="Shape 1416"/>
        <p:cNvGrpSpPr/>
        <p:nvPr/>
      </p:nvGrpSpPr>
      <p:grpSpPr>
        <a:xfrm>
          <a:off x="0" y="0"/>
          <a:ext cx="0" cy="0"/>
          <a:chOff x="0" y="0"/>
          <a:chExt cx="0" cy="0"/>
        </a:xfrm>
      </p:grpSpPr>
      <p:cxnSp>
        <p:nvCxnSpPr>
          <p:cNvPr id="1417" name="Google Shape;1417;p82"/>
          <p:cNvCxnSpPr/>
          <p:nvPr/>
        </p:nvCxnSpPr>
        <p:spPr>
          <a:xfrm flipH="1">
            <a:off x="6421525" y="1027150"/>
            <a:ext cx="8400" cy="4123200"/>
          </a:xfrm>
          <a:prstGeom prst="straightConnector1">
            <a:avLst/>
          </a:prstGeom>
          <a:noFill/>
          <a:ln cap="flat" cmpd="sng" w="9525">
            <a:solidFill>
              <a:srgbClr val="CCCCCC"/>
            </a:solidFill>
            <a:prstDash val="solid"/>
            <a:round/>
            <a:headEnd len="sm" w="sm" type="none"/>
            <a:tailEnd len="sm" w="sm" type="none"/>
          </a:ln>
        </p:spPr>
      </p:cxnSp>
      <p:sp>
        <p:nvSpPr>
          <p:cNvPr id="1418" name="Google Shape;1418;p82"/>
          <p:cNvSpPr/>
          <p:nvPr/>
        </p:nvSpPr>
        <p:spPr>
          <a:xfrm>
            <a:off x="0" y="0"/>
            <a:ext cx="2083200" cy="5163900"/>
          </a:xfrm>
          <a:prstGeom prst="rect">
            <a:avLst/>
          </a:prstGeom>
          <a:solidFill>
            <a:srgbClr val="0028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19" name="Google Shape;1419;p82"/>
          <p:cNvCxnSpPr/>
          <p:nvPr/>
        </p:nvCxnSpPr>
        <p:spPr>
          <a:xfrm flipH="1" rot="10800000">
            <a:off x="6421525" y="1022650"/>
            <a:ext cx="2685600" cy="4500"/>
          </a:xfrm>
          <a:prstGeom prst="straightConnector1">
            <a:avLst/>
          </a:prstGeom>
          <a:noFill/>
          <a:ln cap="flat" cmpd="sng" w="9525">
            <a:solidFill>
              <a:srgbClr val="CCCCCC"/>
            </a:solidFill>
            <a:prstDash val="solid"/>
            <a:round/>
            <a:headEnd len="sm" w="sm" type="none"/>
            <a:tailEnd len="sm" w="sm" type="none"/>
          </a:ln>
        </p:spPr>
      </p:cxnSp>
      <p:sp>
        <p:nvSpPr>
          <p:cNvPr id="1420" name="Google Shape;1420;p82"/>
          <p:cNvSpPr txBox="1"/>
          <p:nvPr>
            <p:ph type="title"/>
          </p:nvPr>
        </p:nvSpPr>
        <p:spPr>
          <a:xfrm>
            <a:off x="2172800" y="239225"/>
            <a:ext cx="58023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Font typeface="Proxima Nova"/>
              <a:buNone/>
              <a:defRPr b="1">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421" name="Google Shape;1421;p82"/>
          <p:cNvSpPr txBox="1"/>
          <p:nvPr>
            <p:ph idx="2" type="title"/>
          </p:nvPr>
        </p:nvSpPr>
        <p:spPr>
          <a:xfrm>
            <a:off x="6523525" y="1180150"/>
            <a:ext cx="2583600" cy="352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595959"/>
              </a:buClr>
              <a:buSzPts val="1400"/>
              <a:buFont typeface="Proxima Nova"/>
              <a:buNone/>
              <a:defRPr b="1" sz="1400">
                <a:solidFill>
                  <a:srgbClr val="595959"/>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422" name="Google Shape;1422;p82"/>
          <p:cNvSpPr txBox="1"/>
          <p:nvPr>
            <p:ph idx="3" type="title"/>
          </p:nvPr>
        </p:nvSpPr>
        <p:spPr>
          <a:xfrm>
            <a:off x="6545275" y="1604000"/>
            <a:ext cx="2540100" cy="1451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595959"/>
              </a:buClr>
              <a:buSzPts val="1000"/>
              <a:buFont typeface="Proxima Nova"/>
              <a:buNone/>
              <a:defRPr sz="1000">
                <a:solidFill>
                  <a:srgbClr val="595959"/>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423" name="Google Shape;1423;p82"/>
          <p:cNvSpPr/>
          <p:nvPr/>
        </p:nvSpPr>
        <p:spPr>
          <a:xfrm>
            <a:off x="9018950" y="4540874"/>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82"/>
          <p:cNvSpPr/>
          <p:nvPr/>
        </p:nvSpPr>
        <p:spPr>
          <a:xfrm>
            <a:off x="9018950" y="4857392"/>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m The Founders">
  <p:cSld name="BLANK_1_1">
    <p:spTree>
      <p:nvGrpSpPr>
        <p:cNvPr id="1425" name="Shape 1425"/>
        <p:cNvGrpSpPr/>
        <p:nvPr/>
      </p:nvGrpSpPr>
      <p:grpSpPr>
        <a:xfrm>
          <a:off x="0" y="0"/>
          <a:ext cx="0" cy="0"/>
          <a:chOff x="0" y="0"/>
          <a:chExt cx="0" cy="0"/>
        </a:xfrm>
      </p:grpSpPr>
      <p:sp>
        <p:nvSpPr>
          <p:cNvPr id="1426" name="Google Shape;1426;p83"/>
          <p:cNvSpPr txBox="1"/>
          <p:nvPr/>
        </p:nvSpPr>
        <p:spPr>
          <a:xfrm>
            <a:off x="-100" y="796600"/>
            <a:ext cx="9144000" cy="5727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4000"/>
              <a:buFont typeface="Arial"/>
              <a:buNone/>
            </a:pPr>
            <a:r>
              <a:rPr b="0" i="0" lang="zh-HK" sz="2800" u="none" cap="none" strike="noStrike">
                <a:solidFill>
                  <a:srgbClr val="002838"/>
                </a:solidFill>
                <a:latin typeface="Proxima Nova"/>
                <a:ea typeface="Proxima Nova"/>
                <a:cs typeface="Proxima Nova"/>
                <a:sym typeface="Proxima Nova"/>
              </a:rPr>
              <a:t>FROM THE </a:t>
            </a:r>
            <a:r>
              <a:rPr b="1" i="0" lang="zh-HK" sz="2800" u="none" cap="none" strike="noStrike">
                <a:solidFill>
                  <a:srgbClr val="002838"/>
                </a:solidFill>
                <a:latin typeface="Proxima Nova"/>
                <a:ea typeface="Proxima Nova"/>
                <a:cs typeface="Proxima Nova"/>
                <a:sym typeface="Proxima Nova"/>
              </a:rPr>
              <a:t>FOUNDERS</a:t>
            </a:r>
            <a:endParaRPr b="0" i="0" sz="2800" u="none" cap="none" strike="noStrike">
              <a:solidFill>
                <a:srgbClr val="002838"/>
              </a:solidFill>
              <a:latin typeface="Proxima Nova Semibold"/>
              <a:ea typeface="Proxima Nova Semibold"/>
              <a:cs typeface="Proxima Nova Semibold"/>
              <a:sym typeface="Proxima Nova Semibold"/>
            </a:endParaRPr>
          </a:p>
        </p:txBody>
      </p:sp>
      <p:sp>
        <p:nvSpPr>
          <p:cNvPr id="1427" name="Google Shape;1427;p83"/>
          <p:cNvSpPr txBox="1"/>
          <p:nvPr/>
        </p:nvSpPr>
        <p:spPr>
          <a:xfrm>
            <a:off x="1332200" y="1687525"/>
            <a:ext cx="6479400" cy="1338600"/>
          </a:xfrm>
          <a:prstGeom prst="rect">
            <a:avLst/>
          </a:prstGeom>
          <a:noFill/>
          <a:ln>
            <a:noFill/>
          </a:ln>
        </p:spPr>
        <p:txBody>
          <a:bodyPr anchorCtr="0" anchor="t" bIns="0" lIns="0" spcFirstLastPara="1" rIns="0" wrap="square" tIns="0">
            <a:noAutofit/>
          </a:bodyPr>
          <a:lstStyle/>
          <a:p>
            <a:pPr indent="0" lvl="0" marL="0" marR="0" rtl="0" algn="ctr">
              <a:lnSpc>
                <a:spcPct val="150000"/>
              </a:lnSpc>
              <a:spcBef>
                <a:spcPts val="0"/>
              </a:spcBef>
              <a:spcAft>
                <a:spcPts val="0"/>
              </a:spcAft>
              <a:buClr>
                <a:srgbClr val="000000"/>
              </a:buClr>
              <a:buSzPts val="1000"/>
              <a:buFont typeface="Arial"/>
              <a:buNone/>
            </a:pPr>
            <a:r>
              <a:rPr b="0" i="0" lang="zh-HK" sz="1200" u="none" cap="none" strike="noStrike">
                <a:solidFill>
                  <a:srgbClr val="3F3F3F"/>
                </a:solidFill>
                <a:latin typeface="Proxima Nova"/>
                <a:ea typeface="Proxima Nova"/>
                <a:cs typeface="Proxima Nova"/>
                <a:sym typeface="Proxima Nova"/>
              </a:rPr>
              <a:t>When we founded Privé in 2011, we saw an opportunity to revolutionize the technology used by financial institutions.  With a digital transformation now upon us, you have the opportunity to embrace that change and all the benefits that it can bring your business. Our commitment is to provide you with innovative digital tools and attentive service, bringing both you and your clients in to the digital era with reliability, efficiency and profitability.</a:t>
            </a:r>
            <a:endParaRPr b="0" i="0" sz="1200" u="none" cap="none" strike="noStrike">
              <a:solidFill>
                <a:srgbClr val="3F3F3F"/>
              </a:solidFill>
              <a:latin typeface="Proxima Nova"/>
              <a:ea typeface="Proxima Nova"/>
              <a:cs typeface="Proxima Nova"/>
              <a:sym typeface="Proxima Nova"/>
            </a:endParaRPr>
          </a:p>
          <a:p>
            <a:pPr indent="0" lvl="0" marL="0" marR="0" rtl="0" algn="just">
              <a:lnSpc>
                <a:spcPct val="100000"/>
              </a:lnSpc>
              <a:spcBef>
                <a:spcPts val="0"/>
              </a:spcBef>
              <a:spcAft>
                <a:spcPts val="0"/>
              </a:spcAft>
              <a:buClr>
                <a:srgbClr val="000000"/>
              </a:buClr>
              <a:buSzPts val="1000"/>
              <a:buFont typeface="Arial"/>
              <a:buNone/>
            </a:pPr>
            <a:r>
              <a:t/>
            </a:r>
            <a:endParaRPr b="0" i="0" sz="1000" u="none" cap="none" strike="noStrike">
              <a:solidFill>
                <a:srgbClr val="3F3F3F"/>
              </a:solidFill>
              <a:latin typeface="Proxima Nova"/>
              <a:ea typeface="Proxima Nova"/>
              <a:cs typeface="Proxima Nova"/>
              <a:sym typeface="Proxima Nova"/>
            </a:endParaRPr>
          </a:p>
        </p:txBody>
      </p:sp>
      <p:cxnSp>
        <p:nvCxnSpPr>
          <p:cNvPr id="1428" name="Google Shape;1428;p83"/>
          <p:cNvCxnSpPr/>
          <p:nvPr/>
        </p:nvCxnSpPr>
        <p:spPr>
          <a:xfrm rot="10800000">
            <a:off x="4316250" y="3101825"/>
            <a:ext cx="511500" cy="0"/>
          </a:xfrm>
          <a:prstGeom prst="straightConnector1">
            <a:avLst/>
          </a:prstGeom>
          <a:noFill/>
          <a:ln cap="flat" cmpd="sng" w="28575">
            <a:solidFill>
              <a:srgbClr val="7FC9AC"/>
            </a:solidFill>
            <a:prstDash val="solid"/>
            <a:round/>
            <a:headEnd len="sm" w="sm" type="none"/>
            <a:tailEnd len="sm" w="sm" type="none"/>
          </a:ln>
        </p:spPr>
      </p:cxnSp>
      <p:cxnSp>
        <p:nvCxnSpPr>
          <p:cNvPr id="1429" name="Google Shape;1429;p83"/>
          <p:cNvCxnSpPr/>
          <p:nvPr/>
        </p:nvCxnSpPr>
        <p:spPr>
          <a:xfrm>
            <a:off x="4275150" y="1324450"/>
            <a:ext cx="593700" cy="0"/>
          </a:xfrm>
          <a:prstGeom prst="straightConnector1">
            <a:avLst/>
          </a:prstGeom>
          <a:noFill/>
          <a:ln cap="flat" cmpd="sng" w="19050">
            <a:solidFill>
              <a:srgbClr val="80CAAD"/>
            </a:solidFill>
            <a:prstDash val="solid"/>
            <a:round/>
            <a:headEnd len="sm" w="sm" type="none"/>
            <a:tailEnd len="sm" w="sm" type="none"/>
          </a:ln>
        </p:spPr>
      </p:cxnSp>
      <p:sp>
        <p:nvSpPr>
          <p:cNvPr id="1430" name="Google Shape;1430;p83"/>
          <p:cNvSpPr txBox="1"/>
          <p:nvPr/>
        </p:nvSpPr>
        <p:spPr>
          <a:xfrm>
            <a:off x="2441325" y="3487225"/>
            <a:ext cx="1519500" cy="57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zh-HK" sz="2400" u="none" cap="none" strike="noStrike">
                <a:solidFill>
                  <a:srgbClr val="3F3F3F"/>
                </a:solidFill>
                <a:latin typeface="Caveat"/>
                <a:ea typeface="Caveat"/>
                <a:cs typeface="Caveat"/>
                <a:sym typeface="Caveat"/>
              </a:rPr>
              <a:t>Charles Wong</a:t>
            </a:r>
            <a:endParaRPr b="0" i="0" sz="2400" u="none" cap="none" strike="noStrike">
              <a:solidFill>
                <a:srgbClr val="3F3F3F"/>
              </a:solidFill>
              <a:latin typeface="Caveat"/>
              <a:ea typeface="Caveat"/>
              <a:cs typeface="Caveat"/>
              <a:sym typeface="Caveat"/>
            </a:endParaRPr>
          </a:p>
          <a:p>
            <a:pPr indent="0" lvl="0" marL="0" marR="0" rtl="0" algn="ctr">
              <a:lnSpc>
                <a:spcPct val="100000"/>
              </a:lnSpc>
              <a:spcBef>
                <a:spcPts val="0"/>
              </a:spcBef>
              <a:spcAft>
                <a:spcPts val="0"/>
              </a:spcAft>
              <a:buClr>
                <a:srgbClr val="000000"/>
              </a:buClr>
              <a:buSzPts val="1000"/>
              <a:buFont typeface="Arial"/>
              <a:buNone/>
            </a:pPr>
            <a:r>
              <a:rPr b="0" i="0" lang="zh-HK" sz="1200" u="none" cap="none" strike="noStrike">
                <a:solidFill>
                  <a:srgbClr val="3F3F3F"/>
                </a:solidFill>
                <a:latin typeface="Proxima Nova"/>
                <a:ea typeface="Proxima Nova"/>
                <a:cs typeface="Proxima Nova"/>
                <a:sym typeface="Proxima Nova"/>
              </a:rPr>
              <a:t>Co-founder</a:t>
            </a:r>
            <a:endParaRPr b="0" i="0" sz="1200" u="none" cap="none" strike="noStrike">
              <a:solidFill>
                <a:srgbClr val="3F3F3F"/>
              </a:solidFill>
              <a:latin typeface="Proxima Nova"/>
              <a:ea typeface="Proxima Nova"/>
              <a:cs typeface="Proxima Nova"/>
              <a:sym typeface="Proxima Nova"/>
            </a:endParaRPr>
          </a:p>
          <a:p>
            <a:pPr indent="0" lvl="0" marL="0" marR="0" rtl="0" algn="just">
              <a:lnSpc>
                <a:spcPct val="100000"/>
              </a:lnSpc>
              <a:spcBef>
                <a:spcPts val="0"/>
              </a:spcBef>
              <a:spcAft>
                <a:spcPts val="0"/>
              </a:spcAft>
              <a:buClr>
                <a:srgbClr val="000000"/>
              </a:buClr>
              <a:buSzPts val="1000"/>
              <a:buFont typeface="Arial"/>
              <a:buNone/>
            </a:pPr>
            <a:r>
              <a:t/>
            </a:r>
            <a:endParaRPr b="0" i="0" sz="1000" u="none" cap="none" strike="noStrike">
              <a:solidFill>
                <a:srgbClr val="3F3F3F"/>
              </a:solidFill>
              <a:latin typeface="Proxima Nova"/>
              <a:ea typeface="Proxima Nova"/>
              <a:cs typeface="Proxima Nova"/>
              <a:sym typeface="Proxima Nova"/>
            </a:endParaRPr>
          </a:p>
        </p:txBody>
      </p:sp>
      <p:sp>
        <p:nvSpPr>
          <p:cNvPr id="1431" name="Google Shape;1431;p83"/>
          <p:cNvSpPr txBox="1"/>
          <p:nvPr/>
        </p:nvSpPr>
        <p:spPr>
          <a:xfrm>
            <a:off x="5173650" y="3487225"/>
            <a:ext cx="1804500" cy="57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zh-HK" sz="2400" u="none" cap="none" strike="noStrike">
                <a:solidFill>
                  <a:srgbClr val="3F3F3F"/>
                </a:solidFill>
                <a:latin typeface="Caveat"/>
                <a:ea typeface="Caveat"/>
                <a:cs typeface="Caveat"/>
                <a:sym typeface="Caveat"/>
              </a:rPr>
              <a:t>Julian Schillinger</a:t>
            </a:r>
            <a:endParaRPr b="0" i="0" sz="2400" u="none" cap="none" strike="noStrike">
              <a:solidFill>
                <a:srgbClr val="3F3F3F"/>
              </a:solidFill>
              <a:latin typeface="Caveat"/>
              <a:ea typeface="Caveat"/>
              <a:cs typeface="Caveat"/>
              <a:sym typeface="Caveat"/>
            </a:endParaRPr>
          </a:p>
          <a:p>
            <a:pPr indent="0" lvl="0" marL="0" marR="0" rtl="0" algn="ctr">
              <a:lnSpc>
                <a:spcPct val="100000"/>
              </a:lnSpc>
              <a:spcBef>
                <a:spcPts val="0"/>
              </a:spcBef>
              <a:spcAft>
                <a:spcPts val="0"/>
              </a:spcAft>
              <a:buClr>
                <a:srgbClr val="000000"/>
              </a:buClr>
              <a:buSzPts val="1000"/>
              <a:buFont typeface="Arial"/>
              <a:buNone/>
            </a:pPr>
            <a:r>
              <a:rPr b="0" i="0" lang="zh-HK" sz="1200" u="none" cap="none" strike="noStrike">
                <a:solidFill>
                  <a:srgbClr val="3F3F3F"/>
                </a:solidFill>
                <a:latin typeface="Proxima Nova"/>
                <a:ea typeface="Proxima Nova"/>
                <a:cs typeface="Proxima Nova"/>
                <a:sym typeface="Proxima Nova"/>
              </a:rPr>
              <a:t>Co-founder</a:t>
            </a:r>
            <a:endParaRPr b="0" i="0" sz="1200" u="none" cap="none" strike="noStrike">
              <a:solidFill>
                <a:srgbClr val="3F3F3F"/>
              </a:solidFill>
              <a:latin typeface="Proxima Nova"/>
              <a:ea typeface="Proxima Nova"/>
              <a:cs typeface="Proxima Nova"/>
              <a:sym typeface="Proxima Nova"/>
            </a:endParaRPr>
          </a:p>
          <a:p>
            <a:pPr indent="0" lvl="0" marL="0" marR="0" rtl="0" algn="just">
              <a:lnSpc>
                <a:spcPct val="100000"/>
              </a:lnSpc>
              <a:spcBef>
                <a:spcPts val="0"/>
              </a:spcBef>
              <a:spcAft>
                <a:spcPts val="0"/>
              </a:spcAft>
              <a:buClr>
                <a:srgbClr val="000000"/>
              </a:buClr>
              <a:buSzPts val="1000"/>
              <a:buFont typeface="Arial"/>
              <a:buNone/>
            </a:pPr>
            <a:r>
              <a:t/>
            </a:r>
            <a:endParaRPr b="0" i="0" sz="1000" u="none" cap="none" strike="noStrike">
              <a:solidFill>
                <a:srgbClr val="3F3F3F"/>
              </a:solidFill>
              <a:latin typeface="Proxima Nova"/>
              <a:ea typeface="Proxima Nova"/>
              <a:cs typeface="Proxima Nova"/>
              <a:sym typeface="Proxima Nova"/>
            </a:endParaRPr>
          </a:p>
        </p:txBody>
      </p:sp>
      <p:pic>
        <p:nvPicPr>
          <p:cNvPr id="1432" name="Google Shape;1432;p83"/>
          <p:cNvPicPr preferRelativeResize="0"/>
          <p:nvPr/>
        </p:nvPicPr>
        <p:blipFill rotWithShape="1">
          <a:blip r:embed="rId2">
            <a:alphaModFix/>
          </a:blip>
          <a:srcRect b="0" l="0" r="0" t="7287"/>
          <a:stretch/>
        </p:blipFill>
        <p:spPr>
          <a:xfrm>
            <a:off x="0" y="0"/>
            <a:ext cx="435338" cy="431800"/>
          </a:xfrm>
          <a:prstGeom prst="rect">
            <a:avLst/>
          </a:prstGeom>
          <a:noFill/>
          <a:ln>
            <a:noFill/>
          </a:ln>
        </p:spPr>
      </p:pic>
      <p:sp>
        <p:nvSpPr>
          <p:cNvPr id="1433" name="Google Shape;1433;p83"/>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
        <p:nvSpPr>
          <p:cNvPr id="1434" name="Google Shape;1434;p83"/>
          <p:cNvSpPr/>
          <p:nvPr/>
        </p:nvSpPr>
        <p:spPr>
          <a:xfrm>
            <a:off x="9018950" y="4540874"/>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83"/>
          <p:cNvSpPr/>
          <p:nvPr/>
        </p:nvSpPr>
        <p:spPr>
          <a:xfrm>
            <a:off x="9018950" y="4857392"/>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ive Group">
  <p:cSld name="BLANK_1_1_3">
    <p:spTree>
      <p:nvGrpSpPr>
        <p:cNvPr id="1436" name="Shape 1436"/>
        <p:cNvGrpSpPr/>
        <p:nvPr/>
      </p:nvGrpSpPr>
      <p:grpSpPr>
        <a:xfrm>
          <a:off x="0" y="0"/>
          <a:ext cx="0" cy="0"/>
          <a:chOff x="0" y="0"/>
          <a:chExt cx="0" cy="0"/>
        </a:xfrm>
      </p:grpSpPr>
      <p:pic>
        <p:nvPicPr>
          <p:cNvPr id="1437" name="Google Shape;1437;p84"/>
          <p:cNvPicPr preferRelativeResize="0"/>
          <p:nvPr/>
        </p:nvPicPr>
        <p:blipFill rotWithShape="1">
          <a:blip r:embed="rId2">
            <a:alphaModFix/>
          </a:blip>
          <a:srcRect b="0" l="0" r="0" t="7287"/>
          <a:stretch/>
        </p:blipFill>
        <p:spPr>
          <a:xfrm>
            <a:off x="0" y="0"/>
            <a:ext cx="435338" cy="431800"/>
          </a:xfrm>
          <a:prstGeom prst="rect">
            <a:avLst/>
          </a:prstGeom>
          <a:noFill/>
          <a:ln>
            <a:noFill/>
          </a:ln>
        </p:spPr>
      </p:pic>
      <p:sp>
        <p:nvSpPr>
          <p:cNvPr id="1438" name="Google Shape;1438;p84"/>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
        <p:nvSpPr>
          <p:cNvPr id="1439" name="Google Shape;1439;p84"/>
          <p:cNvSpPr txBox="1"/>
          <p:nvPr/>
        </p:nvSpPr>
        <p:spPr>
          <a:xfrm>
            <a:off x="-100" y="546925"/>
            <a:ext cx="9144000" cy="5727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4000"/>
              <a:buFont typeface="Arial"/>
              <a:buNone/>
            </a:pPr>
            <a:r>
              <a:rPr b="0" i="0" lang="zh-HK" sz="2800" u="none" cap="none" strike="noStrike">
                <a:solidFill>
                  <a:srgbClr val="002838"/>
                </a:solidFill>
                <a:latin typeface="Proxima Nova"/>
                <a:ea typeface="Proxima Nova"/>
                <a:cs typeface="Proxima Nova"/>
                <a:sym typeface="Proxima Nova"/>
              </a:rPr>
              <a:t>THE PRIVÉ </a:t>
            </a:r>
            <a:r>
              <a:rPr b="1" i="0" lang="zh-HK" sz="2800" u="none" cap="none" strike="noStrike">
                <a:solidFill>
                  <a:srgbClr val="002838"/>
                </a:solidFill>
                <a:latin typeface="Proxima Nova"/>
                <a:ea typeface="Proxima Nova"/>
                <a:cs typeface="Proxima Nova"/>
                <a:sym typeface="Proxima Nova"/>
              </a:rPr>
              <a:t>GROUP</a:t>
            </a:r>
            <a:endParaRPr b="1" i="0" sz="2800" u="none" cap="none" strike="noStrike">
              <a:solidFill>
                <a:srgbClr val="002838"/>
              </a:solidFill>
              <a:latin typeface="Proxima Nova"/>
              <a:ea typeface="Proxima Nova"/>
              <a:cs typeface="Proxima Nova"/>
              <a:sym typeface="Proxima Nova"/>
            </a:endParaRPr>
          </a:p>
        </p:txBody>
      </p:sp>
      <p:cxnSp>
        <p:nvCxnSpPr>
          <p:cNvPr id="1440" name="Google Shape;1440;p84"/>
          <p:cNvCxnSpPr/>
          <p:nvPr/>
        </p:nvCxnSpPr>
        <p:spPr>
          <a:xfrm>
            <a:off x="4275150" y="1074775"/>
            <a:ext cx="593700" cy="0"/>
          </a:xfrm>
          <a:prstGeom prst="straightConnector1">
            <a:avLst/>
          </a:prstGeom>
          <a:noFill/>
          <a:ln cap="flat" cmpd="sng" w="19050">
            <a:solidFill>
              <a:srgbClr val="80CAAD"/>
            </a:solidFill>
            <a:prstDash val="solid"/>
            <a:round/>
            <a:headEnd len="sm" w="sm" type="none"/>
            <a:tailEnd len="sm" w="sm" type="none"/>
          </a:ln>
        </p:spPr>
      </p:cxnSp>
      <p:pic>
        <p:nvPicPr>
          <p:cNvPr id="1441" name="Google Shape;1441;p84"/>
          <p:cNvPicPr preferRelativeResize="0"/>
          <p:nvPr/>
        </p:nvPicPr>
        <p:blipFill rotWithShape="1">
          <a:blip r:embed="rId3">
            <a:alphaModFix/>
          </a:blip>
          <a:srcRect b="0" l="0" r="0" t="0"/>
          <a:stretch/>
        </p:blipFill>
        <p:spPr>
          <a:xfrm>
            <a:off x="5617925" y="3930300"/>
            <a:ext cx="2258675" cy="665575"/>
          </a:xfrm>
          <a:prstGeom prst="rect">
            <a:avLst/>
          </a:prstGeom>
          <a:noFill/>
          <a:ln>
            <a:noFill/>
          </a:ln>
        </p:spPr>
      </p:pic>
      <p:pic>
        <p:nvPicPr>
          <p:cNvPr id="1442" name="Google Shape;1442;p84"/>
          <p:cNvPicPr preferRelativeResize="0"/>
          <p:nvPr/>
        </p:nvPicPr>
        <p:blipFill rotWithShape="1">
          <a:blip r:embed="rId4">
            <a:alphaModFix/>
          </a:blip>
          <a:srcRect b="0" l="0" r="0" t="0"/>
          <a:stretch/>
        </p:blipFill>
        <p:spPr>
          <a:xfrm>
            <a:off x="851525" y="3875135"/>
            <a:ext cx="2025650" cy="514659"/>
          </a:xfrm>
          <a:prstGeom prst="rect">
            <a:avLst/>
          </a:prstGeom>
          <a:noFill/>
          <a:ln>
            <a:noFill/>
          </a:ln>
        </p:spPr>
      </p:pic>
      <p:pic>
        <p:nvPicPr>
          <p:cNvPr id="1443" name="Google Shape;1443;p84"/>
          <p:cNvPicPr preferRelativeResize="0"/>
          <p:nvPr/>
        </p:nvPicPr>
        <p:blipFill rotWithShape="1">
          <a:blip r:embed="rId5">
            <a:alphaModFix/>
          </a:blip>
          <a:srcRect b="0" l="0" r="0" t="0"/>
          <a:stretch/>
        </p:blipFill>
        <p:spPr>
          <a:xfrm>
            <a:off x="851526" y="2708058"/>
            <a:ext cx="2273463" cy="386599"/>
          </a:xfrm>
          <a:prstGeom prst="rect">
            <a:avLst/>
          </a:prstGeom>
          <a:noFill/>
          <a:ln>
            <a:noFill/>
          </a:ln>
        </p:spPr>
      </p:pic>
      <p:pic>
        <p:nvPicPr>
          <p:cNvPr id="1444" name="Google Shape;1444;p84"/>
          <p:cNvPicPr preferRelativeResize="0"/>
          <p:nvPr/>
        </p:nvPicPr>
        <p:blipFill rotWithShape="1">
          <a:blip r:embed="rId6">
            <a:alphaModFix/>
          </a:blip>
          <a:srcRect b="0" l="0" r="0" t="0"/>
          <a:stretch/>
        </p:blipFill>
        <p:spPr>
          <a:xfrm>
            <a:off x="5653175" y="2679775"/>
            <a:ext cx="2399568" cy="665575"/>
          </a:xfrm>
          <a:prstGeom prst="rect">
            <a:avLst/>
          </a:prstGeom>
          <a:noFill/>
          <a:ln>
            <a:noFill/>
          </a:ln>
        </p:spPr>
      </p:pic>
      <p:pic>
        <p:nvPicPr>
          <p:cNvPr id="1445" name="Google Shape;1445;p84"/>
          <p:cNvPicPr preferRelativeResize="0"/>
          <p:nvPr/>
        </p:nvPicPr>
        <p:blipFill rotWithShape="1">
          <a:blip r:embed="rId7">
            <a:alphaModFix/>
          </a:blip>
          <a:srcRect b="0" l="0" r="0" t="0"/>
          <a:stretch/>
        </p:blipFill>
        <p:spPr>
          <a:xfrm>
            <a:off x="851525" y="1492675"/>
            <a:ext cx="2669050" cy="422028"/>
          </a:xfrm>
          <a:prstGeom prst="rect">
            <a:avLst/>
          </a:prstGeom>
          <a:noFill/>
          <a:ln>
            <a:noFill/>
          </a:ln>
        </p:spPr>
      </p:pic>
      <p:pic>
        <p:nvPicPr>
          <p:cNvPr id="1446" name="Google Shape;1446;p84"/>
          <p:cNvPicPr preferRelativeResize="0"/>
          <p:nvPr/>
        </p:nvPicPr>
        <p:blipFill rotWithShape="1">
          <a:blip r:embed="rId8">
            <a:alphaModFix/>
          </a:blip>
          <a:srcRect b="0" l="0" r="0" t="0"/>
          <a:stretch/>
        </p:blipFill>
        <p:spPr>
          <a:xfrm>
            <a:off x="5653174" y="1427391"/>
            <a:ext cx="2326102" cy="637984"/>
          </a:xfrm>
          <a:prstGeom prst="rect">
            <a:avLst/>
          </a:prstGeom>
          <a:noFill/>
          <a:ln>
            <a:noFill/>
          </a:ln>
        </p:spPr>
      </p:pic>
      <p:sp>
        <p:nvSpPr>
          <p:cNvPr id="1447" name="Google Shape;1447;p84"/>
          <p:cNvSpPr txBox="1"/>
          <p:nvPr/>
        </p:nvSpPr>
        <p:spPr>
          <a:xfrm>
            <a:off x="1131900" y="1870475"/>
            <a:ext cx="2450400" cy="43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zh-HK" sz="1100" u="none" cap="none" strike="noStrike">
                <a:solidFill>
                  <a:srgbClr val="878787"/>
                </a:solidFill>
                <a:latin typeface="Proxima Nova"/>
                <a:ea typeface="Proxima Nova"/>
                <a:cs typeface="Proxima Nova"/>
                <a:sym typeface="Proxima Nova"/>
              </a:rPr>
              <a:t>Modular technology solutions for </a:t>
            </a:r>
            <a:endParaRPr b="0" i="0" sz="1100" u="none" cap="none" strike="noStrike">
              <a:solidFill>
                <a:srgbClr val="878787"/>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100"/>
              <a:buFont typeface="Arial"/>
              <a:buNone/>
            </a:pPr>
            <a:r>
              <a:rPr b="0" i="0" lang="zh-HK" sz="1100" u="none" cap="none" strike="noStrike">
                <a:solidFill>
                  <a:srgbClr val="878787"/>
                </a:solidFill>
                <a:latin typeface="Proxima Nova"/>
                <a:ea typeface="Proxima Nova"/>
                <a:cs typeface="Proxima Nova"/>
                <a:sym typeface="Proxima Nova"/>
              </a:rPr>
              <a:t>wealth managers</a:t>
            </a:r>
            <a:endParaRPr b="0" i="0" sz="1100" u="none" cap="none" strike="noStrike">
              <a:solidFill>
                <a:srgbClr val="878787"/>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878787"/>
              </a:solidFill>
              <a:latin typeface="Proxima Nova"/>
              <a:ea typeface="Proxima Nova"/>
              <a:cs typeface="Proxima Nova"/>
              <a:sym typeface="Proxima Nova"/>
            </a:endParaRPr>
          </a:p>
        </p:txBody>
      </p:sp>
      <p:sp>
        <p:nvSpPr>
          <p:cNvPr id="1448" name="Google Shape;1448;p84"/>
          <p:cNvSpPr txBox="1"/>
          <p:nvPr/>
        </p:nvSpPr>
        <p:spPr>
          <a:xfrm>
            <a:off x="1173525" y="3064574"/>
            <a:ext cx="2450400" cy="43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zh-HK" sz="1100" u="none" cap="none" strike="noStrike">
                <a:solidFill>
                  <a:srgbClr val="878787"/>
                </a:solidFill>
                <a:latin typeface="Proxima Nova"/>
                <a:ea typeface="Proxima Nova"/>
                <a:cs typeface="Proxima Nova"/>
                <a:sym typeface="Proxima Nova"/>
              </a:rPr>
              <a:t>Licensed securities broker-dealer and insurance advisor</a:t>
            </a:r>
            <a:endParaRPr b="0" i="0" sz="1100" u="none" cap="none" strike="noStrike">
              <a:solidFill>
                <a:srgbClr val="878787"/>
              </a:solidFill>
              <a:latin typeface="Proxima Nova"/>
              <a:ea typeface="Proxima Nova"/>
              <a:cs typeface="Proxima Nova"/>
              <a:sym typeface="Proxima Nova"/>
            </a:endParaRPr>
          </a:p>
        </p:txBody>
      </p:sp>
      <p:sp>
        <p:nvSpPr>
          <p:cNvPr id="1449" name="Google Shape;1449;p84"/>
          <p:cNvSpPr txBox="1"/>
          <p:nvPr/>
        </p:nvSpPr>
        <p:spPr>
          <a:xfrm>
            <a:off x="1173525" y="4348675"/>
            <a:ext cx="2450400" cy="43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zh-HK" sz="1100" u="none" cap="none" strike="noStrike">
                <a:solidFill>
                  <a:srgbClr val="878787"/>
                </a:solidFill>
                <a:latin typeface="Proxima Nova"/>
                <a:ea typeface="Proxima Nova"/>
                <a:cs typeface="Proxima Nova"/>
                <a:sym typeface="Proxima Nova"/>
              </a:rPr>
              <a:t>Investment and execution platform </a:t>
            </a:r>
            <a:endParaRPr b="0" i="0" sz="1100" u="none" cap="none" strike="noStrike">
              <a:solidFill>
                <a:srgbClr val="878787"/>
              </a:solidFill>
              <a:latin typeface="Proxima Nova"/>
              <a:ea typeface="Proxima Nova"/>
              <a:cs typeface="Proxima Nova"/>
              <a:sym typeface="Proxima Nova"/>
            </a:endParaRPr>
          </a:p>
        </p:txBody>
      </p:sp>
      <p:sp>
        <p:nvSpPr>
          <p:cNvPr id="1450" name="Google Shape;1450;p84"/>
          <p:cNvSpPr txBox="1"/>
          <p:nvPr/>
        </p:nvSpPr>
        <p:spPr>
          <a:xfrm>
            <a:off x="6354475" y="1982725"/>
            <a:ext cx="2450400" cy="43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zh-HK" sz="1100" u="none" cap="none" strike="noStrike">
                <a:solidFill>
                  <a:srgbClr val="878787"/>
                </a:solidFill>
                <a:latin typeface="Proxima Nova"/>
                <a:ea typeface="Proxima Nova"/>
                <a:cs typeface="Proxima Nova"/>
                <a:sym typeface="Proxima Nova"/>
              </a:rPr>
              <a:t>Asia's leading wealth </a:t>
            </a:r>
            <a:endParaRPr b="0" i="0" sz="1100" u="none" cap="none" strike="noStrike">
              <a:solidFill>
                <a:srgbClr val="878787"/>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100"/>
              <a:buFont typeface="Arial"/>
              <a:buNone/>
            </a:pPr>
            <a:r>
              <a:rPr b="0" i="0" lang="zh-HK" sz="1100" u="none" cap="none" strike="noStrike">
                <a:solidFill>
                  <a:srgbClr val="878787"/>
                </a:solidFill>
                <a:latin typeface="Proxima Nova"/>
                <a:ea typeface="Proxima Nova"/>
                <a:cs typeface="Proxima Nova"/>
                <a:sym typeface="Proxima Nova"/>
              </a:rPr>
              <a:t>marketplace for investors</a:t>
            </a:r>
            <a:endParaRPr b="0" i="0" sz="1100" u="none" cap="none" strike="noStrike">
              <a:solidFill>
                <a:srgbClr val="878787"/>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878787"/>
              </a:solidFill>
              <a:latin typeface="Proxima Nova"/>
              <a:ea typeface="Proxima Nova"/>
              <a:cs typeface="Proxima Nova"/>
              <a:sym typeface="Proxima Nova"/>
            </a:endParaRPr>
          </a:p>
        </p:txBody>
      </p:sp>
      <p:sp>
        <p:nvSpPr>
          <p:cNvPr id="1451" name="Google Shape;1451;p84"/>
          <p:cNvSpPr txBox="1"/>
          <p:nvPr/>
        </p:nvSpPr>
        <p:spPr>
          <a:xfrm>
            <a:off x="6396100" y="3084825"/>
            <a:ext cx="2450400" cy="43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zh-HK" sz="1100" u="none" cap="none" strike="noStrike">
                <a:solidFill>
                  <a:srgbClr val="878787"/>
                </a:solidFill>
                <a:latin typeface="Proxima Nova"/>
                <a:ea typeface="Proxima Nova"/>
                <a:cs typeface="Proxima Nova"/>
                <a:sym typeface="Proxima Nova"/>
              </a:rPr>
              <a:t>Engaging content and tool </a:t>
            </a:r>
            <a:endParaRPr b="0" i="0" sz="1100" u="none" cap="none" strike="noStrike">
              <a:solidFill>
                <a:srgbClr val="878787"/>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100"/>
              <a:buFont typeface="Arial"/>
              <a:buNone/>
            </a:pPr>
            <a:r>
              <a:rPr b="0" i="0" lang="zh-HK" sz="1100" u="none" cap="none" strike="noStrike">
                <a:solidFill>
                  <a:srgbClr val="878787"/>
                </a:solidFill>
                <a:latin typeface="Proxima Nova"/>
                <a:ea typeface="Proxima Nova"/>
                <a:cs typeface="Proxima Nova"/>
                <a:sym typeface="Proxima Nova"/>
              </a:rPr>
              <a:t>solutions for advisors</a:t>
            </a:r>
            <a:endParaRPr b="0" i="0" sz="1100" u="none" cap="none" strike="noStrike">
              <a:solidFill>
                <a:srgbClr val="878787"/>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878787"/>
              </a:solidFill>
              <a:latin typeface="Proxima Nova"/>
              <a:ea typeface="Proxima Nova"/>
              <a:cs typeface="Proxima Nova"/>
              <a:sym typeface="Proxima Nova"/>
            </a:endParaRPr>
          </a:p>
        </p:txBody>
      </p:sp>
      <p:sp>
        <p:nvSpPr>
          <p:cNvPr id="1452" name="Google Shape;1452;p84"/>
          <p:cNvSpPr txBox="1"/>
          <p:nvPr/>
        </p:nvSpPr>
        <p:spPr>
          <a:xfrm>
            <a:off x="6396100" y="4307075"/>
            <a:ext cx="2450400" cy="43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zh-HK" sz="1100" u="none" cap="none" strike="noStrike">
                <a:solidFill>
                  <a:srgbClr val="878787"/>
                </a:solidFill>
                <a:latin typeface="Proxima Nova"/>
                <a:ea typeface="Proxima Nova"/>
                <a:cs typeface="Proxima Nova"/>
                <a:sym typeface="Proxima Nova"/>
              </a:rPr>
              <a:t>A licensed insurance brokerage </a:t>
            </a:r>
            <a:endParaRPr b="0" i="0" sz="1100" u="none" cap="none" strike="noStrike">
              <a:solidFill>
                <a:srgbClr val="878787"/>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100"/>
              <a:buFont typeface="Arial"/>
              <a:buNone/>
            </a:pPr>
            <a:r>
              <a:rPr b="0" i="0" lang="zh-HK" sz="1100" u="none" cap="none" strike="noStrike">
                <a:solidFill>
                  <a:srgbClr val="878787"/>
                </a:solidFill>
                <a:latin typeface="Proxima Nova"/>
                <a:ea typeface="Proxima Nova"/>
                <a:cs typeface="Proxima Nova"/>
                <a:sym typeface="Proxima Nova"/>
              </a:rPr>
              <a:t>platform in Hong Kong</a:t>
            </a:r>
            <a:endParaRPr b="0" i="0" sz="1100" u="none" cap="none" strike="noStrike">
              <a:solidFill>
                <a:srgbClr val="878787"/>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878787"/>
              </a:solidFill>
              <a:latin typeface="Proxima Nova"/>
              <a:ea typeface="Proxima Nova"/>
              <a:cs typeface="Proxima Nova"/>
              <a:sym typeface="Proxima Nova"/>
            </a:endParaRPr>
          </a:p>
        </p:txBody>
      </p:sp>
      <p:cxnSp>
        <p:nvCxnSpPr>
          <p:cNvPr id="1453" name="Google Shape;1453;p84"/>
          <p:cNvCxnSpPr/>
          <p:nvPr/>
        </p:nvCxnSpPr>
        <p:spPr>
          <a:xfrm>
            <a:off x="4569250" y="1492675"/>
            <a:ext cx="0" cy="3207600"/>
          </a:xfrm>
          <a:prstGeom prst="straightConnector1">
            <a:avLst/>
          </a:prstGeom>
          <a:noFill/>
          <a:ln cap="flat" cmpd="sng" w="9525">
            <a:solidFill>
              <a:srgbClr val="D9D9D9"/>
            </a:solidFill>
            <a:prstDash val="solid"/>
            <a:round/>
            <a:headEnd len="sm" w="sm" type="none"/>
            <a:tailEnd len="sm" w="sm" type="none"/>
          </a:ln>
        </p:spPr>
      </p:cxnSp>
      <p:cxnSp>
        <p:nvCxnSpPr>
          <p:cNvPr id="1454" name="Google Shape;1454;p84"/>
          <p:cNvCxnSpPr/>
          <p:nvPr/>
        </p:nvCxnSpPr>
        <p:spPr>
          <a:xfrm>
            <a:off x="582625" y="2530950"/>
            <a:ext cx="8089800" cy="0"/>
          </a:xfrm>
          <a:prstGeom prst="straightConnector1">
            <a:avLst/>
          </a:prstGeom>
          <a:noFill/>
          <a:ln cap="flat" cmpd="sng" w="9525">
            <a:solidFill>
              <a:srgbClr val="D9D9D9"/>
            </a:solidFill>
            <a:prstDash val="solid"/>
            <a:round/>
            <a:headEnd len="sm" w="sm" type="none"/>
            <a:tailEnd len="sm" w="sm" type="none"/>
          </a:ln>
        </p:spPr>
      </p:cxnSp>
      <p:cxnSp>
        <p:nvCxnSpPr>
          <p:cNvPr id="1455" name="Google Shape;1455;p84"/>
          <p:cNvCxnSpPr/>
          <p:nvPr/>
        </p:nvCxnSpPr>
        <p:spPr>
          <a:xfrm>
            <a:off x="582625" y="3698725"/>
            <a:ext cx="8089800" cy="0"/>
          </a:xfrm>
          <a:prstGeom prst="straightConnector1">
            <a:avLst/>
          </a:prstGeom>
          <a:noFill/>
          <a:ln cap="flat" cmpd="sng" w="9525">
            <a:solidFill>
              <a:srgbClr val="D9D9D9"/>
            </a:solidFill>
            <a:prstDash val="solid"/>
            <a:round/>
            <a:headEnd len="sm" w="sm" type="none"/>
            <a:tailEnd len="sm" w="sm" type="none"/>
          </a:ln>
        </p:spPr>
      </p:cxnSp>
      <p:sp>
        <p:nvSpPr>
          <p:cNvPr id="1456" name="Google Shape;1456;p84"/>
          <p:cNvSpPr/>
          <p:nvPr/>
        </p:nvSpPr>
        <p:spPr>
          <a:xfrm>
            <a:off x="9018950" y="4540874"/>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84"/>
          <p:cNvSpPr/>
          <p:nvPr/>
        </p:nvSpPr>
        <p:spPr>
          <a:xfrm>
            <a:off x="9018950" y="4857392"/>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orldMap">
  <p:cSld name="BLANK_1_1_2">
    <p:spTree>
      <p:nvGrpSpPr>
        <p:cNvPr id="1458" name="Shape 1458"/>
        <p:cNvGrpSpPr/>
        <p:nvPr/>
      </p:nvGrpSpPr>
      <p:grpSpPr>
        <a:xfrm>
          <a:off x="0" y="0"/>
          <a:ext cx="0" cy="0"/>
          <a:chOff x="0" y="0"/>
          <a:chExt cx="0" cy="0"/>
        </a:xfrm>
      </p:grpSpPr>
      <p:pic>
        <p:nvPicPr>
          <p:cNvPr id="1459" name="Google Shape;1459;p85"/>
          <p:cNvPicPr preferRelativeResize="0"/>
          <p:nvPr/>
        </p:nvPicPr>
        <p:blipFill rotWithShape="1">
          <a:blip r:embed="rId2">
            <a:alphaModFix/>
          </a:blip>
          <a:srcRect b="0" l="0" r="0" t="0"/>
          <a:stretch/>
        </p:blipFill>
        <p:spPr>
          <a:xfrm>
            <a:off x="1510838" y="1550925"/>
            <a:ext cx="6122124" cy="3292875"/>
          </a:xfrm>
          <a:prstGeom prst="rect">
            <a:avLst/>
          </a:prstGeom>
          <a:noFill/>
          <a:ln>
            <a:noFill/>
          </a:ln>
        </p:spPr>
      </p:pic>
      <p:sp>
        <p:nvSpPr>
          <p:cNvPr id="1460" name="Google Shape;1460;p85"/>
          <p:cNvSpPr txBox="1"/>
          <p:nvPr/>
        </p:nvSpPr>
        <p:spPr>
          <a:xfrm>
            <a:off x="-100" y="416500"/>
            <a:ext cx="9144000" cy="5727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4000"/>
              <a:buFont typeface="Arial"/>
              <a:buNone/>
            </a:pPr>
            <a:r>
              <a:rPr b="1" i="0" lang="zh-HK" sz="2800" u="none" cap="none" strike="noStrike">
                <a:solidFill>
                  <a:srgbClr val="002838"/>
                </a:solidFill>
                <a:latin typeface="Proxima Nova"/>
                <a:ea typeface="Proxima Nova"/>
                <a:cs typeface="Proxima Nova"/>
                <a:sym typeface="Proxima Nova"/>
              </a:rPr>
              <a:t>WORLDWIDE</a:t>
            </a:r>
            <a:r>
              <a:rPr b="0" i="0" lang="zh-HK" sz="2800" u="none" cap="none" strike="noStrike">
                <a:solidFill>
                  <a:srgbClr val="002838"/>
                </a:solidFill>
                <a:latin typeface="Proxima Nova"/>
                <a:ea typeface="Proxima Nova"/>
                <a:cs typeface="Proxima Nova"/>
                <a:sym typeface="Proxima Nova"/>
              </a:rPr>
              <a:t> OFFICES</a:t>
            </a:r>
            <a:endParaRPr b="0" i="0" sz="2800" u="none" cap="none" strike="noStrike">
              <a:solidFill>
                <a:srgbClr val="002838"/>
              </a:solidFill>
              <a:latin typeface="Proxima Nova Semibold"/>
              <a:ea typeface="Proxima Nova Semibold"/>
              <a:cs typeface="Proxima Nova Semibold"/>
              <a:sym typeface="Proxima Nova Semibold"/>
            </a:endParaRPr>
          </a:p>
        </p:txBody>
      </p:sp>
      <p:sp>
        <p:nvSpPr>
          <p:cNvPr id="1461" name="Google Shape;1461;p85"/>
          <p:cNvSpPr txBox="1"/>
          <p:nvPr/>
        </p:nvSpPr>
        <p:spPr>
          <a:xfrm>
            <a:off x="3478650" y="854750"/>
            <a:ext cx="21867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0" i="0" lang="zh-HK" sz="1600" u="none" cap="none" strike="noStrike">
                <a:solidFill>
                  <a:srgbClr val="7FC9AC"/>
                </a:solidFill>
                <a:latin typeface="Proxima Nova"/>
                <a:ea typeface="Proxima Nova"/>
                <a:cs typeface="Proxima Nova"/>
                <a:sym typeface="Proxima Nova"/>
              </a:rPr>
              <a:t>ACROSS 10 COUNTRIES</a:t>
            </a:r>
            <a:endParaRPr b="0" i="0" sz="1600" u="none" cap="none" strike="noStrike">
              <a:solidFill>
                <a:srgbClr val="7FC9AC"/>
              </a:solidFill>
              <a:latin typeface="Proxima Nova"/>
              <a:ea typeface="Proxima Nova"/>
              <a:cs typeface="Proxima Nova"/>
              <a:sym typeface="Proxima Nova"/>
            </a:endParaRPr>
          </a:p>
        </p:txBody>
      </p:sp>
      <p:sp>
        <p:nvSpPr>
          <p:cNvPr id="1462" name="Google Shape;1462;p85"/>
          <p:cNvSpPr txBox="1"/>
          <p:nvPr/>
        </p:nvSpPr>
        <p:spPr>
          <a:xfrm>
            <a:off x="5690375" y="3088975"/>
            <a:ext cx="6396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900" u="none" cap="none" strike="noStrike">
                <a:solidFill>
                  <a:srgbClr val="3F3F3F"/>
                </a:solidFill>
                <a:latin typeface="Proxima Nova"/>
                <a:ea typeface="Proxima Nova"/>
                <a:cs typeface="Proxima Nova"/>
                <a:sym typeface="Proxima Nova"/>
              </a:rPr>
              <a:t>Hong Kong </a:t>
            </a:r>
            <a:endParaRPr b="1" i="0" sz="900" u="none" cap="none" strike="noStrike">
              <a:solidFill>
                <a:srgbClr val="3F3F3F"/>
              </a:solidFill>
              <a:latin typeface="Proxima Nova"/>
              <a:ea typeface="Proxima Nova"/>
              <a:cs typeface="Proxima Nova"/>
              <a:sym typeface="Proxima Nova"/>
            </a:endParaRPr>
          </a:p>
        </p:txBody>
      </p:sp>
      <p:sp>
        <p:nvSpPr>
          <p:cNvPr id="1463" name="Google Shape;1463;p85"/>
          <p:cNvSpPr txBox="1"/>
          <p:nvPr/>
        </p:nvSpPr>
        <p:spPr>
          <a:xfrm>
            <a:off x="6389625" y="3477588"/>
            <a:ext cx="10860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900" u="none" cap="none" strike="noStrike">
                <a:solidFill>
                  <a:srgbClr val="3F3F3F"/>
                </a:solidFill>
                <a:latin typeface="Proxima Nova"/>
                <a:ea typeface="Proxima Nova"/>
                <a:cs typeface="Proxima Nova"/>
                <a:sym typeface="Proxima Nova"/>
              </a:rPr>
              <a:t>Singapore </a:t>
            </a:r>
            <a:endParaRPr b="1" i="0" sz="900" u="none" cap="none" strike="noStrike">
              <a:solidFill>
                <a:srgbClr val="3F3F3F"/>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500"/>
              <a:buFont typeface="Arial"/>
              <a:buNone/>
            </a:pPr>
            <a:r>
              <a:t/>
            </a:r>
            <a:endParaRPr b="1" i="0" sz="900" u="none" cap="none" strike="noStrike">
              <a:solidFill>
                <a:srgbClr val="3F3F3F"/>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500"/>
              <a:buFont typeface="Arial"/>
              <a:buNone/>
            </a:pPr>
            <a:r>
              <a:t/>
            </a:r>
            <a:endParaRPr b="1" i="0" sz="900" u="none" cap="none" strike="noStrike">
              <a:solidFill>
                <a:srgbClr val="3F3F3F"/>
              </a:solidFill>
              <a:latin typeface="Proxima Nova"/>
              <a:ea typeface="Proxima Nova"/>
              <a:cs typeface="Proxima Nova"/>
              <a:sym typeface="Proxima Nova"/>
            </a:endParaRPr>
          </a:p>
        </p:txBody>
      </p:sp>
      <p:cxnSp>
        <p:nvCxnSpPr>
          <p:cNvPr id="1464" name="Google Shape;1464;p85"/>
          <p:cNvCxnSpPr/>
          <p:nvPr/>
        </p:nvCxnSpPr>
        <p:spPr>
          <a:xfrm>
            <a:off x="4275150" y="1159925"/>
            <a:ext cx="593700" cy="0"/>
          </a:xfrm>
          <a:prstGeom prst="straightConnector1">
            <a:avLst/>
          </a:prstGeom>
          <a:noFill/>
          <a:ln cap="flat" cmpd="sng" w="19050">
            <a:solidFill>
              <a:srgbClr val="80CAAD"/>
            </a:solidFill>
            <a:prstDash val="solid"/>
            <a:round/>
            <a:headEnd len="sm" w="sm" type="none"/>
            <a:tailEnd len="sm" w="sm" type="none"/>
          </a:ln>
        </p:spPr>
      </p:cxnSp>
      <p:sp>
        <p:nvSpPr>
          <p:cNvPr id="1465" name="Google Shape;1465;p85"/>
          <p:cNvSpPr txBox="1"/>
          <p:nvPr/>
        </p:nvSpPr>
        <p:spPr>
          <a:xfrm>
            <a:off x="5203000" y="3389138"/>
            <a:ext cx="7740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900" u="none" cap="none" strike="noStrike">
                <a:solidFill>
                  <a:srgbClr val="3F3F3F"/>
                </a:solidFill>
                <a:latin typeface="Proxima Nova"/>
                <a:ea typeface="Proxima Nova"/>
                <a:cs typeface="Proxima Nova"/>
                <a:sym typeface="Proxima Nova"/>
              </a:rPr>
              <a:t>Kuala Lumpur</a:t>
            </a:r>
            <a:endParaRPr b="1" i="0" sz="900" u="none" cap="none" strike="noStrike">
              <a:solidFill>
                <a:srgbClr val="3F3F3F"/>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500"/>
              <a:buFont typeface="Arial"/>
              <a:buNone/>
            </a:pPr>
            <a:r>
              <a:t/>
            </a:r>
            <a:endParaRPr b="1" i="0" sz="900" u="none" cap="none" strike="noStrike">
              <a:solidFill>
                <a:srgbClr val="3F3F3F"/>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500"/>
              <a:buFont typeface="Arial"/>
              <a:buNone/>
            </a:pPr>
            <a:r>
              <a:t/>
            </a:r>
            <a:endParaRPr b="1" i="0" sz="900" u="none" cap="none" strike="noStrike">
              <a:solidFill>
                <a:srgbClr val="3F3F3F"/>
              </a:solidFill>
              <a:latin typeface="Proxima Nova"/>
              <a:ea typeface="Proxima Nova"/>
              <a:cs typeface="Proxima Nova"/>
              <a:sym typeface="Proxima Nova"/>
            </a:endParaRPr>
          </a:p>
        </p:txBody>
      </p:sp>
      <p:sp>
        <p:nvSpPr>
          <p:cNvPr id="1466" name="Google Shape;1466;p85"/>
          <p:cNvSpPr txBox="1"/>
          <p:nvPr/>
        </p:nvSpPr>
        <p:spPr>
          <a:xfrm>
            <a:off x="6763850" y="3001413"/>
            <a:ext cx="10860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900" u="none" cap="none" strike="noStrike">
                <a:solidFill>
                  <a:srgbClr val="3F3F3F"/>
                </a:solidFill>
                <a:latin typeface="Proxima Nova"/>
                <a:ea typeface="Proxima Nova"/>
                <a:cs typeface="Proxima Nova"/>
                <a:sym typeface="Proxima Nova"/>
              </a:rPr>
              <a:t>Taipei</a:t>
            </a:r>
            <a:endParaRPr b="1" i="0" sz="900" u="none" cap="none" strike="noStrike">
              <a:solidFill>
                <a:srgbClr val="3F3F3F"/>
              </a:solidFill>
              <a:latin typeface="Proxima Nova"/>
              <a:ea typeface="Proxima Nova"/>
              <a:cs typeface="Proxima Nova"/>
              <a:sym typeface="Proxima Nova"/>
            </a:endParaRPr>
          </a:p>
        </p:txBody>
      </p:sp>
      <p:pic>
        <p:nvPicPr>
          <p:cNvPr id="1467" name="Google Shape;1467;p85"/>
          <p:cNvPicPr preferRelativeResize="0"/>
          <p:nvPr/>
        </p:nvPicPr>
        <p:blipFill rotWithShape="1">
          <a:blip r:embed="rId3">
            <a:alphaModFix/>
          </a:blip>
          <a:srcRect b="0" l="0" r="0" t="0"/>
          <a:stretch/>
        </p:blipFill>
        <p:spPr>
          <a:xfrm>
            <a:off x="4387988" y="2485225"/>
            <a:ext cx="368025" cy="368025"/>
          </a:xfrm>
          <a:prstGeom prst="rect">
            <a:avLst/>
          </a:prstGeom>
          <a:noFill/>
          <a:ln>
            <a:noFill/>
          </a:ln>
        </p:spPr>
      </p:pic>
      <p:pic>
        <p:nvPicPr>
          <p:cNvPr id="1468" name="Google Shape;1468;p85"/>
          <p:cNvPicPr preferRelativeResize="0"/>
          <p:nvPr/>
        </p:nvPicPr>
        <p:blipFill rotWithShape="1">
          <a:blip r:embed="rId3">
            <a:alphaModFix/>
          </a:blip>
          <a:srcRect b="0" l="0" r="0" t="0"/>
          <a:stretch/>
        </p:blipFill>
        <p:spPr>
          <a:xfrm>
            <a:off x="6186325" y="2960549"/>
            <a:ext cx="400150" cy="400150"/>
          </a:xfrm>
          <a:prstGeom prst="rect">
            <a:avLst/>
          </a:prstGeom>
          <a:noFill/>
          <a:ln>
            <a:noFill/>
          </a:ln>
        </p:spPr>
      </p:pic>
      <p:pic>
        <p:nvPicPr>
          <p:cNvPr id="1469" name="Google Shape;1469;p85"/>
          <p:cNvPicPr preferRelativeResize="0"/>
          <p:nvPr/>
        </p:nvPicPr>
        <p:blipFill rotWithShape="1">
          <a:blip r:embed="rId3">
            <a:alphaModFix/>
          </a:blip>
          <a:srcRect b="0" l="0" r="0" t="0"/>
          <a:stretch/>
        </p:blipFill>
        <p:spPr>
          <a:xfrm>
            <a:off x="6416938" y="2901700"/>
            <a:ext cx="368025" cy="368025"/>
          </a:xfrm>
          <a:prstGeom prst="rect">
            <a:avLst/>
          </a:prstGeom>
          <a:noFill/>
          <a:ln>
            <a:noFill/>
          </a:ln>
        </p:spPr>
      </p:pic>
      <p:pic>
        <p:nvPicPr>
          <p:cNvPr id="1470" name="Google Shape;1470;p85"/>
          <p:cNvPicPr preferRelativeResize="0"/>
          <p:nvPr/>
        </p:nvPicPr>
        <p:blipFill rotWithShape="1">
          <a:blip r:embed="rId3">
            <a:alphaModFix/>
          </a:blip>
          <a:srcRect b="0" l="0" r="0" t="0"/>
          <a:stretch/>
        </p:blipFill>
        <p:spPr>
          <a:xfrm>
            <a:off x="5936113" y="3331262"/>
            <a:ext cx="284375" cy="284375"/>
          </a:xfrm>
          <a:prstGeom prst="rect">
            <a:avLst/>
          </a:prstGeom>
          <a:noFill/>
          <a:ln>
            <a:noFill/>
          </a:ln>
        </p:spPr>
      </p:pic>
      <p:pic>
        <p:nvPicPr>
          <p:cNvPr id="1471" name="Google Shape;1471;p85"/>
          <p:cNvPicPr preferRelativeResize="0"/>
          <p:nvPr/>
        </p:nvPicPr>
        <p:blipFill rotWithShape="1">
          <a:blip r:embed="rId3">
            <a:alphaModFix/>
          </a:blip>
          <a:srcRect b="0" l="0" r="0" t="0"/>
          <a:stretch/>
        </p:blipFill>
        <p:spPr>
          <a:xfrm>
            <a:off x="6075275" y="3419712"/>
            <a:ext cx="284375" cy="284375"/>
          </a:xfrm>
          <a:prstGeom prst="rect">
            <a:avLst/>
          </a:prstGeom>
          <a:noFill/>
          <a:ln>
            <a:noFill/>
          </a:ln>
        </p:spPr>
      </p:pic>
      <p:pic>
        <p:nvPicPr>
          <p:cNvPr id="1472" name="Google Shape;1472;p85"/>
          <p:cNvPicPr preferRelativeResize="0"/>
          <p:nvPr/>
        </p:nvPicPr>
        <p:blipFill rotWithShape="1">
          <a:blip r:embed="rId3">
            <a:alphaModFix/>
          </a:blip>
          <a:srcRect b="0" l="0" r="0" t="0"/>
          <a:stretch/>
        </p:blipFill>
        <p:spPr>
          <a:xfrm>
            <a:off x="4459961" y="2443800"/>
            <a:ext cx="328450" cy="328450"/>
          </a:xfrm>
          <a:prstGeom prst="rect">
            <a:avLst/>
          </a:prstGeom>
          <a:noFill/>
          <a:ln>
            <a:noFill/>
          </a:ln>
        </p:spPr>
      </p:pic>
      <p:pic>
        <p:nvPicPr>
          <p:cNvPr id="1473" name="Google Shape;1473;p85"/>
          <p:cNvPicPr preferRelativeResize="0"/>
          <p:nvPr/>
        </p:nvPicPr>
        <p:blipFill rotWithShape="1">
          <a:blip r:embed="rId3">
            <a:alphaModFix/>
          </a:blip>
          <a:srcRect b="0" l="0" r="0" t="0"/>
          <a:stretch/>
        </p:blipFill>
        <p:spPr>
          <a:xfrm>
            <a:off x="4275145" y="2387475"/>
            <a:ext cx="215625" cy="215625"/>
          </a:xfrm>
          <a:prstGeom prst="rect">
            <a:avLst/>
          </a:prstGeom>
          <a:noFill/>
          <a:ln>
            <a:noFill/>
          </a:ln>
        </p:spPr>
      </p:pic>
      <p:pic>
        <p:nvPicPr>
          <p:cNvPr id="1474" name="Google Shape;1474;p85"/>
          <p:cNvPicPr preferRelativeResize="0"/>
          <p:nvPr/>
        </p:nvPicPr>
        <p:blipFill rotWithShape="1">
          <a:blip r:embed="rId3">
            <a:alphaModFix/>
          </a:blip>
          <a:srcRect b="0" l="0" r="0" t="0"/>
          <a:stretch/>
        </p:blipFill>
        <p:spPr>
          <a:xfrm>
            <a:off x="4425245" y="2500213"/>
            <a:ext cx="215625" cy="215625"/>
          </a:xfrm>
          <a:prstGeom prst="rect">
            <a:avLst/>
          </a:prstGeom>
          <a:noFill/>
          <a:ln>
            <a:noFill/>
          </a:ln>
        </p:spPr>
      </p:pic>
      <p:pic>
        <p:nvPicPr>
          <p:cNvPr id="1475" name="Google Shape;1475;p85"/>
          <p:cNvPicPr preferRelativeResize="0"/>
          <p:nvPr/>
        </p:nvPicPr>
        <p:blipFill rotWithShape="1">
          <a:blip r:embed="rId3">
            <a:alphaModFix/>
          </a:blip>
          <a:srcRect b="0" l="0" r="0" t="0"/>
          <a:stretch/>
        </p:blipFill>
        <p:spPr>
          <a:xfrm>
            <a:off x="6455120" y="2715825"/>
            <a:ext cx="215625" cy="215625"/>
          </a:xfrm>
          <a:prstGeom prst="rect">
            <a:avLst/>
          </a:prstGeom>
          <a:noFill/>
          <a:ln>
            <a:noFill/>
          </a:ln>
        </p:spPr>
      </p:pic>
      <p:pic>
        <p:nvPicPr>
          <p:cNvPr id="1476" name="Google Shape;1476;p85"/>
          <p:cNvPicPr preferRelativeResize="0"/>
          <p:nvPr/>
        </p:nvPicPr>
        <p:blipFill rotWithShape="1">
          <a:blip r:embed="rId3">
            <a:alphaModFix/>
          </a:blip>
          <a:srcRect b="0" l="0" r="0" t="0"/>
          <a:stretch/>
        </p:blipFill>
        <p:spPr>
          <a:xfrm>
            <a:off x="6186326" y="2989175"/>
            <a:ext cx="284350" cy="284350"/>
          </a:xfrm>
          <a:prstGeom prst="rect">
            <a:avLst/>
          </a:prstGeom>
          <a:noFill/>
          <a:ln>
            <a:noFill/>
          </a:ln>
        </p:spPr>
      </p:pic>
      <p:sp>
        <p:nvSpPr>
          <p:cNvPr id="1477" name="Google Shape;1477;p85"/>
          <p:cNvSpPr txBox="1"/>
          <p:nvPr/>
        </p:nvSpPr>
        <p:spPr>
          <a:xfrm>
            <a:off x="6708025" y="2739338"/>
            <a:ext cx="10860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900" u="none" cap="none" strike="noStrike">
                <a:solidFill>
                  <a:srgbClr val="3F3F3F"/>
                </a:solidFill>
                <a:latin typeface="Proxima Nova"/>
                <a:ea typeface="Proxima Nova"/>
                <a:cs typeface="Proxima Nova"/>
                <a:sym typeface="Proxima Nova"/>
              </a:rPr>
              <a:t>Seoul</a:t>
            </a:r>
            <a:endParaRPr b="1" i="0" sz="900" u="none" cap="none" strike="noStrike">
              <a:solidFill>
                <a:srgbClr val="3F3F3F"/>
              </a:solidFill>
              <a:latin typeface="Proxima Nova"/>
              <a:ea typeface="Proxima Nova"/>
              <a:cs typeface="Proxima Nova"/>
              <a:sym typeface="Proxima Nova"/>
            </a:endParaRPr>
          </a:p>
        </p:txBody>
      </p:sp>
      <p:sp>
        <p:nvSpPr>
          <p:cNvPr id="1478" name="Google Shape;1478;p85"/>
          <p:cNvSpPr txBox="1"/>
          <p:nvPr/>
        </p:nvSpPr>
        <p:spPr>
          <a:xfrm>
            <a:off x="5047000" y="2960550"/>
            <a:ext cx="1086000" cy="168600"/>
          </a:xfrm>
          <a:prstGeom prst="rect">
            <a:avLst/>
          </a:prstGeom>
          <a:noFill/>
          <a:ln>
            <a:noFill/>
          </a:ln>
        </p:spPr>
        <p:txBody>
          <a:bodyPr anchorCtr="0" anchor="t" bIns="0" lIns="0" spcFirstLastPara="1" rIns="0" wrap="square" tIns="0">
            <a:noAutofit/>
          </a:bodyPr>
          <a:lstStyle/>
          <a:p>
            <a:pPr indent="0" lvl="0" marL="0" marR="0" rtl="0" algn="r">
              <a:lnSpc>
                <a:spcPct val="115000"/>
              </a:lnSpc>
              <a:spcBef>
                <a:spcPts val="0"/>
              </a:spcBef>
              <a:spcAft>
                <a:spcPts val="0"/>
              </a:spcAft>
              <a:buClr>
                <a:srgbClr val="000000"/>
              </a:buClr>
              <a:buSzPts val="1500"/>
              <a:buFont typeface="Arial"/>
              <a:buNone/>
            </a:pPr>
            <a:r>
              <a:rPr b="1" i="0" lang="zh-HK" sz="900" u="none" cap="none" strike="noStrike">
                <a:solidFill>
                  <a:srgbClr val="3F3F3F"/>
                </a:solidFill>
                <a:latin typeface="Proxima Nova"/>
                <a:ea typeface="Proxima Nova"/>
                <a:cs typeface="Proxima Nova"/>
                <a:sym typeface="Proxima Nova"/>
              </a:rPr>
              <a:t>Shenzhen</a:t>
            </a:r>
            <a:endParaRPr b="1" i="0" sz="900" u="none" cap="none" strike="noStrike">
              <a:solidFill>
                <a:srgbClr val="3F3F3F"/>
              </a:solidFill>
              <a:latin typeface="Proxima Nova"/>
              <a:ea typeface="Proxima Nova"/>
              <a:cs typeface="Proxima Nova"/>
              <a:sym typeface="Proxima Nova"/>
            </a:endParaRPr>
          </a:p>
          <a:p>
            <a:pPr indent="0" lvl="0" marL="0" marR="0" rtl="0" algn="r">
              <a:lnSpc>
                <a:spcPct val="115000"/>
              </a:lnSpc>
              <a:spcBef>
                <a:spcPts val="0"/>
              </a:spcBef>
              <a:spcAft>
                <a:spcPts val="0"/>
              </a:spcAft>
              <a:buClr>
                <a:srgbClr val="000000"/>
              </a:buClr>
              <a:buSzPts val="1500"/>
              <a:buFont typeface="Arial"/>
              <a:buNone/>
            </a:pPr>
            <a:r>
              <a:t/>
            </a:r>
            <a:endParaRPr b="1" i="0" sz="900" u="none" cap="none" strike="noStrike">
              <a:solidFill>
                <a:srgbClr val="3F3F3F"/>
              </a:solidFill>
              <a:latin typeface="Proxima Nova"/>
              <a:ea typeface="Proxima Nova"/>
              <a:cs typeface="Proxima Nova"/>
              <a:sym typeface="Proxima Nova"/>
            </a:endParaRPr>
          </a:p>
        </p:txBody>
      </p:sp>
      <p:sp>
        <p:nvSpPr>
          <p:cNvPr id="1479" name="Google Shape;1479;p85"/>
          <p:cNvSpPr txBox="1"/>
          <p:nvPr/>
        </p:nvSpPr>
        <p:spPr>
          <a:xfrm>
            <a:off x="4528050" y="2410988"/>
            <a:ext cx="10860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900" u="none" cap="none" strike="noStrike">
                <a:solidFill>
                  <a:srgbClr val="3F3F3F"/>
                </a:solidFill>
                <a:latin typeface="Proxima Nova"/>
                <a:ea typeface="Proxima Nova"/>
                <a:cs typeface="Proxima Nova"/>
                <a:sym typeface="Proxima Nova"/>
              </a:rPr>
              <a:t>London</a:t>
            </a:r>
            <a:endParaRPr b="1" i="0" sz="900" u="none" cap="none" strike="noStrike">
              <a:solidFill>
                <a:srgbClr val="3F3F3F"/>
              </a:solidFill>
              <a:latin typeface="Proxima Nova"/>
              <a:ea typeface="Proxima Nova"/>
              <a:cs typeface="Proxima Nova"/>
              <a:sym typeface="Proxima Nova"/>
            </a:endParaRPr>
          </a:p>
        </p:txBody>
      </p:sp>
      <p:sp>
        <p:nvSpPr>
          <p:cNvPr id="1480" name="Google Shape;1480;p85"/>
          <p:cNvSpPr txBox="1"/>
          <p:nvPr/>
        </p:nvSpPr>
        <p:spPr>
          <a:xfrm>
            <a:off x="3681300" y="2584925"/>
            <a:ext cx="639600" cy="1686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500"/>
              <a:buFont typeface="Arial"/>
              <a:buNone/>
            </a:pPr>
            <a:r>
              <a:rPr b="1" i="0" lang="zh-HK" sz="900" u="none" cap="none" strike="noStrike">
                <a:solidFill>
                  <a:srgbClr val="3F3F3F"/>
                </a:solidFill>
                <a:latin typeface="Proxima Nova"/>
                <a:ea typeface="Proxima Nova"/>
                <a:cs typeface="Proxima Nova"/>
                <a:sym typeface="Proxima Nova"/>
              </a:rPr>
              <a:t>Munich</a:t>
            </a:r>
            <a:endParaRPr b="1" i="0" sz="900" u="none" cap="none" strike="noStrike">
              <a:solidFill>
                <a:srgbClr val="3F3F3F"/>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500"/>
              <a:buFont typeface="Arial"/>
              <a:buNone/>
            </a:pPr>
            <a:r>
              <a:rPr b="1" i="0" lang="zh-HK" sz="900" u="none" cap="none" strike="noStrike">
                <a:solidFill>
                  <a:srgbClr val="3F3F3F"/>
                </a:solidFill>
                <a:latin typeface="Proxima Nova"/>
                <a:ea typeface="Proxima Nova"/>
                <a:cs typeface="Proxima Nova"/>
                <a:sym typeface="Proxima Nova"/>
              </a:rPr>
              <a:t>Zurich</a:t>
            </a:r>
            <a:endParaRPr b="1" i="0" sz="900" u="none" cap="none" strike="noStrike">
              <a:solidFill>
                <a:srgbClr val="3F3F3F"/>
              </a:solidFill>
              <a:latin typeface="Proxima Nova"/>
              <a:ea typeface="Proxima Nova"/>
              <a:cs typeface="Proxima Nova"/>
              <a:sym typeface="Proxima Nova"/>
            </a:endParaRPr>
          </a:p>
        </p:txBody>
      </p:sp>
      <p:sp>
        <p:nvSpPr>
          <p:cNvPr id="1481" name="Google Shape;1481;p85"/>
          <p:cNvSpPr txBox="1"/>
          <p:nvPr/>
        </p:nvSpPr>
        <p:spPr>
          <a:xfrm>
            <a:off x="4823125" y="2584925"/>
            <a:ext cx="4482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900" u="none" cap="none" strike="noStrike">
                <a:solidFill>
                  <a:srgbClr val="3F3F3F"/>
                </a:solidFill>
                <a:latin typeface="Proxima Nova"/>
                <a:ea typeface="Proxima Nova"/>
                <a:cs typeface="Proxima Nova"/>
                <a:sym typeface="Proxima Nova"/>
              </a:rPr>
              <a:t>Vienna</a:t>
            </a:r>
            <a:endParaRPr b="1" i="0" sz="900" u="none" cap="none" strike="noStrike">
              <a:solidFill>
                <a:srgbClr val="3F3F3F"/>
              </a:solidFill>
              <a:latin typeface="Proxima Nova"/>
              <a:ea typeface="Proxima Nova"/>
              <a:cs typeface="Proxima Nova"/>
              <a:sym typeface="Proxima Nova"/>
            </a:endParaRPr>
          </a:p>
        </p:txBody>
      </p:sp>
      <p:pic>
        <p:nvPicPr>
          <p:cNvPr id="1482" name="Google Shape;1482;p85"/>
          <p:cNvPicPr preferRelativeResize="0"/>
          <p:nvPr/>
        </p:nvPicPr>
        <p:blipFill rotWithShape="1">
          <a:blip r:embed="rId4">
            <a:alphaModFix/>
          </a:blip>
          <a:srcRect b="0" l="0" r="0" t="7287"/>
          <a:stretch/>
        </p:blipFill>
        <p:spPr>
          <a:xfrm>
            <a:off x="0" y="0"/>
            <a:ext cx="435338" cy="431800"/>
          </a:xfrm>
          <a:prstGeom prst="rect">
            <a:avLst/>
          </a:prstGeom>
          <a:noFill/>
          <a:ln>
            <a:noFill/>
          </a:ln>
        </p:spPr>
      </p:pic>
      <p:sp>
        <p:nvSpPr>
          <p:cNvPr id="1483" name="Google Shape;1483;p85"/>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
        <p:nvSpPr>
          <p:cNvPr id="1484" name="Google Shape;1484;p85"/>
          <p:cNvSpPr/>
          <p:nvPr/>
        </p:nvSpPr>
        <p:spPr>
          <a:xfrm>
            <a:off x="9018950" y="4540874"/>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85"/>
          <p:cNvSpPr/>
          <p:nvPr/>
        </p:nvSpPr>
        <p:spPr>
          <a:xfrm>
            <a:off x="9018950" y="4857392"/>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ntry Profile">
  <p:cSld name="BLANK_1_1_2_1">
    <p:spTree>
      <p:nvGrpSpPr>
        <p:cNvPr id="1486" name="Shape 1486"/>
        <p:cNvGrpSpPr/>
        <p:nvPr/>
      </p:nvGrpSpPr>
      <p:grpSpPr>
        <a:xfrm>
          <a:off x="0" y="0"/>
          <a:ext cx="0" cy="0"/>
          <a:chOff x="0" y="0"/>
          <a:chExt cx="0" cy="0"/>
        </a:xfrm>
      </p:grpSpPr>
      <p:sp>
        <p:nvSpPr>
          <p:cNvPr id="1487" name="Google Shape;1487;p86"/>
          <p:cNvSpPr/>
          <p:nvPr/>
        </p:nvSpPr>
        <p:spPr>
          <a:xfrm>
            <a:off x="4781475" y="2925996"/>
            <a:ext cx="3715800" cy="1380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86"/>
          <p:cNvSpPr/>
          <p:nvPr/>
        </p:nvSpPr>
        <p:spPr>
          <a:xfrm>
            <a:off x="4781475" y="3324886"/>
            <a:ext cx="3715800" cy="1380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86"/>
          <p:cNvSpPr/>
          <p:nvPr/>
        </p:nvSpPr>
        <p:spPr>
          <a:xfrm>
            <a:off x="4781475" y="3717360"/>
            <a:ext cx="3715800" cy="1380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86"/>
          <p:cNvSpPr/>
          <p:nvPr/>
        </p:nvSpPr>
        <p:spPr>
          <a:xfrm>
            <a:off x="4781475" y="4159450"/>
            <a:ext cx="3715800" cy="1380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91" name="Google Shape;1491;p86"/>
          <p:cNvCxnSpPr/>
          <p:nvPr/>
        </p:nvCxnSpPr>
        <p:spPr>
          <a:xfrm>
            <a:off x="4275150" y="1289725"/>
            <a:ext cx="593700" cy="0"/>
          </a:xfrm>
          <a:prstGeom prst="straightConnector1">
            <a:avLst/>
          </a:prstGeom>
          <a:noFill/>
          <a:ln cap="flat" cmpd="sng" w="19050">
            <a:solidFill>
              <a:srgbClr val="80CAAD"/>
            </a:solidFill>
            <a:prstDash val="solid"/>
            <a:round/>
            <a:headEnd len="sm" w="sm" type="none"/>
            <a:tailEnd len="sm" w="sm" type="none"/>
          </a:ln>
        </p:spPr>
      </p:cxnSp>
      <p:pic>
        <p:nvPicPr>
          <p:cNvPr id="1492" name="Google Shape;1492;p86"/>
          <p:cNvPicPr preferRelativeResize="0"/>
          <p:nvPr/>
        </p:nvPicPr>
        <p:blipFill rotWithShape="1">
          <a:blip r:embed="rId2">
            <a:alphaModFix/>
          </a:blip>
          <a:srcRect b="0" l="0" r="0" t="7287"/>
          <a:stretch/>
        </p:blipFill>
        <p:spPr>
          <a:xfrm>
            <a:off x="0" y="0"/>
            <a:ext cx="435338" cy="431800"/>
          </a:xfrm>
          <a:prstGeom prst="rect">
            <a:avLst/>
          </a:prstGeom>
          <a:noFill/>
          <a:ln>
            <a:noFill/>
          </a:ln>
        </p:spPr>
      </p:pic>
      <p:sp>
        <p:nvSpPr>
          <p:cNvPr id="1493" name="Google Shape;1493;p86"/>
          <p:cNvSpPr txBox="1"/>
          <p:nvPr>
            <p:ph type="title"/>
          </p:nvPr>
        </p:nvSpPr>
        <p:spPr>
          <a:xfrm>
            <a:off x="4781463" y="2632863"/>
            <a:ext cx="1783200" cy="3360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494" name="Google Shape;1494;p86"/>
          <p:cNvSpPr txBox="1"/>
          <p:nvPr>
            <p:ph idx="2" type="title"/>
          </p:nvPr>
        </p:nvSpPr>
        <p:spPr>
          <a:xfrm>
            <a:off x="4781463" y="3038100"/>
            <a:ext cx="1783200" cy="3360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495" name="Google Shape;1495;p86"/>
          <p:cNvSpPr txBox="1"/>
          <p:nvPr>
            <p:ph idx="3" type="title"/>
          </p:nvPr>
        </p:nvSpPr>
        <p:spPr>
          <a:xfrm>
            <a:off x="4781463" y="3443338"/>
            <a:ext cx="1783200" cy="3360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496" name="Google Shape;1496;p86"/>
          <p:cNvSpPr txBox="1"/>
          <p:nvPr>
            <p:ph idx="4" type="title"/>
          </p:nvPr>
        </p:nvSpPr>
        <p:spPr>
          <a:xfrm>
            <a:off x="4781463" y="3841838"/>
            <a:ext cx="1783200" cy="3360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497" name="Google Shape;1497;p86"/>
          <p:cNvSpPr txBox="1"/>
          <p:nvPr>
            <p:ph idx="5" type="title"/>
          </p:nvPr>
        </p:nvSpPr>
        <p:spPr>
          <a:xfrm>
            <a:off x="7915688" y="2632863"/>
            <a:ext cx="1120200" cy="2895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498" name="Google Shape;1498;p86"/>
          <p:cNvSpPr txBox="1"/>
          <p:nvPr>
            <p:ph idx="6" type="title"/>
          </p:nvPr>
        </p:nvSpPr>
        <p:spPr>
          <a:xfrm>
            <a:off x="7915688" y="3061363"/>
            <a:ext cx="1120200" cy="2895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499" name="Google Shape;1499;p86"/>
          <p:cNvSpPr txBox="1"/>
          <p:nvPr>
            <p:ph idx="7" type="title"/>
          </p:nvPr>
        </p:nvSpPr>
        <p:spPr>
          <a:xfrm>
            <a:off x="7915688" y="3466588"/>
            <a:ext cx="1120200" cy="2895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500" name="Google Shape;1500;p86"/>
          <p:cNvSpPr txBox="1"/>
          <p:nvPr>
            <p:ph idx="8" type="title"/>
          </p:nvPr>
        </p:nvSpPr>
        <p:spPr>
          <a:xfrm>
            <a:off x="7915688" y="3865088"/>
            <a:ext cx="1120200" cy="2895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501" name="Google Shape;1501;p86"/>
          <p:cNvSpPr txBox="1"/>
          <p:nvPr>
            <p:ph idx="9" type="title"/>
          </p:nvPr>
        </p:nvSpPr>
        <p:spPr>
          <a:xfrm>
            <a:off x="1670850" y="391550"/>
            <a:ext cx="58023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Font typeface="Proxima Nova"/>
              <a:buNone/>
              <a:defRPr b="1">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502" name="Google Shape;1502;p86"/>
          <p:cNvSpPr txBox="1"/>
          <p:nvPr>
            <p:ph idx="13" type="title"/>
          </p:nvPr>
        </p:nvSpPr>
        <p:spPr>
          <a:xfrm>
            <a:off x="3102450" y="848100"/>
            <a:ext cx="2939100" cy="352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7FC9AC"/>
              </a:buClr>
              <a:buSzPts val="1400"/>
              <a:buFont typeface="Proxima Nova"/>
              <a:buNone/>
              <a:defRPr b="1" sz="1400">
                <a:solidFill>
                  <a:srgbClr val="7FC9AC"/>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503" name="Google Shape;1503;p86"/>
          <p:cNvSpPr txBox="1"/>
          <p:nvPr>
            <p:ph idx="14" type="title"/>
          </p:nvPr>
        </p:nvSpPr>
        <p:spPr>
          <a:xfrm>
            <a:off x="4705275" y="1568775"/>
            <a:ext cx="3715800" cy="1234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595959"/>
              </a:buClr>
              <a:buSzPts val="1000"/>
              <a:buFont typeface="Proxima Nova"/>
              <a:buNone/>
              <a:defRPr sz="1000">
                <a:solidFill>
                  <a:srgbClr val="595959"/>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504" name="Google Shape;1504;p86"/>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
        <p:nvSpPr>
          <p:cNvPr id="1505" name="Google Shape;1505;p86"/>
          <p:cNvSpPr/>
          <p:nvPr/>
        </p:nvSpPr>
        <p:spPr>
          <a:xfrm>
            <a:off x="9018950" y="4540874"/>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86"/>
          <p:cNvSpPr/>
          <p:nvPr/>
        </p:nvSpPr>
        <p:spPr>
          <a:xfrm>
            <a:off x="9018950" y="4857392"/>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story">
  <p:cSld name="BLANK_1_1_1">
    <p:spTree>
      <p:nvGrpSpPr>
        <p:cNvPr id="1507" name="Shape 1507"/>
        <p:cNvGrpSpPr/>
        <p:nvPr/>
      </p:nvGrpSpPr>
      <p:grpSpPr>
        <a:xfrm>
          <a:off x="0" y="0"/>
          <a:ext cx="0" cy="0"/>
          <a:chOff x="0" y="0"/>
          <a:chExt cx="0" cy="0"/>
        </a:xfrm>
      </p:grpSpPr>
      <p:sp>
        <p:nvSpPr>
          <p:cNvPr id="1508" name="Google Shape;1508;p87"/>
          <p:cNvSpPr txBox="1"/>
          <p:nvPr/>
        </p:nvSpPr>
        <p:spPr>
          <a:xfrm>
            <a:off x="-100" y="481400"/>
            <a:ext cx="9144000" cy="5727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4000"/>
              <a:buFont typeface="Arial"/>
              <a:buNone/>
            </a:pPr>
            <a:r>
              <a:rPr b="0" i="0" lang="zh-HK" sz="2800" u="none" cap="none" strike="noStrike">
                <a:solidFill>
                  <a:srgbClr val="002838"/>
                </a:solidFill>
                <a:latin typeface="Proxima Nova"/>
                <a:ea typeface="Proxima Nova"/>
                <a:cs typeface="Proxima Nova"/>
                <a:sym typeface="Proxima Nova"/>
              </a:rPr>
              <a:t>OUR </a:t>
            </a:r>
            <a:r>
              <a:rPr b="0" i="0" lang="zh-HK" sz="2800" u="none" cap="none" strike="noStrike">
                <a:solidFill>
                  <a:srgbClr val="002838"/>
                </a:solidFill>
                <a:latin typeface="Proxima Nova Semibold"/>
                <a:ea typeface="Proxima Nova Semibold"/>
                <a:cs typeface="Proxima Nova Semibold"/>
                <a:sym typeface="Proxima Nova Semibold"/>
              </a:rPr>
              <a:t>HISTORY</a:t>
            </a:r>
            <a:endParaRPr b="0" i="0" sz="2800" u="none" cap="none" strike="noStrike">
              <a:solidFill>
                <a:srgbClr val="002838"/>
              </a:solidFill>
              <a:latin typeface="Proxima Nova Semibold"/>
              <a:ea typeface="Proxima Nova Semibold"/>
              <a:cs typeface="Proxima Nova Semibold"/>
              <a:sym typeface="Proxima Nova Semibold"/>
            </a:endParaRPr>
          </a:p>
        </p:txBody>
      </p:sp>
      <p:cxnSp>
        <p:nvCxnSpPr>
          <p:cNvPr id="1509" name="Google Shape;1509;p87"/>
          <p:cNvCxnSpPr/>
          <p:nvPr/>
        </p:nvCxnSpPr>
        <p:spPr>
          <a:xfrm>
            <a:off x="685513" y="3036250"/>
            <a:ext cx="7641000" cy="12600"/>
          </a:xfrm>
          <a:prstGeom prst="straightConnector1">
            <a:avLst/>
          </a:prstGeom>
          <a:noFill/>
          <a:ln cap="flat" cmpd="sng" w="9525">
            <a:solidFill>
              <a:srgbClr val="0C3342"/>
            </a:solidFill>
            <a:prstDash val="solid"/>
            <a:round/>
            <a:headEnd len="sm" w="sm" type="none"/>
            <a:tailEnd len="sm" w="sm" type="none"/>
          </a:ln>
        </p:spPr>
      </p:cxnSp>
      <p:cxnSp>
        <p:nvCxnSpPr>
          <p:cNvPr id="1510" name="Google Shape;1510;p87"/>
          <p:cNvCxnSpPr/>
          <p:nvPr/>
        </p:nvCxnSpPr>
        <p:spPr>
          <a:xfrm rot="10800000">
            <a:off x="727813" y="1729325"/>
            <a:ext cx="0" cy="1314600"/>
          </a:xfrm>
          <a:prstGeom prst="straightConnector1">
            <a:avLst/>
          </a:prstGeom>
          <a:noFill/>
          <a:ln cap="flat" cmpd="sng" w="19050">
            <a:solidFill>
              <a:srgbClr val="7FC9AC"/>
            </a:solidFill>
            <a:prstDash val="solid"/>
            <a:round/>
            <a:headEnd len="sm" w="sm" type="none"/>
            <a:tailEnd len="sm" w="sm" type="none"/>
          </a:ln>
        </p:spPr>
      </p:cxnSp>
      <p:cxnSp>
        <p:nvCxnSpPr>
          <p:cNvPr id="1511" name="Google Shape;1511;p87"/>
          <p:cNvCxnSpPr/>
          <p:nvPr/>
        </p:nvCxnSpPr>
        <p:spPr>
          <a:xfrm rot="10800000">
            <a:off x="2646013" y="1309025"/>
            <a:ext cx="0" cy="1734900"/>
          </a:xfrm>
          <a:prstGeom prst="straightConnector1">
            <a:avLst/>
          </a:prstGeom>
          <a:noFill/>
          <a:ln cap="flat" cmpd="sng" w="19050">
            <a:solidFill>
              <a:srgbClr val="7FC9AC"/>
            </a:solidFill>
            <a:prstDash val="solid"/>
            <a:round/>
            <a:headEnd len="sm" w="sm" type="none"/>
            <a:tailEnd len="sm" w="sm" type="none"/>
          </a:ln>
        </p:spPr>
      </p:cxnSp>
      <p:cxnSp>
        <p:nvCxnSpPr>
          <p:cNvPr id="1512" name="Google Shape;1512;p87"/>
          <p:cNvCxnSpPr/>
          <p:nvPr/>
        </p:nvCxnSpPr>
        <p:spPr>
          <a:xfrm rot="10800000">
            <a:off x="6337700" y="1278250"/>
            <a:ext cx="0" cy="1758000"/>
          </a:xfrm>
          <a:prstGeom prst="straightConnector1">
            <a:avLst/>
          </a:prstGeom>
          <a:noFill/>
          <a:ln cap="flat" cmpd="sng" w="19050">
            <a:solidFill>
              <a:srgbClr val="7FC9AC"/>
            </a:solidFill>
            <a:prstDash val="solid"/>
            <a:round/>
            <a:headEnd len="sm" w="sm" type="none"/>
            <a:tailEnd len="sm" w="sm" type="none"/>
          </a:ln>
        </p:spPr>
      </p:cxnSp>
      <p:cxnSp>
        <p:nvCxnSpPr>
          <p:cNvPr id="1513" name="Google Shape;1513;p87"/>
          <p:cNvCxnSpPr/>
          <p:nvPr/>
        </p:nvCxnSpPr>
        <p:spPr>
          <a:xfrm rot="10800000">
            <a:off x="8339788" y="1729325"/>
            <a:ext cx="0" cy="1314600"/>
          </a:xfrm>
          <a:prstGeom prst="straightConnector1">
            <a:avLst/>
          </a:prstGeom>
          <a:noFill/>
          <a:ln cap="flat" cmpd="sng" w="19050">
            <a:solidFill>
              <a:srgbClr val="7FC9AC"/>
            </a:solidFill>
            <a:prstDash val="solid"/>
            <a:round/>
            <a:headEnd len="sm" w="sm" type="none"/>
            <a:tailEnd len="sm" w="sm" type="none"/>
          </a:ln>
        </p:spPr>
      </p:cxnSp>
      <p:sp>
        <p:nvSpPr>
          <p:cNvPr id="1514" name="Google Shape;1514;p87"/>
          <p:cNvSpPr/>
          <p:nvPr/>
        </p:nvSpPr>
        <p:spPr>
          <a:xfrm>
            <a:off x="501013" y="1402075"/>
            <a:ext cx="453600" cy="4536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87"/>
          <p:cNvSpPr/>
          <p:nvPr/>
        </p:nvSpPr>
        <p:spPr>
          <a:xfrm>
            <a:off x="2419213" y="1064025"/>
            <a:ext cx="453600" cy="4536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87"/>
          <p:cNvSpPr/>
          <p:nvPr/>
        </p:nvSpPr>
        <p:spPr>
          <a:xfrm>
            <a:off x="6110900" y="1064025"/>
            <a:ext cx="453600" cy="4536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87"/>
          <p:cNvSpPr/>
          <p:nvPr/>
        </p:nvSpPr>
        <p:spPr>
          <a:xfrm>
            <a:off x="8112988" y="1517625"/>
            <a:ext cx="453600" cy="4536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87"/>
          <p:cNvSpPr/>
          <p:nvPr/>
        </p:nvSpPr>
        <p:spPr>
          <a:xfrm>
            <a:off x="662413" y="2970850"/>
            <a:ext cx="130800" cy="1308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87"/>
          <p:cNvSpPr/>
          <p:nvPr/>
        </p:nvSpPr>
        <p:spPr>
          <a:xfrm>
            <a:off x="2580613" y="2970850"/>
            <a:ext cx="130800" cy="1308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87"/>
          <p:cNvSpPr/>
          <p:nvPr/>
        </p:nvSpPr>
        <p:spPr>
          <a:xfrm>
            <a:off x="4337413" y="2970850"/>
            <a:ext cx="130800" cy="1308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87"/>
          <p:cNvSpPr/>
          <p:nvPr/>
        </p:nvSpPr>
        <p:spPr>
          <a:xfrm>
            <a:off x="6275700" y="2970850"/>
            <a:ext cx="130800" cy="1308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1522" name="Google Shape;1522;p87"/>
          <p:cNvSpPr/>
          <p:nvPr/>
        </p:nvSpPr>
        <p:spPr>
          <a:xfrm>
            <a:off x="8274388" y="2970850"/>
            <a:ext cx="130800" cy="1308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1523" name="Google Shape;1523;p87"/>
          <p:cNvSpPr txBox="1"/>
          <p:nvPr/>
        </p:nvSpPr>
        <p:spPr>
          <a:xfrm>
            <a:off x="566863" y="3158250"/>
            <a:ext cx="3219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1000" u="none" cap="none" strike="noStrike">
                <a:solidFill>
                  <a:srgbClr val="3F3F3F"/>
                </a:solidFill>
                <a:latin typeface="Proxima Nova"/>
                <a:ea typeface="Proxima Nova"/>
                <a:cs typeface="Proxima Nova"/>
                <a:sym typeface="Proxima Nova"/>
              </a:rPr>
              <a:t>2012</a:t>
            </a:r>
            <a:endParaRPr b="1" i="0" sz="1000" u="none" cap="none" strike="noStrike">
              <a:solidFill>
                <a:srgbClr val="3F3F3F"/>
              </a:solidFill>
              <a:latin typeface="Proxima Nova"/>
              <a:ea typeface="Proxima Nova"/>
              <a:cs typeface="Proxima Nova"/>
              <a:sym typeface="Proxima Nova"/>
            </a:endParaRPr>
          </a:p>
        </p:txBody>
      </p:sp>
      <p:sp>
        <p:nvSpPr>
          <p:cNvPr id="1524" name="Google Shape;1524;p87"/>
          <p:cNvSpPr txBox="1"/>
          <p:nvPr/>
        </p:nvSpPr>
        <p:spPr>
          <a:xfrm>
            <a:off x="2499913" y="3158250"/>
            <a:ext cx="2922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1000" u="none" cap="none" strike="noStrike">
                <a:solidFill>
                  <a:srgbClr val="3F3F3F"/>
                </a:solidFill>
                <a:latin typeface="Proxima Nova"/>
                <a:ea typeface="Proxima Nova"/>
                <a:cs typeface="Proxima Nova"/>
                <a:sym typeface="Proxima Nova"/>
              </a:rPr>
              <a:t>2015</a:t>
            </a:r>
            <a:endParaRPr b="1" i="0" sz="1000" u="none" cap="none" strike="noStrike">
              <a:solidFill>
                <a:srgbClr val="3F3F3F"/>
              </a:solidFill>
              <a:latin typeface="Proxima Nova"/>
              <a:ea typeface="Proxima Nova"/>
              <a:cs typeface="Proxima Nova"/>
              <a:sym typeface="Proxima Nova"/>
            </a:endParaRPr>
          </a:p>
        </p:txBody>
      </p:sp>
      <p:sp>
        <p:nvSpPr>
          <p:cNvPr id="1525" name="Google Shape;1525;p87"/>
          <p:cNvSpPr txBox="1"/>
          <p:nvPr/>
        </p:nvSpPr>
        <p:spPr>
          <a:xfrm>
            <a:off x="4239425" y="3158250"/>
            <a:ext cx="2922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1000" u="none" cap="none" strike="noStrike">
                <a:solidFill>
                  <a:srgbClr val="3F3F3F"/>
                </a:solidFill>
                <a:latin typeface="Proxima Nova"/>
                <a:ea typeface="Proxima Nova"/>
                <a:cs typeface="Proxima Nova"/>
                <a:sym typeface="Proxima Nova"/>
              </a:rPr>
              <a:t>2016</a:t>
            </a:r>
            <a:endParaRPr b="1" i="0" sz="1000" u="none" cap="none" strike="noStrike">
              <a:solidFill>
                <a:srgbClr val="3F3F3F"/>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500"/>
              <a:buFont typeface="Arial"/>
              <a:buNone/>
            </a:pPr>
            <a:r>
              <a:t/>
            </a:r>
            <a:endParaRPr b="1" i="0" sz="1000" u="none" cap="none" strike="noStrike">
              <a:solidFill>
                <a:srgbClr val="3F3F3F"/>
              </a:solidFill>
              <a:latin typeface="Proxima Nova"/>
              <a:ea typeface="Proxima Nova"/>
              <a:cs typeface="Proxima Nova"/>
              <a:sym typeface="Proxima Nova"/>
            </a:endParaRPr>
          </a:p>
        </p:txBody>
      </p:sp>
      <p:sp>
        <p:nvSpPr>
          <p:cNvPr id="1526" name="Google Shape;1526;p87"/>
          <p:cNvSpPr txBox="1"/>
          <p:nvPr/>
        </p:nvSpPr>
        <p:spPr>
          <a:xfrm>
            <a:off x="6180163" y="3158250"/>
            <a:ext cx="3219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1000" u="none" cap="none" strike="noStrike">
                <a:solidFill>
                  <a:srgbClr val="3F3F3F"/>
                </a:solidFill>
                <a:latin typeface="Proxima Nova"/>
                <a:ea typeface="Proxima Nova"/>
                <a:cs typeface="Proxima Nova"/>
                <a:sym typeface="Proxima Nova"/>
              </a:rPr>
              <a:t>2017</a:t>
            </a:r>
            <a:endParaRPr b="1" i="0" sz="1000" u="none" cap="none" strike="noStrike">
              <a:solidFill>
                <a:srgbClr val="3F3F3F"/>
              </a:solidFill>
              <a:latin typeface="Proxima Nova"/>
              <a:ea typeface="Proxima Nova"/>
              <a:cs typeface="Proxima Nova"/>
              <a:sym typeface="Proxima Nova"/>
            </a:endParaRPr>
          </a:p>
        </p:txBody>
      </p:sp>
      <p:sp>
        <p:nvSpPr>
          <p:cNvPr id="1527" name="Google Shape;1527;p87"/>
          <p:cNvSpPr txBox="1"/>
          <p:nvPr/>
        </p:nvSpPr>
        <p:spPr>
          <a:xfrm>
            <a:off x="7950238" y="3158250"/>
            <a:ext cx="3219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1000" u="none" cap="none" strike="noStrike">
                <a:solidFill>
                  <a:srgbClr val="3F3F3F"/>
                </a:solidFill>
                <a:latin typeface="Proxima Nova"/>
                <a:ea typeface="Proxima Nova"/>
                <a:cs typeface="Proxima Nova"/>
                <a:sym typeface="Proxima Nova"/>
              </a:rPr>
              <a:t>2018</a:t>
            </a:r>
            <a:endParaRPr b="1" i="0" sz="1000" u="none" cap="none" strike="noStrike">
              <a:solidFill>
                <a:srgbClr val="3F3F3F"/>
              </a:solidFill>
              <a:latin typeface="Proxima Nova"/>
              <a:ea typeface="Proxima Nova"/>
              <a:cs typeface="Proxima Nova"/>
              <a:sym typeface="Proxima Nova"/>
            </a:endParaRPr>
          </a:p>
        </p:txBody>
      </p:sp>
      <p:sp>
        <p:nvSpPr>
          <p:cNvPr id="1528" name="Google Shape;1528;p87"/>
          <p:cNvSpPr txBox="1"/>
          <p:nvPr/>
        </p:nvSpPr>
        <p:spPr>
          <a:xfrm>
            <a:off x="897538" y="2353700"/>
            <a:ext cx="1217100" cy="429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55555"/>
              </a:buClr>
              <a:buSzPts val="1000"/>
              <a:buFont typeface="Arial"/>
              <a:buNone/>
            </a:pPr>
            <a:r>
              <a:rPr b="0" i="0" lang="zh-HK" sz="900" u="none" cap="none" strike="noStrike">
                <a:solidFill>
                  <a:srgbClr val="3F3F3F"/>
                </a:solidFill>
                <a:latin typeface="Proxima Nova"/>
                <a:ea typeface="Proxima Nova"/>
                <a:cs typeface="Proxima Nova"/>
                <a:sym typeface="Proxima Nova"/>
              </a:rPr>
              <a:t>Privé</a:t>
            </a:r>
            <a:r>
              <a:rPr b="0" i="0" lang="zh-HK" sz="900" u="none" cap="none" strike="noStrike">
                <a:solidFill>
                  <a:srgbClr val="555555"/>
                </a:solidFill>
                <a:latin typeface="Proxima Nova"/>
                <a:ea typeface="Proxima Nova"/>
                <a:cs typeface="Proxima Nova"/>
                <a:sym typeface="Proxima Nova"/>
              </a:rPr>
              <a:t> Managers launches first modules and starts working with first clients</a:t>
            </a:r>
            <a:endParaRPr b="0" i="0" sz="900" u="none" cap="none" strike="noStrike">
              <a:solidFill>
                <a:srgbClr val="555555"/>
              </a:solidFill>
              <a:latin typeface="Proxima Nova"/>
              <a:ea typeface="Proxima Nova"/>
              <a:cs typeface="Proxima Nova"/>
              <a:sym typeface="Proxima Nova"/>
            </a:endParaRPr>
          </a:p>
        </p:txBody>
      </p:sp>
      <p:sp>
        <p:nvSpPr>
          <p:cNvPr id="1529" name="Google Shape;1529;p87"/>
          <p:cNvSpPr txBox="1"/>
          <p:nvPr/>
        </p:nvSpPr>
        <p:spPr>
          <a:xfrm>
            <a:off x="897549" y="2185100"/>
            <a:ext cx="14364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1000" u="none" cap="none" strike="noStrike">
                <a:solidFill>
                  <a:srgbClr val="3F3F3F"/>
                </a:solidFill>
                <a:latin typeface="Proxima Nova"/>
                <a:ea typeface="Proxima Nova"/>
                <a:cs typeface="Proxima Nova"/>
                <a:sym typeface="Proxima Nova"/>
              </a:rPr>
              <a:t>PLATFORM GOES LIVE</a:t>
            </a:r>
            <a:endParaRPr b="1" i="0" sz="1000" u="none" cap="none" strike="noStrike">
              <a:solidFill>
                <a:srgbClr val="3F3F3F"/>
              </a:solidFill>
              <a:latin typeface="Proxima Nova"/>
              <a:ea typeface="Proxima Nova"/>
              <a:cs typeface="Proxima Nova"/>
              <a:sym typeface="Proxima Nova"/>
            </a:endParaRPr>
          </a:p>
        </p:txBody>
      </p:sp>
      <p:sp>
        <p:nvSpPr>
          <p:cNvPr id="1530" name="Google Shape;1530;p87"/>
          <p:cNvSpPr txBox="1"/>
          <p:nvPr/>
        </p:nvSpPr>
        <p:spPr>
          <a:xfrm>
            <a:off x="2872828" y="2398475"/>
            <a:ext cx="1307100" cy="429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55555"/>
              </a:buClr>
              <a:buSzPts val="1000"/>
              <a:buFont typeface="Arial"/>
              <a:buNone/>
            </a:pPr>
            <a:r>
              <a:rPr b="0" i="0" lang="zh-HK" sz="900" u="none" cap="none" strike="noStrike">
                <a:solidFill>
                  <a:srgbClr val="555555"/>
                </a:solidFill>
                <a:latin typeface="Proxima Nova"/>
                <a:ea typeface="Proxima Nova"/>
                <a:cs typeface="Proxima Nova"/>
                <a:sym typeface="Proxima Nova"/>
              </a:rPr>
              <a:t>One of the largest banks in the world adopts </a:t>
            </a:r>
            <a:r>
              <a:rPr b="0" i="0" lang="zh-HK" sz="900" u="none" cap="none" strike="noStrike">
                <a:solidFill>
                  <a:srgbClr val="3F3F3F"/>
                </a:solidFill>
                <a:latin typeface="Proxima Nova"/>
                <a:ea typeface="Proxima Nova"/>
                <a:cs typeface="Proxima Nova"/>
                <a:sym typeface="Proxima Nova"/>
              </a:rPr>
              <a:t>Privé’s</a:t>
            </a:r>
            <a:r>
              <a:rPr b="0" i="0" lang="zh-HK" sz="900" u="none" cap="none" strike="noStrike">
                <a:solidFill>
                  <a:srgbClr val="555555"/>
                </a:solidFill>
                <a:latin typeface="Proxima Nova"/>
                <a:ea typeface="Proxima Nova"/>
                <a:cs typeface="Proxima Nova"/>
                <a:sym typeface="Proxima Nova"/>
              </a:rPr>
              <a:t> solutions</a:t>
            </a:r>
            <a:endParaRPr b="0" i="0" sz="900" u="none" cap="none" strike="noStrike">
              <a:solidFill>
                <a:srgbClr val="555555"/>
              </a:solidFill>
              <a:latin typeface="Proxima Nova"/>
              <a:ea typeface="Proxima Nova"/>
              <a:cs typeface="Proxima Nova"/>
              <a:sym typeface="Proxima Nova"/>
            </a:endParaRPr>
          </a:p>
        </p:txBody>
      </p:sp>
      <p:sp>
        <p:nvSpPr>
          <p:cNvPr id="1531" name="Google Shape;1531;p87"/>
          <p:cNvSpPr txBox="1"/>
          <p:nvPr/>
        </p:nvSpPr>
        <p:spPr>
          <a:xfrm>
            <a:off x="2872813" y="2229875"/>
            <a:ext cx="14364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1000" u="none" cap="none" strike="noStrike">
                <a:solidFill>
                  <a:srgbClr val="3F3F3F"/>
                </a:solidFill>
                <a:latin typeface="Proxima Nova"/>
                <a:ea typeface="Proxima Nova"/>
                <a:cs typeface="Proxima Nova"/>
                <a:sym typeface="Proxima Nova"/>
              </a:rPr>
              <a:t>TOP 5 BANK SIGNED</a:t>
            </a:r>
            <a:endParaRPr b="1" i="0" sz="1000" u="none" cap="none" strike="noStrike">
              <a:solidFill>
                <a:srgbClr val="3F3F3F"/>
              </a:solidFill>
              <a:latin typeface="Proxima Nova"/>
              <a:ea typeface="Proxima Nova"/>
              <a:cs typeface="Proxima Nova"/>
              <a:sym typeface="Proxima Nova"/>
            </a:endParaRPr>
          </a:p>
        </p:txBody>
      </p:sp>
      <p:sp>
        <p:nvSpPr>
          <p:cNvPr id="1532" name="Google Shape;1532;p87"/>
          <p:cNvSpPr txBox="1"/>
          <p:nvPr/>
        </p:nvSpPr>
        <p:spPr>
          <a:xfrm>
            <a:off x="4640425" y="2398475"/>
            <a:ext cx="1486500" cy="429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55555"/>
              </a:buClr>
              <a:buSzPts val="1000"/>
              <a:buFont typeface="Arial"/>
              <a:buNone/>
            </a:pPr>
            <a:r>
              <a:rPr b="0" i="0" lang="zh-HK" sz="900" u="none" cap="none" strike="noStrike">
                <a:solidFill>
                  <a:srgbClr val="3F3F3F"/>
                </a:solidFill>
                <a:latin typeface="Proxima Nova"/>
                <a:ea typeface="Proxima Nova"/>
                <a:cs typeface="Proxima Nova"/>
                <a:sym typeface="Proxima Nova"/>
              </a:rPr>
              <a:t>Privé becomes regulated broker-dealer and insurance agent in Hong Kong</a:t>
            </a:r>
            <a:endParaRPr b="0" i="0" sz="900" u="none" cap="none" strike="noStrike">
              <a:solidFill>
                <a:srgbClr val="555555"/>
              </a:solidFill>
              <a:latin typeface="Proxima Nova"/>
              <a:ea typeface="Proxima Nova"/>
              <a:cs typeface="Proxima Nova"/>
              <a:sym typeface="Proxima Nova"/>
            </a:endParaRPr>
          </a:p>
        </p:txBody>
      </p:sp>
      <p:sp>
        <p:nvSpPr>
          <p:cNvPr id="1533" name="Google Shape;1533;p87"/>
          <p:cNvSpPr txBox="1"/>
          <p:nvPr/>
        </p:nvSpPr>
        <p:spPr>
          <a:xfrm>
            <a:off x="4640413" y="2229875"/>
            <a:ext cx="12171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1000" u="none" cap="none" strike="noStrike">
                <a:solidFill>
                  <a:srgbClr val="3F3F3F"/>
                </a:solidFill>
                <a:latin typeface="Proxima Nova"/>
                <a:ea typeface="Proxima Nova"/>
                <a:cs typeface="Proxima Nova"/>
                <a:sym typeface="Proxima Nova"/>
              </a:rPr>
              <a:t>LICENSED ENTITY</a:t>
            </a:r>
            <a:endParaRPr b="1" i="0" sz="1000" u="none" cap="none" strike="noStrike">
              <a:solidFill>
                <a:srgbClr val="3F3F3F"/>
              </a:solidFill>
              <a:latin typeface="Proxima Nova"/>
              <a:ea typeface="Proxima Nova"/>
              <a:cs typeface="Proxima Nova"/>
              <a:sym typeface="Proxima Nova"/>
            </a:endParaRPr>
          </a:p>
        </p:txBody>
      </p:sp>
      <p:sp>
        <p:nvSpPr>
          <p:cNvPr id="1534" name="Google Shape;1534;p87"/>
          <p:cNvSpPr txBox="1"/>
          <p:nvPr/>
        </p:nvSpPr>
        <p:spPr>
          <a:xfrm>
            <a:off x="6576503" y="2398475"/>
            <a:ext cx="1307100" cy="429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55555"/>
              </a:buClr>
              <a:buSzPts val="1000"/>
              <a:buFont typeface="Arial"/>
              <a:buNone/>
            </a:pPr>
            <a:r>
              <a:rPr b="0" i="0" lang="zh-HK" sz="900" u="none" cap="none" strike="noStrike">
                <a:solidFill>
                  <a:srgbClr val="555555"/>
                </a:solidFill>
                <a:latin typeface="Proxima Nova"/>
                <a:ea typeface="Proxima Nova"/>
                <a:cs typeface="Proxima Nova"/>
                <a:sym typeface="Proxima Nova"/>
              </a:rPr>
              <a:t>Awarded the fastest growing technology company in Hong Kong</a:t>
            </a:r>
            <a:endParaRPr b="0" i="0" sz="900" u="none" cap="none" strike="noStrike">
              <a:solidFill>
                <a:srgbClr val="555555"/>
              </a:solidFill>
              <a:latin typeface="Proxima Nova"/>
              <a:ea typeface="Proxima Nova"/>
              <a:cs typeface="Proxima Nova"/>
              <a:sym typeface="Proxima Nova"/>
            </a:endParaRPr>
          </a:p>
        </p:txBody>
      </p:sp>
      <p:sp>
        <p:nvSpPr>
          <p:cNvPr id="1535" name="Google Shape;1535;p87"/>
          <p:cNvSpPr txBox="1"/>
          <p:nvPr/>
        </p:nvSpPr>
        <p:spPr>
          <a:xfrm>
            <a:off x="6576488" y="2229875"/>
            <a:ext cx="12171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1000" u="none" cap="none" strike="noStrike">
                <a:solidFill>
                  <a:srgbClr val="3F3F3F"/>
                </a:solidFill>
                <a:latin typeface="Proxima Nova"/>
                <a:ea typeface="Proxima Nova"/>
                <a:cs typeface="Proxima Nova"/>
                <a:sym typeface="Proxima Nova"/>
              </a:rPr>
              <a:t>DELOITTE FAST 20</a:t>
            </a:r>
            <a:endParaRPr b="1" i="0" sz="1000" u="none" cap="none" strike="noStrike">
              <a:solidFill>
                <a:srgbClr val="3F3F3F"/>
              </a:solidFill>
              <a:latin typeface="Proxima Nova"/>
              <a:ea typeface="Proxima Nova"/>
              <a:cs typeface="Proxima Nova"/>
              <a:sym typeface="Proxima Nova"/>
            </a:endParaRPr>
          </a:p>
        </p:txBody>
      </p:sp>
      <p:sp>
        <p:nvSpPr>
          <p:cNvPr id="1536" name="Google Shape;1536;p87"/>
          <p:cNvSpPr/>
          <p:nvPr/>
        </p:nvSpPr>
        <p:spPr>
          <a:xfrm>
            <a:off x="643513" y="1544566"/>
            <a:ext cx="168600" cy="168600"/>
          </a:xfrm>
          <a:prstGeom prst="donut">
            <a:avLst>
              <a:gd fmla="val 25000" name="adj"/>
            </a:avLst>
          </a:prstGeom>
          <a:solidFill>
            <a:srgbClr val="FF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87"/>
          <p:cNvSpPr/>
          <p:nvPr/>
        </p:nvSpPr>
        <p:spPr>
          <a:xfrm>
            <a:off x="2561713" y="1206516"/>
            <a:ext cx="168600" cy="168600"/>
          </a:xfrm>
          <a:prstGeom prst="donut">
            <a:avLst>
              <a:gd fmla="val 25000" name="adj"/>
            </a:avLst>
          </a:prstGeom>
          <a:solidFill>
            <a:srgbClr val="FF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38" name="Google Shape;1538;p87"/>
          <p:cNvCxnSpPr/>
          <p:nvPr/>
        </p:nvCxnSpPr>
        <p:spPr>
          <a:xfrm rot="10800000">
            <a:off x="4411163" y="1721650"/>
            <a:ext cx="0" cy="1314600"/>
          </a:xfrm>
          <a:prstGeom prst="straightConnector1">
            <a:avLst/>
          </a:prstGeom>
          <a:noFill/>
          <a:ln cap="flat" cmpd="sng" w="19050">
            <a:solidFill>
              <a:srgbClr val="7FC9AC"/>
            </a:solidFill>
            <a:prstDash val="solid"/>
            <a:round/>
            <a:headEnd len="sm" w="sm" type="none"/>
            <a:tailEnd len="sm" w="sm" type="none"/>
          </a:ln>
        </p:spPr>
      </p:cxnSp>
      <p:sp>
        <p:nvSpPr>
          <p:cNvPr id="1539" name="Google Shape;1539;p87"/>
          <p:cNvSpPr/>
          <p:nvPr/>
        </p:nvSpPr>
        <p:spPr>
          <a:xfrm>
            <a:off x="4184363" y="1394400"/>
            <a:ext cx="453600" cy="4536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87"/>
          <p:cNvSpPr/>
          <p:nvPr/>
        </p:nvSpPr>
        <p:spPr>
          <a:xfrm>
            <a:off x="4326863" y="1536891"/>
            <a:ext cx="168600" cy="168600"/>
          </a:xfrm>
          <a:prstGeom prst="donut">
            <a:avLst>
              <a:gd fmla="val 25000" name="adj"/>
            </a:avLst>
          </a:prstGeom>
          <a:solidFill>
            <a:srgbClr val="FF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87"/>
          <p:cNvSpPr/>
          <p:nvPr/>
        </p:nvSpPr>
        <p:spPr>
          <a:xfrm>
            <a:off x="6256813" y="1206516"/>
            <a:ext cx="168600" cy="168600"/>
          </a:xfrm>
          <a:prstGeom prst="donut">
            <a:avLst>
              <a:gd fmla="val 25000" name="adj"/>
            </a:avLst>
          </a:prstGeom>
          <a:solidFill>
            <a:srgbClr val="FF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87"/>
          <p:cNvSpPr/>
          <p:nvPr/>
        </p:nvSpPr>
        <p:spPr>
          <a:xfrm>
            <a:off x="8255488" y="1660128"/>
            <a:ext cx="168600" cy="168600"/>
          </a:xfrm>
          <a:prstGeom prst="donut">
            <a:avLst>
              <a:gd fmla="val 25000" name="adj"/>
            </a:avLst>
          </a:prstGeom>
          <a:solidFill>
            <a:srgbClr val="FF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43" name="Google Shape;1543;p87"/>
          <p:cNvCxnSpPr/>
          <p:nvPr/>
        </p:nvCxnSpPr>
        <p:spPr>
          <a:xfrm>
            <a:off x="4275150" y="1016500"/>
            <a:ext cx="593700" cy="0"/>
          </a:xfrm>
          <a:prstGeom prst="straightConnector1">
            <a:avLst/>
          </a:prstGeom>
          <a:noFill/>
          <a:ln cap="flat" cmpd="sng" w="19050">
            <a:solidFill>
              <a:srgbClr val="80CAAD"/>
            </a:solidFill>
            <a:prstDash val="solid"/>
            <a:round/>
            <a:headEnd len="sm" w="sm" type="none"/>
            <a:tailEnd len="sm" w="sm" type="none"/>
          </a:ln>
        </p:spPr>
      </p:cxnSp>
      <p:cxnSp>
        <p:nvCxnSpPr>
          <p:cNvPr id="1544" name="Google Shape;1544;p87"/>
          <p:cNvCxnSpPr/>
          <p:nvPr/>
        </p:nvCxnSpPr>
        <p:spPr>
          <a:xfrm>
            <a:off x="1694338" y="3051100"/>
            <a:ext cx="0" cy="1314600"/>
          </a:xfrm>
          <a:prstGeom prst="straightConnector1">
            <a:avLst/>
          </a:prstGeom>
          <a:noFill/>
          <a:ln cap="flat" cmpd="sng" w="19050">
            <a:solidFill>
              <a:srgbClr val="7FC9AC"/>
            </a:solidFill>
            <a:prstDash val="solid"/>
            <a:round/>
            <a:headEnd len="sm" w="sm" type="none"/>
            <a:tailEnd len="sm" w="sm" type="none"/>
          </a:ln>
        </p:spPr>
      </p:cxnSp>
      <p:sp>
        <p:nvSpPr>
          <p:cNvPr id="1545" name="Google Shape;1545;p87"/>
          <p:cNvSpPr/>
          <p:nvPr/>
        </p:nvSpPr>
        <p:spPr>
          <a:xfrm rot="10800000">
            <a:off x="1467538" y="4239350"/>
            <a:ext cx="453600" cy="4536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87"/>
          <p:cNvSpPr/>
          <p:nvPr/>
        </p:nvSpPr>
        <p:spPr>
          <a:xfrm rot="10800000">
            <a:off x="1628938" y="2993375"/>
            <a:ext cx="130800" cy="1308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87"/>
          <p:cNvSpPr/>
          <p:nvPr/>
        </p:nvSpPr>
        <p:spPr>
          <a:xfrm rot="10800000">
            <a:off x="1610038" y="4381859"/>
            <a:ext cx="168600" cy="168600"/>
          </a:xfrm>
          <a:prstGeom prst="donut">
            <a:avLst>
              <a:gd fmla="val 25000" name="adj"/>
            </a:avLst>
          </a:prstGeom>
          <a:solidFill>
            <a:srgbClr val="FF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87"/>
          <p:cNvSpPr txBox="1"/>
          <p:nvPr/>
        </p:nvSpPr>
        <p:spPr>
          <a:xfrm>
            <a:off x="1921138" y="3715775"/>
            <a:ext cx="1217100" cy="429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55555"/>
              </a:buClr>
              <a:buSzPts val="1000"/>
              <a:buFont typeface="Arial"/>
              <a:buNone/>
            </a:pPr>
            <a:r>
              <a:rPr b="0" i="0" lang="zh-HK" sz="900" u="none" cap="none" strike="noStrike">
                <a:solidFill>
                  <a:srgbClr val="555555"/>
                </a:solidFill>
                <a:latin typeface="Proxima Nova"/>
                <a:ea typeface="Proxima Nova"/>
                <a:cs typeface="Proxima Nova"/>
                <a:sym typeface="Proxima Nova"/>
              </a:rPr>
              <a:t>Winner of ‘Asian Private Banker’ Best External Asset Manager Solution</a:t>
            </a:r>
            <a:endParaRPr b="0" i="0" sz="900" u="none" cap="none" strike="noStrike">
              <a:solidFill>
                <a:srgbClr val="555555"/>
              </a:solidFill>
              <a:latin typeface="Proxima Nova"/>
              <a:ea typeface="Proxima Nova"/>
              <a:cs typeface="Proxima Nova"/>
              <a:sym typeface="Proxima Nova"/>
            </a:endParaRPr>
          </a:p>
        </p:txBody>
      </p:sp>
      <p:sp>
        <p:nvSpPr>
          <p:cNvPr id="1549" name="Google Shape;1549;p87"/>
          <p:cNvSpPr txBox="1"/>
          <p:nvPr/>
        </p:nvSpPr>
        <p:spPr>
          <a:xfrm>
            <a:off x="1921150" y="3547175"/>
            <a:ext cx="15864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1000" u="none" cap="none" strike="noStrike">
                <a:solidFill>
                  <a:srgbClr val="3F3F3F"/>
                </a:solidFill>
                <a:latin typeface="Proxima Nova"/>
                <a:ea typeface="Proxima Nova"/>
                <a:cs typeface="Proxima Nova"/>
                <a:sym typeface="Proxima Nova"/>
              </a:rPr>
              <a:t>FIRST MAJOR AWARD </a:t>
            </a:r>
            <a:endParaRPr b="1" i="0" sz="1000" u="none" cap="none" strike="noStrike">
              <a:solidFill>
                <a:srgbClr val="3F3F3F"/>
              </a:solidFill>
              <a:latin typeface="Proxima Nova"/>
              <a:ea typeface="Proxima Nova"/>
              <a:cs typeface="Proxima Nova"/>
              <a:sym typeface="Proxima Nova"/>
            </a:endParaRPr>
          </a:p>
        </p:txBody>
      </p:sp>
      <p:cxnSp>
        <p:nvCxnSpPr>
          <p:cNvPr id="1550" name="Google Shape;1550;p87"/>
          <p:cNvCxnSpPr/>
          <p:nvPr/>
        </p:nvCxnSpPr>
        <p:spPr>
          <a:xfrm>
            <a:off x="3601638" y="3028563"/>
            <a:ext cx="0" cy="1734900"/>
          </a:xfrm>
          <a:prstGeom prst="straightConnector1">
            <a:avLst/>
          </a:prstGeom>
          <a:noFill/>
          <a:ln cap="flat" cmpd="sng" w="19050">
            <a:solidFill>
              <a:srgbClr val="7FC9AC"/>
            </a:solidFill>
            <a:prstDash val="solid"/>
            <a:round/>
            <a:headEnd len="sm" w="sm" type="none"/>
            <a:tailEnd len="sm" w="sm" type="none"/>
          </a:ln>
        </p:spPr>
      </p:cxnSp>
      <p:sp>
        <p:nvSpPr>
          <p:cNvPr id="1551" name="Google Shape;1551;p87"/>
          <p:cNvSpPr/>
          <p:nvPr/>
        </p:nvSpPr>
        <p:spPr>
          <a:xfrm rot="10800000">
            <a:off x="3374838" y="4554863"/>
            <a:ext cx="453600" cy="4536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87"/>
          <p:cNvSpPr/>
          <p:nvPr/>
        </p:nvSpPr>
        <p:spPr>
          <a:xfrm rot="10800000">
            <a:off x="3536238" y="2970838"/>
            <a:ext cx="130800" cy="1308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87"/>
          <p:cNvSpPr/>
          <p:nvPr/>
        </p:nvSpPr>
        <p:spPr>
          <a:xfrm rot="10800000">
            <a:off x="3517338" y="4697372"/>
            <a:ext cx="168600" cy="168600"/>
          </a:xfrm>
          <a:prstGeom prst="donut">
            <a:avLst>
              <a:gd fmla="val 25000" name="adj"/>
            </a:avLst>
          </a:prstGeom>
          <a:solidFill>
            <a:srgbClr val="FF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87"/>
          <p:cNvSpPr txBox="1"/>
          <p:nvPr/>
        </p:nvSpPr>
        <p:spPr>
          <a:xfrm>
            <a:off x="3828455" y="3697750"/>
            <a:ext cx="1436400" cy="429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55555"/>
              </a:buClr>
              <a:buSzPts val="1000"/>
              <a:buFont typeface="Arial"/>
              <a:buNone/>
            </a:pPr>
            <a:r>
              <a:rPr b="0" i="0" lang="zh-HK" sz="900" u="none" cap="none" strike="noStrike">
                <a:solidFill>
                  <a:srgbClr val="3F3F3F"/>
                </a:solidFill>
                <a:latin typeface="Proxima Nova"/>
                <a:ea typeface="Proxima Nova"/>
                <a:cs typeface="Proxima Nova"/>
                <a:sym typeface="Proxima Nova"/>
              </a:rPr>
              <a:t>Privé reaches profitable operations, a financial position that it has maintained every since</a:t>
            </a:r>
            <a:endParaRPr b="0" i="0" sz="900" u="none" cap="none" strike="noStrike">
              <a:solidFill>
                <a:srgbClr val="555555"/>
              </a:solidFill>
              <a:latin typeface="Proxima Nova"/>
              <a:ea typeface="Proxima Nova"/>
              <a:cs typeface="Proxima Nova"/>
              <a:sym typeface="Proxima Nova"/>
            </a:endParaRPr>
          </a:p>
        </p:txBody>
      </p:sp>
      <p:sp>
        <p:nvSpPr>
          <p:cNvPr id="1555" name="Google Shape;1555;p87"/>
          <p:cNvSpPr txBox="1"/>
          <p:nvPr/>
        </p:nvSpPr>
        <p:spPr>
          <a:xfrm>
            <a:off x="3828452" y="3529175"/>
            <a:ext cx="16191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1000" u="none" cap="none" strike="noStrike">
                <a:solidFill>
                  <a:srgbClr val="3F3F3F"/>
                </a:solidFill>
                <a:latin typeface="Proxima Nova"/>
                <a:ea typeface="Proxima Nova"/>
                <a:cs typeface="Proxima Nova"/>
                <a:sym typeface="Proxima Nova"/>
              </a:rPr>
              <a:t>PROFITABILITY</a:t>
            </a:r>
            <a:endParaRPr b="1" i="0" sz="1000" u="none" cap="none" strike="noStrike">
              <a:solidFill>
                <a:srgbClr val="3F3F3F"/>
              </a:solidFill>
              <a:latin typeface="Proxima Nova"/>
              <a:ea typeface="Proxima Nova"/>
              <a:cs typeface="Proxima Nova"/>
              <a:sym typeface="Proxima Nova"/>
            </a:endParaRPr>
          </a:p>
        </p:txBody>
      </p:sp>
      <p:cxnSp>
        <p:nvCxnSpPr>
          <p:cNvPr id="1556" name="Google Shape;1556;p87"/>
          <p:cNvCxnSpPr/>
          <p:nvPr/>
        </p:nvCxnSpPr>
        <p:spPr>
          <a:xfrm>
            <a:off x="5447500" y="3051100"/>
            <a:ext cx="0" cy="1314600"/>
          </a:xfrm>
          <a:prstGeom prst="straightConnector1">
            <a:avLst/>
          </a:prstGeom>
          <a:noFill/>
          <a:ln cap="flat" cmpd="sng" w="19050">
            <a:solidFill>
              <a:srgbClr val="7FC9AC"/>
            </a:solidFill>
            <a:prstDash val="solid"/>
            <a:round/>
            <a:headEnd len="sm" w="sm" type="none"/>
            <a:tailEnd len="sm" w="sm" type="none"/>
          </a:ln>
        </p:spPr>
      </p:cxnSp>
      <p:sp>
        <p:nvSpPr>
          <p:cNvPr id="1557" name="Google Shape;1557;p87"/>
          <p:cNvSpPr/>
          <p:nvPr/>
        </p:nvSpPr>
        <p:spPr>
          <a:xfrm rot="10800000">
            <a:off x="5220700" y="4239350"/>
            <a:ext cx="453600" cy="4536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87"/>
          <p:cNvSpPr/>
          <p:nvPr/>
        </p:nvSpPr>
        <p:spPr>
          <a:xfrm rot="10800000">
            <a:off x="5382100" y="2993375"/>
            <a:ext cx="130800" cy="1308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87"/>
          <p:cNvSpPr/>
          <p:nvPr/>
        </p:nvSpPr>
        <p:spPr>
          <a:xfrm rot="10800000">
            <a:off x="5363200" y="4381859"/>
            <a:ext cx="168600" cy="168600"/>
          </a:xfrm>
          <a:prstGeom prst="donut">
            <a:avLst>
              <a:gd fmla="val 25000" name="adj"/>
            </a:avLst>
          </a:prstGeom>
          <a:solidFill>
            <a:srgbClr val="FF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87"/>
          <p:cNvSpPr txBox="1"/>
          <p:nvPr/>
        </p:nvSpPr>
        <p:spPr>
          <a:xfrm>
            <a:off x="5674300" y="3715775"/>
            <a:ext cx="1586400" cy="429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55555"/>
              </a:buClr>
              <a:buSzPts val="1000"/>
              <a:buFont typeface="Arial"/>
              <a:buNone/>
            </a:pPr>
            <a:r>
              <a:rPr b="0" i="0" lang="zh-HK" sz="900" u="none" cap="none" strike="noStrike">
                <a:solidFill>
                  <a:srgbClr val="3F3F3F"/>
                </a:solidFill>
                <a:latin typeface="Proxima Nova"/>
                <a:ea typeface="Proxima Nova"/>
                <a:cs typeface="Proxima Nova"/>
                <a:sym typeface="Proxima Nova"/>
              </a:rPr>
              <a:t>Privé</a:t>
            </a:r>
            <a:r>
              <a:rPr b="0" i="0" lang="zh-HK" sz="900" u="none" cap="none" strike="noStrike">
                <a:solidFill>
                  <a:srgbClr val="555555"/>
                </a:solidFill>
                <a:latin typeface="Proxima Nova"/>
                <a:ea typeface="Proxima Nova"/>
                <a:cs typeface="Proxima Nova"/>
                <a:sym typeface="Proxima Nova"/>
              </a:rPr>
              <a:t> acquires WEALTH, wealthinasia.com, adding client acquisition and content engagement solutions</a:t>
            </a:r>
            <a:endParaRPr b="0" i="0" sz="900" u="none" cap="none" strike="noStrike">
              <a:solidFill>
                <a:srgbClr val="555555"/>
              </a:solidFill>
              <a:latin typeface="Proxima Nova"/>
              <a:ea typeface="Proxima Nova"/>
              <a:cs typeface="Proxima Nova"/>
              <a:sym typeface="Proxima Nova"/>
            </a:endParaRPr>
          </a:p>
        </p:txBody>
      </p:sp>
      <p:sp>
        <p:nvSpPr>
          <p:cNvPr id="1561" name="Google Shape;1561;p87"/>
          <p:cNvSpPr txBox="1"/>
          <p:nvPr/>
        </p:nvSpPr>
        <p:spPr>
          <a:xfrm>
            <a:off x="5674300" y="3547175"/>
            <a:ext cx="16053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1000" u="none" cap="none" strike="noStrike">
                <a:solidFill>
                  <a:srgbClr val="3F3F3F"/>
                </a:solidFill>
                <a:latin typeface="Proxima Nova"/>
                <a:ea typeface="Proxima Nova"/>
                <a:cs typeface="Proxima Nova"/>
                <a:sym typeface="Proxima Nova"/>
              </a:rPr>
              <a:t>ACQUISITION OF WEALTH</a:t>
            </a:r>
            <a:endParaRPr b="1" i="0" sz="1000" u="none" cap="none" strike="noStrike">
              <a:solidFill>
                <a:srgbClr val="3F3F3F"/>
              </a:solidFill>
              <a:latin typeface="Proxima Nova"/>
              <a:ea typeface="Proxima Nova"/>
              <a:cs typeface="Proxima Nova"/>
              <a:sym typeface="Proxima Nova"/>
            </a:endParaRPr>
          </a:p>
        </p:txBody>
      </p:sp>
      <p:cxnSp>
        <p:nvCxnSpPr>
          <p:cNvPr id="1562" name="Google Shape;1562;p87"/>
          <p:cNvCxnSpPr/>
          <p:nvPr/>
        </p:nvCxnSpPr>
        <p:spPr>
          <a:xfrm>
            <a:off x="7344988" y="3051088"/>
            <a:ext cx="0" cy="1734900"/>
          </a:xfrm>
          <a:prstGeom prst="straightConnector1">
            <a:avLst/>
          </a:prstGeom>
          <a:noFill/>
          <a:ln cap="flat" cmpd="sng" w="19050">
            <a:solidFill>
              <a:srgbClr val="7FC9AC"/>
            </a:solidFill>
            <a:prstDash val="solid"/>
            <a:round/>
            <a:headEnd len="sm" w="sm" type="none"/>
            <a:tailEnd len="sm" w="sm" type="none"/>
          </a:ln>
        </p:spPr>
      </p:cxnSp>
      <p:sp>
        <p:nvSpPr>
          <p:cNvPr id="1563" name="Google Shape;1563;p87"/>
          <p:cNvSpPr/>
          <p:nvPr/>
        </p:nvSpPr>
        <p:spPr>
          <a:xfrm rot="10800000">
            <a:off x="7118188" y="4577388"/>
            <a:ext cx="453600" cy="4536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87"/>
          <p:cNvSpPr/>
          <p:nvPr/>
        </p:nvSpPr>
        <p:spPr>
          <a:xfrm rot="10800000">
            <a:off x="7279588" y="2993363"/>
            <a:ext cx="130800" cy="1308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87"/>
          <p:cNvSpPr/>
          <p:nvPr/>
        </p:nvSpPr>
        <p:spPr>
          <a:xfrm rot="10800000">
            <a:off x="7260688" y="4719897"/>
            <a:ext cx="168600" cy="168600"/>
          </a:xfrm>
          <a:prstGeom prst="donut">
            <a:avLst>
              <a:gd fmla="val 25000" name="adj"/>
            </a:avLst>
          </a:prstGeom>
          <a:solidFill>
            <a:srgbClr val="FF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87"/>
          <p:cNvSpPr txBox="1"/>
          <p:nvPr/>
        </p:nvSpPr>
        <p:spPr>
          <a:xfrm>
            <a:off x="7571788" y="3720275"/>
            <a:ext cx="1018800" cy="429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55555"/>
              </a:buClr>
              <a:buSzPts val="1000"/>
              <a:buFont typeface="Arial"/>
              <a:buNone/>
            </a:pPr>
            <a:r>
              <a:rPr b="0" i="0" lang="zh-HK" sz="900" u="none" cap="none" strike="noStrike">
                <a:solidFill>
                  <a:srgbClr val="555555"/>
                </a:solidFill>
                <a:latin typeface="Proxima Nova"/>
                <a:ea typeface="Proxima Nova"/>
                <a:cs typeface="Proxima Nova"/>
                <a:sym typeface="Proxima Nova"/>
              </a:rPr>
              <a:t>Another one of the largest banks in the world adopts our solutions</a:t>
            </a:r>
            <a:endParaRPr b="0" i="0" sz="900" u="none" cap="none" strike="noStrike">
              <a:solidFill>
                <a:srgbClr val="555555"/>
              </a:solidFill>
              <a:latin typeface="Proxima Nova"/>
              <a:ea typeface="Proxima Nova"/>
              <a:cs typeface="Proxima Nova"/>
              <a:sym typeface="Proxima Nova"/>
            </a:endParaRPr>
          </a:p>
        </p:txBody>
      </p:sp>
      <p:sp>
        <p:nvSpPr>
          <p:cNvPr id="1567" name="Google Shape;1567;p87"/>
          <p:cNvSpPr txBox="1"/>
          <p:nvPr/>
        </p:nvSpPr>
        <p:spPr>
          <a:xfrm>
            <a:off x="7571788" y="3551688"/>
            <a:ext cx="14364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1000" u="none" cap="none" strike="noStrike">
                <a:solidFill>
                  <a:srgbClr val="3F3F3F"/>
                </a:solidFill>
                <a:latin typeface="Proxima Nova"/>
                <a:ea typeface="Proxima Nova"/>
                <a:cs typeface="Proxima Nova"/>
                <a:sym typeface="Proxima Nova"/>
              </a:rPr>
              <a:t>TOP 3 BANK SIGNED</a:t>
            </a:r>
            <a:endParaRPr b="1" i="0" sz="1000" u="none" cap="none" strike="noStrike">
              <a:solidFill>
                <a:srgbClr val="3F3F3F"/>
              </a:solidFill>
              <a:latin typeface="Proxima Nova"/>
              <a:ea typeface="Proxima Nova"/>
              <a:cs typeface="Proxima Nova"/>
              <a:sym typeface="Proxima Nova"/>
            </a:endParaRPr>
          </a:p>
        </p:txBody>
      </p:sp>
      <p:pic>
        <p:nvPicPr>
          <p:cNvPr id="1568" name="Google Shape;1568;p87"/>
          <p:cNvPicPr preferRelativeResize="0"/>
          <p:nvPr/>
        </p:nvPicPr>
        <p:blipFill rotWithShape="1">
          <a:blip r:embed="rId2">
            <a:alphaModFix/>
          </a:blip>
          <a:srcRect b="0" l="0" r="0" t="7287"/>
          <a:stretch/>
        </p:blipFill>
        <p:spPr>
          <a:xfrm>
            <a:off x="0" y="0"/>
            <a:ext cx="435338" cy="431800"/>
          </a:xfrm>
          <a:prstGeom prst="rect">
            <a:avLst/>
          </a:prstGeom>
          <a:noFill/>
          <a:ln>
            <a:noFill/>
          </a:ln>
        </p:spPr>
      </p:pic>
      <p:sp>
        <p:nvSpPr>
          <p:cNvPr id="1569" name="Google Shape;1569;p87"/>
          <p:cNvSpPr/>
          <p:nvPr/>
        </p:nvSpPr>
        <p:spPr>
          <a:xfrm>
            <a:off x="897550" y="2951950"/>
            <a:ext cx="108000" cy="168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87"/>
          <p:cNvSpPr/>
          <p:nvPr/>
        </p:nvSpPr>
        <p:spPr>
          <a:xfrm>
            <a:off x="1393025" y="2951950"/>
            <a:ext cx="108000" cy="168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87"/>
          <p:cNvSpPr/>
          <p:nvPr/>
        </p:nvSpPr>
        <p:spPr>
          <a:xfrm>
            <a:off x="1145275" y="2951950"/>
            <a:ext cx="108000" cy="168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87"/>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
        <p:nvSpPr>
          <p:cNvPr id="1573" name="Google Shape;1573;p87"/>
          <p:cNvSpPr/>
          <p:nvPr/>
        </p:nvSpPr>
        <p:spPr>
          <a:xfrm>
            <a:off x="9018950" y="4540874"/>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87"/>
          <p:cNvSpPr/>
          <p:nvPr/>
        </p:nvSpPr>
        <p:spPr>
          <a:xfrm>
            <a:off x="9018950" y="4857392"/>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p:cSld name="BLANK_1_1_1_1">
    <p:spTree>
      <p:nvGrpSpPr>
        <p:cNvPr id="1575" name="Shape 1575"/>
        <p:cNvGrpSpPr/>
        <p:nvPr/>
      </p:nvGrpSpPr>
      <p:grpSpPr>
        <a:xfrm>
          <a:off x="0" y="0"/>
          <a:ext cx="0" cy="0"/>
          <a:chOff x="0" y="0"/>
          <a:chExt cx="0" cy="0"/>
        </a:xfrm>
      </p:grpSpPr>
      <p:sp>
        <p:nvSpPr>
          <p:cNvPr id="1576" name="Google Shape;1576;p88"/>
          <p:cNvSpPr txBox="1"/>
          <p:nvPr/>
        </p:nvSpPr>
        <p:spPr>
          <a:xfrm>
            <a:off x="-100" y="481400"/>
            <a:ext cx="9144000" cy="5727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4000"/>
              <a:buFont typeface="Arial"/>
              <a:buNone/>
            </a:pPr>
            <a:r>
              <a:rPr b="0" i="0" lang="zh-HK" sz="2800" u="none" cap="none" strike="noStrike">
                <a:solidFill>
                  <a:srgbClr val="002838"/>
                </a:solidFill>
                <a:latin typeface="Proxima Nova"/>
                <a:ea typeface="Proxima Nova"/>
                <a:cs typeface="Proxima Nova"/>
                <a:sym typeface="Proxima Nova"/>
              </a:rPr>
              <a:t>OUR </a:t>
            </a:r>
            <a:r>
              <a:rPr b="0" i="0" lang="zh-HK" sz="2800" u="none" cap="none" strike="noStrike">
                <a:solidFill>
                  <a:srgbClr val="002838"/>
                </a:solidFill>
                <a:latin typeface="Proxima Nova Semibold"/>
                <a:ea typeface="Proxima Nova Semibold"/>
                <a:cs typeface="Proxima Nova Semibold"/>
                <a:sym typeface="Proxima Nova Semibold"/>
              </a:rPr>
              <a:t>ROADMAP</a:t>
            </a:r>
            <a:endParaRPr b="0" i="0" sz="2800" u="none" cap="none" strike="noStrike">
              <a:solidFill>
                <a:srgbClr val="002838"/>
              </a:solidFill>
              <a:latin typeface="Proxima Nova Semibold"/>
              <a:ea typeface="Proxima Nova Semibold"/>
              <a:cs typeface="Proxima Nova Semibold"/>
              <a:sym typeface="Proxima Nova Semibold"/>
            </a:endParaRPr>
          </a:p>
        </p:txBody>
      </p:sp>
      <p:cxnSp>
        <p:nvCxnSpPr>
          <p:cNvPr id="1577" name="Google Shape;1577;p88"/>
          <p:cNvCxnSpPr/>
          <p:nvPr/>
        </p:nvCxnSpPr>
        <p:spPr>
          <a:xfrm>
            <a:off x="685513" y="3036250"/>
            <a:ext cx="7641000" cy="12600"/>
          </a:xfrm>
          <a:prstGeom prst="straightConnector1">
            <a:avLst/>
          </a:prstGeom>
          <a:noFill/>
          <a:ln cap="flat" cmpd="sng" w="9525">
            <a:solidFill>
              <a:srgbClr val="0C3342"/>
            </a:solidFill>
            <a:prstDash val="solid"/>
            <a:round/>
            <a:headEnd len="sm" w="sm" type="none"/>
            <a:tailEnd len="sm" w="sm" type="none"/>
          </a:ln>
        </p:spPr>
      </p:cxnSp>
      <p:cxnSp>
        <p:nvCxnSpPr>
          <p:cNvPr id="1578" name="Google Shape;1578;p88"/>
          <p:cNvCxnSpPr/>
          <p:nvPr/>
        </p:nvCxnSpPr>
        <p:spPr>
          <a:xfrm rot="10800000">
            <a:off x="727813" y="1729325"/>
            <a:ext cx="0" cy="1314600"/>
          </a:xfrm>
          <a:prstGeom prst="straightConnector1">
            <a:avLst/>
          </a:prstGeom>
          <a:noFill/>
          <a:ln cap="flat" cmpd="sng" w="19050">
            <a:solidFill>
              <a:srgbClr val="7FC9AC"/>
            </a:solidFill>
            <a:prstDash val="solid"/>
            <a:round/>
            <a:headEnd len="sm" w="sm" type="none"/>
            <a:tailEnd len="sm" w="sm" type="none"/>
          </a:ln>
        </p:spPr>
      </p:cxnSp>
      <p:cxnSp>
        <p:nvCxnSpPr>
          <p:cNvPr id="1579" name="Google Shape;1579;p88"/>
          <p:cNvCxnSpPr/>
          <p:nvPr/>
        </p:nvCxnSpPr>
        <p:spPr>
          <a:xfrm rot="10800000">
            <a:off x="2646013" y="1309025"/>
            <a:ext cx="0" cy="1734900"/>
          </a:xfrm>
          <a:prstGeom prst="straightConnector1">
            <a:avLst/>
          </a:prstGeom>
          <a:noFill/>
          <a:ln cap="flat" cmpd="sng" w="19050">
            <a:solidFill>
              <a:srgbClr val="7FC9AC"/>
            </a:solidFill>
            <a:prstDash val="solid"/>
            <a:round/>
            <a:headEnd len="sm" w="sm" type="none"/>
            <a:tailEnd len="sm" w="sm" type="none"/>
          </a:ln>
        </p:spPr>
      </p:cxnSp>
      <p:cxnSp>
        <p:nvCxnSpPr>
          <p:cNvPr id="1580" name="Google Shape;1580;p88"/>
          <p:cNvCxnSpPr/>
          <p:nvPr/>
        </p:nvCxnSpPr>
        <p:spPr>
          <a:xfrm rot="10800000">
            <a:off x="6337700" y="1278250"/>
            <a:ext cx="0" cy="1758000"/>
          </a:xfrm>
          <a:prstGeom prst="straightConnector1">
            <a:avLst/>
          </a:prstGeom>
          <a:noFill/>
          <a:ln cap="flat" cmpd="sng" w="19050">
            <a:solidFill>
              <a:srgbClr val="7FC9AC"/>
            </a:solidFill>
            <a:prstDash val="solid"/>
            <a:round/>
            <a:headEnd len="sm" w="sm" type="none"/>
            <a:tailEnd len="sm" w="sm" type="none"/>
          </a:ln>
        </p:spPr>
      </p:cxnSp>
      <p:cxnSp>
        <p:nvCxnSpPr>
          <p:cNvPr id="1581" name="Google Shape;1581;p88"/>
          <p:cNvCxnSpPr/>
          <p:nvPr/>
        </p:nvCxnSpPr>
        <p:spPr>
          <a:xfrm rot="10800000">
            <a:off x="8339788" y="1729325"/>
            <a:ext cx="0" cy="1314600"/>
          </a:xfrm>
          <a:prstGeom prst="straightConnector1">
            <a:avLst/>
          </a:prstGeom>
          <a:noFill/>
          <a:ln cap="flat" cmpd="sng" w="19050">
            <a:solidFill>
              <a:srgbClr val="7FC9AC"/>
            </a:solidFill>
            <a:prstDash val="solid"/>
            <a:round/>
            <a:headEnd len="sm" w="sm" type="none"/>
            <a:tailEnd len="sm" w="sm" type="none"/>
          </a:ln>
        </p:spPr>
      </p:cxnSp>
      <p:sp>
        <p:nvSpPr>
          <p:cNvPr id="1582" name="Google Shape;1582;p88"/>
          <p:cNvSpPr/>
          <p:nvPr/>
        </p:nvSpPr>
        <p:spPr>
          <a:xfrm>
            <a:off x="501013" y="1402075"/>
            <a:ext cx="453600" cy="4536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88"/>
          <p:cNvSpPr/>
          <p:nvPr/>
        </p:nvSpPr>
        <p:spPr>
          <a:xfrm>
            <a:off x="2419213" y="1064025"/>
            <a:ext cx="453600" cy="4536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88"/>
          <p:cNvSpPr/>
          <p:nvPr/>
        </p:nvSpPr>
        <p:spPr>
          <a:xfrm>
            <a:off x="6110900" y="1064025"/>
            <a:ext cx="453600" cy="4536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88"/>
          <p:cNvSpPr/>
          <p:nvPr/>
        </p:nvSpPr>
        <p:spPr>
          <a:xfrm>
            <a:off x="8112988" y="1517625"/>
            <a:ext cx="453600" cy="4536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88"/>
          <p:cNvSpPr/>
          <p:nvPr/>
        </p:nvSpPr>
        <p:spPr>
          <a:xfrm>
            <a:off x="662413" y="2970850"/>
            <a:ext cx="130800" cy="1308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88"/>
          <p:cNvSpPr/>
          <p:nvPr/>
        </p:nvSpPr>
        <p:spPr>
          <a:xfrm>
            <a:off x="2580613" y="2970850"/>
            <a:ext cx="130800" cy="1308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88"/>
          <p:cNvSpPr/>
          <p:nvPr/>
        </p:nvSpPr>
        <p:spPr>
          <a:xfrm>
            <a:off x="4337413" y="2970850"/>
            <a:ext cx="130800" cy="1308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88"/>
          <p:cNvSpPr/>
          <p:nvPr/>
        </p:nvSpPr>
        <p:spPr>
          <a:xfrm>
            <a:off x="6275700" y="2970850"/>
            <a:ext cx="130800" cy="1308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1590" name="Google Shape;1590;p88"/>
          <p:cNvSpPr/>
          <p:nvPr/>
        </p:nvSpPr>
        <p:spPr>
          <a:xfrm>
            <a:off x="8274388" y="2970850"/>
            <a:ext cx="130800" cy="1308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1591" name="Google Shape;1591;p88"/>
          <p:cNvSpPr txBox="1"/>
          <p:nvPr/>
        </p:nvSpPr>
        <p:spPr>
          <a:xfrm>
            <a:off x="566863" y="3158250"/>
            <a:ext cx="3219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1000" u="none" cap="none" strike="noStrike">
                <a:solidFill>
                  <a:srgbClr val="3F3F3F"/>
                </a:solidFill>
                <a:latin typeface="Proxima Nova"/>
                <a:ea typeface="Proxima Nova"/>
                <a:cs typeface="Proxima Nova"/>
                <a:sym typeface="Proxima Nova"/>
              </a:rPr>
              <a:t>2014</a:t>
            </a:r>
            <a:endParaRPr b="1" i="0" sz="1000" u="none" cap="none" strike="noStrike">
              <a:solidFill>
                <a:srgbClr val="3F3F3F"/>
              </a:solidFill>
              <a:latin typeface="Proxima Nova"/>
              <a:ea typeface="Proxima Nova"/>
              <a:cs typeface="Proxima Nova"/>
              <a:sym typeface="Proxima Nova"/>
            </a:endParaRPr>
          </a:p>
        </p:txBody>
      </p:sp>
      <p:sp>
        <p:nvSpPr>
          <p:cNvPr id="1592" name="Google Shape;1592;p88"/>
          <p:cNvSpPr txBox="1"/>
          <p:nvPr/>
        </p:nvSpPr>
        <p:spPr>
          <a:xfrm>
            <a:off x="2499913" y="3158250"/>
            <a:ext cx="2922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1000" u="none" cap="none" strike="noStrike">
                <a:solidFill>
                  <a:srgbClr val="3F3F3F"/>
                </a:solidFill>
                <a:latin typeface="Proxima Nova"/>
                <a:ea typeface="Proxima Nova"/>
                <a:cs typeface="Proxima Nova"/>
                <a:sym typeface="Proxima Nova"/>
              </a:rPr>
              <a:t>2015</a:t>
            </a:r>
            <a:endParaRPr b="1" i="0" sz="1000" u="none" cap="none" strike="noStrike">
              <a:solidFill>
                <a:srgbClr val="3F3F3F"/>
              </a:solidFill>
              <a:latin typeface="Proxima Nova"/>
              <a:ea typeface="Proxima Nova"/>
              <a:cs typeface="Proxima Nova"/>
              <a:sym typeface="Proxima Nova"/>
            </a:endParaRPr>
          </a:p>
        </p:txBody>
      </p:sp>
      <p:sp>
        <p:nvSpPr>
          <p:cNvPr id="1593" name="Google Shape;1593;p88"/>
          <p:cNvSpPr txBox="1"/>
          <p:nvPr/>
        </p:nvSpPr>
        <p:spPr>
          <a:xfrm>
            <a:off x="4239425" y="3158250"/>
            <a:ext cx="2922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1000" u="none" cap="none" strike="noStrike">
                <a:solidFill>
                  <a:srgbClr val="3F3F3F"/>
                </a:solidFill>
                <a:latin typeface="Proxima Nova"/>
                <a:ea typeface="Proxima Nova"/>
                <a:cs typeface="Proxima Nova"/>
                <a:sym typeface="Proxima Nova"/>
              </a:rPr>
              <a:t>2016</a:t>
            </a:r>
            <a:endParaRPr b="1" i="0" sz="1000" u="none" cap="none" strike="noStrike">
              <a:solidFill>
                <a:srgbClr val="3F3F3F"/>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500"/>
              <a:buFont typeface="Arial"/>
              <a:buNone/>
            </a:pPr>
            <a:r>
              <a:t/>
            </a:r>
            <a:endParaRPr b="1" i="0" sz="1000" u="none" cap="none" strike="noStrike">
              <a:solidFill>
                <a:srgbClr val="3F3F3F"/>
              </a:solidFill>
              <a:latin typeface="Proxima Nova"/>
              <a:ea typeface="Proxima Nova"/>
              <a:cs typeface="Proxima Nova"/>
              <a:sym typeface="Proxima Nova"/>
            </a:endParaRPr>
          </a:p>
        </p:txBody>
      </p:sp>
      <p:sp>
        <p:nvSpPr>
          <p:cNvPr id="1594" name="Google Shape;1594;p88"/>
          <p:cNvSpPr txBox="1"/>
          <p:nvPr/>
        </p:nvSpPr>
        <p:spPr>
          <a:xfrm>
            <a:off x="6180163" y="3158250"/>
            <a:ext cx="3219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1000" u="none" cap="none" strike="noStrike">
                <a:solidFill>
                  <a:srgbClr val="3F3F3F"/>
                </a:solidFill>
                <a:latin typeface="Proxima Nova"/>
                <a:ea typeface="Proxima Nova"/>
                <a:cs typeface="Proxima Nova"/>
                <a:sym typeface="Proxima Nova"/>
              </a:rPr>
              <a:t>2017</a:t>
            </a:r>
            <a:endParaRPr b="1" i="0" sz="1000" u="none" cap="none" strike="noStrike">
              <a:solidFill>
                <a:srgbClr val="3F3F3F"/>
              </a:solidFill>
              <a:latin typeface="Proxima Nova"/>
              <a:ea typeface="Proxima Nova"/>
              <a:cs typeface="Proxima Nova"/>
              <a:sym typeface="Proxima Nova"/>
            </a:endParaRPr>
          </a:p>
        </p:txBody>
      </p:sp>
      <p:sp>
        <p:nvSpPr>
          <p:cNvPr id="1595" name="Google Shape;1595;p88"/>
          <p:cNvSpPr txBox="1"/>
          <p:nvPr/>
        </p:nvSpPr>
        <p:spPr>
          <a:xfrm>
            <a:off x="7950238" y="3158250"/>
            <a:ext cx="321900" cy="16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500"/>
              <a:buFont typeface="Arial"/>
              <a:buNone/>
            </a:pPr>
            <a:r>
              <a:rPr b="1" i="0" lang="zh-HK" sz="1000" u="none" cap="none" strike="noStrike">
                <a:solidFill>
                  <a:srgbClr val="3F3F3F"/>
                </a:solidFill>
                <a:latin typeface="Proxima Nova"/>
                <a:ea typeface="Proxima Nova"/>
                <a:cs typeface="Proxima Nova"/>
                <a:sym typeface="Proxima Nova"/>
              </a:rPr>
              <a:t>2018</a:t>
            </a:r>
            <a:endParaRPr b="1" i="0" sz="1000" u="none" cap="none" strike="noStrike">
              <a:solidFill>
                <a:srgbClr val="3F3F3F"/>
              </a:solidFill>
              <a:latin typeface="Proxima Nova"/>
              <a:ea typeface="Proxima Nova"/>
              <a:cs typeface="Proxima Nova"/>
              <a:sym typeface="Proxima Nova"/>
            </a:endParaRPr>
          </a:p>
        </p:txBody>
      </p:sp>
      <p:sp>
        <p:nvSpPr>
          <p:cNvPr id="1596" name="Google Shape;1596;p88"/>
          <p:cNvSpPr/>
          <p:nvPr/>
        </p:nvSpPr>
        <p:spPr>
          <a:xfrm>
            <a:off x="643513" y="1544566"/>
            <a:ext cx="168600" cy="168600"/>
          </a:xfrm>
          <a:prstGeom prst="donut">
            <a:avLst>
              <a:gd fmla="val 25000" name="adj"/>
            </a:avLst>
          </a:prstGeom>
          <a:solidFill>
            <a:srgbClr val="FF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88"/>
          <p:cNvSpPr/>
          <p:nvPr/>
        </p:nvSpPr>
        <p:spPr>
          <a:xfrm>
            <a:off x="2561713" y="1206516"/>
            <a:ext cx="168600" cy="168600"/>
          </a:xfrm>
          <a:prstGeom prst="donut">
            <a:avLst>
              <a:gd fmla="val 25000" name="adj"/>
            </a:avLst>
          </a:prstGeom>
          <a:solidFill>
            <a:srgbClr val="FF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98" name="Google Shape;1598;p88"/>
          <p:cNvCxnSpPr/>
          <p:nvPr/>
        </p:nvCxnSpPr>
        <p:spPr>
          <a:xfrm rot="10800000">
            <a:off x="4411163" y="1721650"/>
            <a:ext cx="0" cy="1314600"/>
          </a:xfrm>
          <a:prstGeom prst="straightConnector1">
            <a:avLst/>
          </a:prstGeom>
          <a:noFill/>
          <a:ln cap="flat" cmpd="sng" w="19050">
            <a:solidFill>
              <a:srgbClr val="7FC9AC"/>
            </a:solidFill>
            <a:prstDash val="solid"/>
            <a:round/>
            <a:headEnd len="sm" w="sm" type="none"/>
            <a:tailEnd len="sm" w="sm" type="none"/>
          </a:ln>
        </p:spPr>
      </p:cxnSp>
      <p:sp>
        <p:nvSpPr>
          <p:cNvPr id="1599" name="Google Shape;1599;p88"/>
          <p:cNvSpPr/>
          <p:nvPr/>
        </p:nvSpPr>
        <p:spPr>
          <a:xfrm>
            <a:off x="4184363" y="1394400"/>
            <a:ext cx="453600" cy="4536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88"/>
          <p:cNvSpPr/>
          <p:nvPr/>
        </p:nvSpPr>
        <p:spPr>
          <a:xfrm>
            <a:off x="4326863" y="1536891"/>
            <a:ext cx="168600" cy="168600"/>
          </a:xfrm>
          <a:prstGeom prst="donut">
            <a:avLst>
              <a:gd fmla="val 25000" name="adj"/>
            </a:avLst>
          </a:prstGeom>
          <a:solidFill>
            <a:srgbClr val="FF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88"/>
          <p:cNvSpPr/>
          <p:nvPr/>
        </p:nvSpPr>
        <p:spPr>
          <a:xfrm>
            <a:off x="6256813" y="1206516"/>
            <a:ext cx="168600" cy="168600"/>
          </a:xfrm>
          <a:prstGeom prst="donut">
            <a:avLst>
              <a:gd fmla="val 25000" name="adj"/>
            </a:avLst>
          </a:prstGeom>
          <a:solidFill>
            <a:srgbClr val="FF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88"/>
          <p:cNvSpPr/>
          <p:nvPr/>
        </p:nvSpPr>
        <p:spPr>
          <a:xfrm>
            <a:off x="8255488" y="1660128"/>
            <a:ext cx="168600" cy="168600"/>
          </a:xfrm>
          <a:prstGeom prst="donut">
            <a:avLst>
              <a:gd fmla="val 25000" name="adj"/>
            </a:avLst>
          </a:prstGeom>
          <a:solidFill>
            <a:srgbClr val="FF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03" name="Google Shape;1603;p88"/>
          <p:cNvCxnSpPr/>
          <p:nvPr/>
        </p:nvCxnSpPr>
        <p:spPr>
          <a:xfrm>
            <a:off x="4275150" y="1016500"/>
            <a:ext cx="593700" cy="0"/>
          </a:xfrm>
          <a:prstGeom prst="straightConnector1">
            <a:avLst/>
          </a:prstGeom>
          <a:noFill/>
          <a:ln cap="flat" cmpd="sng" w="19050">
            <a:solidFill>
              <a:srgbClr val="80CAAD"/>
            </a:solidFill>
            <a:prstDash val="solid"/>
            <a:round/>
            <a:headEnd len="sm" w="sm" type="none"/>
            <a:tailEnd len="sm" w="sm" type="none"/>
          </a:ln>
        </p:spPr>
      </p:cxnSp>
      <p:cxnSp>
        <p:nvCxnSpPr>
          <p:cNvPr id="1604" name="Google Shape;1604;p88"/>
          <p:cNvCxnSpPr/>
          <p:nvPr/>
        </p:nvCxnSpPr>
        <p:spPr>
          <a:xfrm>
            <a:off x="1694338" y="3051100"/>
            <a:ext cx="0" cy="1314600"/>
          </a:xfrm>
          <a:prstGeom prst="straightConnector1">
            <a:avLst/>
          </a:prstGeom>
          <a:noFill/>
          <a:ln cap="flat" cmpd="sng" w="19050">
            <a:solidFill>
              <a:srgbClr val="7FC9AC"/>
            </a:solidFill>
            <a:prstDash val="solid"/>
            <a:round/>
            <a:headEnd len="sm" w="sm" type="none"/>
            <a:tailEnd len="sm" w="sm" type="none"/>
          </a:ln>
        </p:spPr>
      </p:cxnSp>
      <p:sp>
        <p:nvSpPr>
          <p:cNvPr id="1605" name="Google Shape;1605;p88"/>
          <p:cNvSpPr/>
          <p:nvPr/>
        </p:nvSpPr>
        <p:spPr>
          <a:xfrm rot="10800000">
            <a:off x="1467538" y="4239350"/>
            <a:ext cx="453600" cy="4536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88"/>
          <p:cNvSpPr/>
          <p:nvPr/>
        </p:nvSpPr>
        <p:spPr>
          <a:xfrm rot="10800000">
            <a:off x="1628938" y="2993375"/>
            <a:ext cx="130800" cy="1308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88"/>
          <p:cNvSpPr/>
          <p:nvPr/>
        </p:nvSpPr>
        <p:spPr>
          <a:xfrm rot="10800000">
            <a:off x="1610038" y="4381859"/>
            <a:ext cx="168600" cy="168600"/>
          </a:xfrm>
          <a:prstGeom prst="donut">
            <a:avLst>
              <a:gd fmla="val 25000" name="adj"/>
            </a:avLst>
          </a:prstGeom>
          <a:solidFill>
            <a:srgbClr val="FF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08" name="Google Shape;1608;p88"/>
          <p:cNvCxnSpPr/>
          <p:nvPr/>
        </p:nvCxnSpPr>
        <p:spPr>
          <a:xfrm>
            <a:off x="3601638" y="3028563"/>
            <a:ext cx="0" cy="1734900"/>
          </a:xfrm>
          <a:prstGeom prst="straightConnector1">
            <a:avLst/>
          </a:prstGeom>
          <a:noFill/>
          <a:ln cap="flat" cmpd="sng" w="19050">
            <a:solidFill>
              <a:srgbClr val="7FC9AC"/>
            </a:solidFill>
            <a:prstDash val="solid"/>
            <a:round/>
            <a:headEnd len="sm" w="sm" type="none"/>
            <a:tailEnd len="sm" w="sm" type="none"/>
          </a:ln>
        </p:spPr>
      </p:cxnSp>
      <p:sp>
        <p:nvSpPr>
          <p:cNvPr id="1609" name="Google Shape;1609;p88"/>
          <p:cNvSpPr/>
          <p:nvPr/>
        </p:nvSpPr>
        <p:spPr>
          <a:xfrm rot="10800000">
            <a:off x="3374838" y="4554863"/>
            <a:ext cx="453600" cy="4536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88"/>
          <p:cNvSpPr/>
          <p:nvPr/>
        </p:nvSpPr>
        <p:spPr>
          <a:xfrm rot="10800000">
            <a:off x="3536238" y="2970838"/>
            <a:ext cx="130800" cy="1308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88"/>
          <p:cNvSpPr/>
          <p:nvPr/>
        </p:nvSpPr>
        <p:spPr>
          <a:xfrm rot="10800000">
            <a:off x="3517338" y="4697372"/>
            <a:ext cx="168600" cy="168600"/>
          </a:xfrm>
          <a:prstGeom prst="donut">
            <a:avLst>
              <a:gd fmla="val 25000" name="adj"/>
            </a:avLst>
          </a:prstGeom>
          <a:solidFill>
            <a:srgbClr val="FF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12" name="Google Shape;1612;p88"/>
          <p:cNvCxnSpPr/>
          <p:nvPr/>
        </p:nvCxnSpPr>
        <p:spPr>
          <a:xfrm>
            <a:off x="5447500" y="3051100"/>
            <a:ext cx="0" cy="1314600"/>
          </a:xfrm>
          <a:prstGeom prst="straightConnector1">
            <a:avLst/>
          </a:prstGeom>
          <a:noFill/>
          <a:ln cap="flat" cmpd="sng" w="19050">
            <a:solidFill>
              <a:srgbClr val="7FC9AC"/>
            </a:solidFill>
            <a:prstDash val="solid"/>
            <a:round/>
            <a:headEnd len="sm" w="sm" type="none"/>
            <a:tailEnd len="sm" w="sm" type="none"/>
          </a:ln>
        </p:spPr>
      </p:cxnSp>
      <p:sp>
        <p:nvSpPr>
          <p:cNvPr id="1613" name="Google Shape;1613;p88"/>
          <p:cNvSpPr/>
          <p:nvPr/>
        </p:nvSpPr>
        <p:spPr>
          <a:xfrm rot="10800000">
            <a:off x="5220700" y="4239350"/>
            <a:ext cx="453600" cy="4536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88"/>
          <p:cNvSpPr/>
          <p:nvPr/>
        </p:nvSpPr>
        <p:spPr>
          <a:xfrm rot="10800000">
            <a:off x="5382100" y="2993375"/>
            <a:ext cx="130800" cy="1308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88"/>
          <p:cNvSpPr/>
          <p:nvPr/>
        </p:nvSpPr>
        <p:spPr>
          <a:xfrm rot="10800000">
            <a:off x="5363200" y="4381859"/>
            <a:ext cx="168600" cy="168600"/>
          </a:xfrm>
          <a:prstGeom prst="donut">
            <a:avLst>
              <a:gd fmla="val 25000" name="adj"/>
            </a:avLst>
          </a:prstGeom>
          <a:solidFill>
            <a:srgbClr val="FF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16" name="Google Shape;1616;p88"/>
          <p:cNvCxnSpPr/>
          <p:nvPr/>
        </p:nvCxnSpPr>
        <p:spPr>
          <a:xfrm>
            <a:off x="7344988" y="3051088"/>
            <a:ext cx="0" cy="1734900"/>
          </a:xfrm>
          <a:prstGeom prst="straightConnector1">
            <a:avLst/>
          </a:prstGeom>
          <a:noFill/>
          <a:ln cap="flat" cmpd="sng" w="19050">
            <a:solidFill>
              <a:srgbClr val="7FC9AC"/>
            </a:solidFill>
            <a:prstDash val="solid"/>
            <a:round/>
            <a:headEnd len="sm" w="sm" type="none"/>
            <a:tailEnd len="sm" w="sm" type="none"/>
          </a:ln>
        </p:spPr>
      </p:cxnSp>
      <p:sp>
        <p:nvSpPr>
          <p:cNvPr id="1617" name="Google Shape;1617;p88"/>
          <p:cNvSpPr/>
          <p:nvPr/>
        </p:nvSpPr>
        <p:spPr>
          <a:xfrm rot="10800000">
            <a:off x="7118188" y="4577388"/>
            <a:ext cx="453600" cy="4536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88"/>
          <p:cNvSpPr/>
          <p:nvPr/>
        </p:nvSpPr>
        <p:spPr>
          <a:xfrm rot="10800000">
            <a:off x="7279588" y="2993363"/>
            <a:ext cx="130800" cy="130800"/>
          </a:xfrm>
          <a:prstGeom prst="ellips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88"/>
          <p:cNvSpPr/>
          <p:nvPr/>
        </p:nvSpPr>
        <p:spPr>
          <a:xfrm rot="10800000">
            <a:off x="7260688" y="4719897"/>
            <a:ext cx="168600" cy="168600"/>
          </a:xfrm>
          <a:prstGeom prst="donut">
            <a:avLst>
              <a:gd fmla="val 25000" name="adj"/>
            </a:avLst>
          </a:prstGeom>
          <a:solidFill>
            <a:srgbClr val="FF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20" name="Google Shape;1620;p88"/>
          <p:cNvPicPr preferRelativeResize="0"/>
          <p:nvPr/>
        </p:nvPicPr>
        <p:blipFill rotWithShape="1">
          <a:blip r:embed="rId2">
            <a:alphaModFix/>
          </a:blip>
          <a:srcRect b="0" l="0" r="0" t="7287"/>
          <a:stretch/>
        </p:blipFill>
        <p:spPr>
          <a:xfrm>
            <a:off x="0" y="0"/>
            <a:ext cx="435338" cy="431800"/>
          </a:xfrm>
          <a:prstGeom prst="rect">
            <a:avLst/>
          </a:prstGeom>
          <a:noFill/>
          <a:ln>
            <a:noFill/>
          </a:ln>
        </p:spPr>
      </p:pic>
      <p:sp>
        <p:nvSpPr>
          <p:cNvPr id="1621" name="Google Shape;1621;p88"/>
          <p:cNvSpPr txBox="1"/>
          <p:nvPr>
            <p:ph type="title"/>
          </p:nvPr>
        </p:nvSpPr>
        <p:spPr>
          <a:xfrm>
            <a:off x="854650" y="2174025"/>
            <a:ext cx="1564500" cy="336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2838"/>
              </a:buClr>
              <a:buSzPts val="1000"/>
              <a:buFont typeface="Proxima Nova"/>
              <a:buNone/>
              <a:defRPr b="1"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22" name="Google Shape;1622;p88"/>
          <p:cNvSpPr txBox="1"/>
          <p:nvPr>
            <p:ph idx="2" type="title"/>
          </p:nvPr>
        </p:nvSpPr>
        <p:spPr>
          <a:xfrm>
            <a:off x="854650" y="2343725"/>
            <a:ext cx="1564500" cy="453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23" name="Google Shape;1623;p88"/>
          <p:cNvSpPr txBox="1"/>
          <p:nvPr>
            <p:ph idx="3" type="title"/>
          </p:nvPr>
        </p:nvSpPr>
        <p:spPr>
          <a:xfrm>
            <a:off x="2746350" y="2191463"/>
            <a:ext cx="1564500" cy="336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2838"/>
              </a:buClr>
              <a:buSzPts val="1000"/>
              <a:buFont typeface="Proxima Nova"/>
              <a:buNone/>
              <a:defRPr b="1"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24" name="Google Shape;1624;p88"/>
          <p:cNvSpPr txBox="1"/>
          <p:nvPr>
            <p:ph idx="4" type="title"/>
          </p:nvPr>
        </p:nvSpPr>
        <p:spPr>
          <a:xfrm>
            <a:off x="2746350" y="2361163"/>
            <a:ext cx="1564500" cy="453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25" name="Google Shape;1625;p88"/>
          <p:cNvSpPr txBox="1"/>
          <p:nvPr>
            <p:ph idx="5" type="title"/>
          </p:nvPr>
        </p:nvSpPr>
        <p:spPr>
          <a:xfrm>
            <a:off x="4542025" y="2188300"/>
            <a:ext cx="1564500" cy="336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2838"/>
              </a:buClr>
              <a:buSzPts val="1000"/>
              <a:buFont typeface="Proxima Nova"/>
              <a:buNone/>
              <a:defRPr b="1"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26" name="Google Shape;1626;p88"/>
          <p:cNvSpPr txBox="1"/>
          <p:nvPr>
            <p:ph idx="6" type="title"/>
          </p:nvPr>
        </p:nvSpPr>
        <p:spPr>
          <a:xfrm>
            <a:off x="4542025" y="2358000"/>
            <a:ext cx="1564500" cy="453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27" name="Google Shape;1627;p88"/>
          <p:cNvSpPr txBox="1"/>
          <p:nvPr>
            <p:ph idx="7" type="title"/>
          </p:nvPr>
        </p:nvSpPr>
        <p:spPr>
          <a:xfrm>
            <a:off x="6502075" y="2174013"/>
            <a:ext cx="1564500" cy="336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2838"/>
              </a:buClr>
              <a:buSzPts val="1000"/>
              <a:buFont typeface="Proxima Nova"/>
              <a:buNone/>
              <a:defRPr b="1"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28" name="Google Shape;1628;p88"/>
          <p:cNvSpPr txBox="1"/>
          <p:nvPr>
            <p:ph idx="8" type="title"/>
          </p:nvPr>
        </p:nvSpPr>
        <p:spPr>
          <a:xfrm>
            <a:off x="6502075" y="2343713"/>
            <a:ext cx="1564500" cy="453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29" name="Google Shape;1629;p88"/>
          <p:cNvSpPr txBox="1"/>
          <p:nvPr>
            <p:ph idx="9" type="title"/>
          </p:nvPr>
        </p:nvSpPr>
        <p:spPr>
          <a:xfrm>
            <a:off x="1921150" y="3471438"/>
            <a:ext cx="1564500" cy="336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2838"/>
              </a:buClr>
              <a:buSzPts val="1000"/>
              <a:buFont typeface="Proxima Nova"/>
              <a:buNone/>
              <a:defRPr b="1"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30" name="Google Shape;1630;p88"/>
          <p:cNvSpPr txBox="1"/>
          <p:nvPr>
            <p:ph idx="13" type="title"/>
          </p:nvPr>
        </p:nvSpPr>
        <p:spPr>
          <a:xfrm>
            <a:off x="1921150" y="3641138"/>
            <a:ext cx="1564500" cy="453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31" name="Google Shape;1631;p88"/>
          <p:cNvSpPr txBox="1"/>
          <p:nvPr>
            <p:ph idx="14" type="title"/>
          </p:nvPr>
        </p:nvSpPr>
        <p:spPr>
          <a:xfrm>
            <a:off x="3742325" y="3471438"/>
            <a:ext cx="1564500" cy="336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2838"/>
              </a:buClr>
              <a:buSzPts val="1000"/>
              <a:buFont typeface="Proxima Nova"/>
              <a:buNone/>
              <a:defRPr b="1"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32" name="Google Shape;1632;p88"/>
          <p:cNvSpPr txBox="1"/>
          <p:nvPr>
            <p:ph idx="15" type="title"/>
          </p:nvPr>
        </p:nvSpPr>
        <p:spPr>
          <a:xfrm>
            <a:off x="3742325" y="3641138"/>
            <a:ext cx="1564500" cy="453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33" name="Google Shape;1633;p88"/>
          <p:cNvSpPr txBox="1"/>
          <p:nvPr>
            <p:ph idx="16" type="title"/>
          </p:nvPr>
        </p:nvSpPr>
        <p:spPr>
          <a:xfrm>
            <a:off x="5614000" y="3471438"/>
            <a:ext cx="1564500" cy="336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2838"/>
              </a:buClr>
              <a:buSzPts val="1000"/>
              <a:buFont typeface="Proxima Nova"/>
              <a:buNone/>
              <a:defRPr b="1"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34" name="Google Shape;1634;p88"/>
          <p:cNvSpPr txBox="1"/>
          <p:nvPr>
            <p:ph idx="17" type="title"/>
          </p:nvPr>
        </p:nvSpPr>
        <p:spPr>
          <a:xfrm>
            <a:off x="5614000" y="3641138"/>
            <a:ext cx="1564500" cy="453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35" name="Google Shape;1635;p88"/>
          <p:cNvSpPr txBox="1"/>
          <p:nvPr>
            <p:ph idx="18" type="title"/>
          </p:nvPr>
        </p:nvSpPr>
        <p:spPr>
          <a:xfrm>
            <a:off x="7485675" y="3487188"/>
            <a:ext cx="1564500" cy="336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2838"/>
              </a:buClr>
              <a:buSzPts val="1000"/>
              <a:buFont typeface="Proxima Nova"/>
              <a:buNone/>
              <a:defRPr b="1"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36" name="Google Shape;1636;p88"/>
          <p:cNvSpPr txBox="1"/>
          <p:nvPr>
            <p:ph idx="19" type="title"/>
          </p:nvPr>
        </p:nvSpPr>
        <p:spPr>
          <a:xfrm>
            <a:off x="7485675" y="3656888"/>
            <a:ext cx="1564500" cy="453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2838"/>
              </a:buClr>
              <a:buSzPts val="1000"/>
              <a:buFont typeface="Proxima Nova"/>
              <a:buNone/>
              <a:defRPr sz="10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37" name="Google Shape;1637;p88"/>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
        <p:nvSpPr>
          <p:cNvPr id="1638" name="Google Shape;1638;p88"/>
          <p:cNvSpPr/>
          <p:nvPr/>
        </p:nvSpPr>
        <p:spPr>
          <a:xfrm>
            <a:off x="9018950" y="4540874"/>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88"/>
          <p:cNvSpPr/>
          <p:nvPr/>
        </p:nvSpPr>
        <p:spPr>
          <a:xfrm>
            <a:off x="9018950" y="4857392"/>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 Chart Layout">
  <p:cSld name="BLANK_1_1_1_1_1">
    <p:spTree>
      <p:nvGrpSpPr>
        <p:cNvPr id="1640" name="Shape 1640"/>
        <p:cNvGrpSpPr/>
        <p:nvPr/>
      </p:nvGrpSpPr>
      <p:grpSpPr>
        <a:xfrm>
          <a:off x="0" y="0"/>
          <a:ext cx="0" cy="0"/>
          <a:chOff x="0" y="0"/>
          <a:chExt cx="0" cy="0"/>
        </a:xfrm>
      </p:grpSpPr>
      <p:pic>
        <p:nvPicPr>
          <p:cNvPr id="1641" name="Google Shape;1641;p89"/>
          <p:cNvPicPr preferRelativeResize="0"/>
          <p:nvPr/>
        </p:nvPicPr>
        <p:blipFill rotWithShape="1">
          <a:blip r:embed="rId2">
            <a:alphaModFix/>
          </a:blip>
          <a:srcRect b="0" l="0" r="0" t="7287"/>
          <a:stretch/>
        </p:blipFill>
        <p:spPr>
          <a:xfrm>
            <a:off x="0" y="0"/>
            <a:ext cx="435338" cy="431800"/>
          </a:xfrm>
          <a:prstGeom prst="rect">
            <a:avLst/>
          </a:prstGeom>
          <a:noFill/>
          <a:ln>
            <a:noFill/>
          </a:ln>
        </p:spPr>
      </p:pic>
      <p:sp>
        <p:nvSpPr>
          <p:cNvPr id="1642" name="Google Shape;1642;p89"/>
          <p:cNvSpPr txBox="1"/>
          <p:nvPr>
            <p:ph type="title"/>
          </p:nvPr>
        </p:nvSpPr>
        <p:spPr>
          <a:xfrm>
            <a:off x="6116250" y="906975"/>
            <a:ext cx="40665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Font typeface="Proxima Nova"/>
              <a:buNone/>
              <a:defRPr sz="1800">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43" name="Google Shape;1643;p89"/>
          <p:cNvSpPr txBox="1"/>
          <p:nvPr>
            <p:ph idx="2" type="title"/>
          </p:nvPr>
        </p:nvSpPr>
        <p:spPr>
          <a:xfrm>
            <a:off x="6116250" y="1175825"/>
            <a:ext cx="40665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Font typeface="Proxima Nova"/>
              <a:buNone/>
              <a:defRPr>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44" name="Google Shape;1644;p89"/>
          <p:cNvSpPr txBox="1"/>
          <p:nvPr>
            <p:ph idx="3" type="title"/>
          </p:nvPr>
        </p:nvSpPr>
        <p:spPr>
          <a:xfrm>
            <a:off x="6116250" y="1533425"/>
            <a:ext cx="40665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80CAAD"/>
              </a:buClr>
              <a:buSzPts val="4200"/>
              <a:buFont typeface="Proxima Nova"/>
              <a:buNone/>
              <a:defRPr sz="4200">
                <a:solidFill>
                  <a:srgbClr val="80CAAD"/>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45" name="Google Shape;1645;p89"/>
          <p:cNvSpPr txBox="1"/>
          <p:nvPr>
            <p:ph idx="4" type="title"/>
          </p:nvPr>
        </p:nvSpPr>
        <p:spPr>
          <a:xfrm>
            <a:off x="6192450" y="2276475"/>
            <a:ext cx="3189900" cy="431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595959"/>
              </a:buClr>
              <a:buSzPts val="1600"/>
              <a:buFont typeface="Proxima Nova"/>
              <a:buNone/>
              <a:defRPr sz="1600">
                <a:solidFill>
                  <a:srgbClr val="595959"/>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46" name="Google Shape;1646;p89"/>
          <p:cNvSpPr txBox="1"/>
          <p:nvPr>
            <p:ph idx="5" type="title"/>
          </p:nvPr>
        </p:nvSpPr>
        <p:spPr>
          <a:xfrm>
            <a:off x="6192450" y="2708175"/>
            <a:ext cx="2584800" cy="123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555555"/>
              </a:buClr>
              <a:buSzPts val="1000"/>
              <a:buFont typeface="Proxima Nova"/>
              <a:buNone/>
              <a:defRPr sz="10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47" name="Google Shape;1647;p89"/>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
        <p:nvSpPr>
          <p:cNvPr id="1648" name="Google Shape;1648;p89"/>
          <p:cNvSpPr/>
          <p:nvPr/>
        </p:nvSpPr>
        <p:spPr>
          <a:xfrm>
            <a:off x="9018950" y="4540874"/>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89"/>
          <p:cNvSpPr/>
          <p:nvPr/>
        </p:nvSpPr>
        <p:spPr>
          <a:xfrm>
            <a:off x="9018950" y="4857392"/>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Points Layout v1">
  <p:cSld name="BLANK_1_1_1_1_1_4">
    <p:spTree>
      <p:nvGrpSpPr>
        <p:cNvPr id="1650" name="Shape 1650"/>
        <p:cNvGrpSpPr/>
        <p:nvPr/>
      </p:nvGrpSpPr>
      <p:grpSpPr>
        <a:xfrm>
          <a:off x="0" y="0"/>
          <a:ext cx="0" cy="0"/>
          <a:chOff x="0" y="0"/>
          <a:chExt cx="0" cy="0"/>
        </a:xfrm>
      </p:grpSpPr>
      <p:cxnSp>
        <p:nvCxnSpPr>
          <p:cNvPr id="1651" name="Google Shape;1651;p90"/>
          <p:cNvCxnSpPr/>
          <p:nvPr/>
        </p:nvCxnSpPr>
        <p:spPr>
          <a:xfrm>
            <a:off x="4275150" y="961850"/>
            <a:ext cx="593700" cy="0"/>
          </a:xfrm>
          <a:prstGeom prst="straightConnector1">
            <a:avLst/>
          </a:prstGeom>
          <a:noFill/>
          <a:ln cap="flat" cmpd="sng" w="19050">
            <a:solidFill>
              <a:srgbClr val="80CAAD"/>
            </a:solidFill>
            <a:prstDash val="solid"/>
            <a:round/>
            <a:headEnd len="sm" w="sm" type="none"/>
            <a:tailEnd len="sm" w="sm" type="none"/>
          </a:ln>
        </p:spPr>
      </p:cxnSp>
      <p:pic>
        <p:nvPicPr>
          <p:cNvPr id="1652" name="Google Shape;1652;p90"/>
          <p:cNvPicPr preferRelativeResize="0"/>
          <p:nvPr/>
        </p:nvPicPr>
        <p:blipFill rotWithShape="1">
          <a:blip r:embed="rId2">
            <a:alphaModFix/>
          </a:blip>
          <a:srcRect b="0" l="0" r="0" t="0"/>
          <a:stretch/>
        </p:blipFill>
        <p:spPr>
          <a:xfrm>
            <a:off x="3028175" y="1468600"/>
            <a:ext cx="3087450" cy="3087450"/>
          </a:xfrm>
          <a:prstGeom prst="rect">
            <a:avLst/>
          </a:prstGeom>
          <a:noFill/>
          <a:ln>
            <a:noFill/>
          </a:ln>
        </p:spPr>
      </p:pic>
      <p:pic>
        <p:nvPicPr>
          <p:cNvPr id="1653" name="Google Shape;1653;p90"/>
          <p:cNvPicPr preferRelativeResize="0"/>
          <p:nvPr/>
        </p:nvPicPr>
        <p:blipFill rotWithShape="1">
          <a:blip r:embed="rId3">
            <a:alphaModFix/>
          </a:blip>
          <a:srcRect b="0" l="0" r="0" t="7287"/>
          <a:stretch/>
        </p:blipFill>
        <p:spPr>
          <a:xfrm>
            <a:off x="0" y="0"/>
            <a:ext cx="435338" cy="431800"/>
          </a:xfrm>
          <a:prstGeom prst="rect">
            <a:avLst/>
          </a:prstGeom>
          <a:noFill/>
          <a:ln>
            <a:noFill/>
          </a:ln>
        </p:spPr>
      </p:pic>
      <p:sp>
        <p:nvSpPr>
          <p:cNvPr id="1654" name="Google Shape;1654;p90"/>
          <p:cNvSpPr txBox="1"/>
          <p:nvPr>
            <p:ph type="title"/>
          </p:nvPr>
        </p:nvSpPr>
        <p:spPr>
          <a:xfrm>
            <a:off x="2007275" y="389150"/>
            <a:ext cx="51345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Font typeface="Proxima Nova"/>
              <a:buNone/>
              <a:defRPr b="1">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55" name="Google Shape;1655;p90"/>
          <p:cNvSpPr txBox="1"/>
          <p:nvPr>
            <p:ph idx="2" type="title"/>
          </p:nvPr>
        </p:nvSpPr>
        <p:spPr>
          <a:xfrm>
            <a:off x="600725" y="2138175"/>
            <a:ext cx="2284800" cy="431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555555"/>
              </a:buClr>
              <a:buSzPts val="1000"/>
              <a:buFont typeface="Proxima Nova"/>
              <a:buNone/>
              <a:defRPr sz="10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56" name="Google Shape;1656;p90"/>
          <p:cNvSpPr txBox="1"/>
          <p:nvPr>
            <p:ph idx="3" type="title"/>
          </p:nvPr>
        </p:nvSpPr>
        <p:spPr>
          <a:xfrm>
            <a:off x="600725" y="1892825"/>
            <a:ext cx="2705700" cy="535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555555"/>
              </a:buClr>
              <a:buSzPts val="1400"/>
              <a:buFont typeface="Proxima Nova"/>
              <a:buNone/>
              <a:defRPr b="1" sz="14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57" name="Google Shape;1657;p90"/>
          <p:cNvSpPr txBox="1"/>
          <p:nvPr>
            <p:ph idx="4" type="title"/>
          </p:nvPr>
        </p:nvSpPr>
        <p:spPr>
          <a:xfrm>
            <a:off x="6258275" y="1941125"/>
            <a:ext cx="2284800" cy="431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555555"/>
              </a:buClr>
              <a:buSzPts val="1000"/>
              <a:buFont typeface="Proxima Nova"/>
              <a:buNone/>
              <a:defRPr sz="10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58" name="Google Shape;1658;p90"/>
          <p:cNvSpPr txBox="1"/>
          <p:nvPr>
            <p:ph idx="5" type="title"/>
          </p:nvPr>
        </p:nvSpPr>
        <p:spPr>
          <a:xfrm>
            <a:off x="6258275" y="1695775"/>
            <a:ext cx="2705700" cy="535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555555"/>
              </a:buClr>
              <a:buSzPts val="1400"/>
              <a:buFont typeface="Proxima Nova"/>
              <a:buNone/>
              <a:defRPr b="1" sz="14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59" name="Google Shape;1659;p90"/>
          <p:cNvSpPr txBox="1"/>
          <p:nvPr>
            <p:ph idx="6" type="title"/>
          </p:nvPr>
        </p:nvSpPr>
        <p:spPr>
          <a:xfrm>
            <a:off x="278275" y="3769175"/>
            <a:ext cx="2284800" cy="431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555555"/>
              </a:buClr>
              <a:buSzPts val="1000"/>
              <a:buFont typeface="Proxima Nova"/>
              <a:buNone/>
              <a:defRPr sz="10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60" name="Google Shape;1660;p90"/>
          <p:cNvSpPr txBox="1"/>
          <p:nvPr>
            <p:ph idx="7" type="title"/>
          </p:nvPr>
        </p:nvSpPr>
        <p:spPr>
          <a:xfrm>
            <a:off x="278275" y="3523825"/>
            <a:ext cx="2705700" cy="535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555555"/>
              </a:buClr>
              <a:buSzPts val="1400"/>
              <a:buFont typeface="Proxima Nova"/>
              <a:buNone/>
              <a:defRPr b="1" sz="14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61" name="Google Shape;1661;p90"/>
          <p:cNvSpPr txBox="1"/>
          <p:nvPr>
            <p:ph idx="8" type="title"/>
          </p:nvPr>
        </p:nvSpPr>
        <p:spPr>
          <a:xfrm>
            <a:off x="6258275" y="3597450"/>
            <a:ext cx="2284800" cy="431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555555"/>
              </a:buClr>
              <a:buSzPts val="1000"/>
              <a:buFont typeface="Proxima Nova"/>
              <a:buNone/>
              <a:defRPr sz="10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62" name="Google Shape;1662;p90"/>
          <p:cNvSpPr txBox="1"/>
          <p:nvPr>
            <p:ph idx="9" type="title"/>
          </p:nvPr>
        </p:nvSpPr>
        <p:spPr>
          <a:xfrm>
            <a:off x="6258275" y="3352100"/>
            <a:ext cx="2705700" cy="535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555555"/>
              </a:buClr>
              <a:buSzPts val="1400"/>
              <a:buFont typeface="Proxima Nova"/>
              <a:buNone/>
              <a:defRPr b="1" sz="14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63" name="Google Shape;1663;p90"/>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
        <p:nvSpPr>
          <p:cNvPr id="1664" name="Google Shape;1664;p90"/>
          <p:cNvSpPr/>
          <p:nvPr/>
        </p:nvSpPr>
        <p:spPr>
          <a:xfrm>
            <a:off x="9018950" y="4540874"/>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90"/>
          <p:cNvSpPr/>
          <p:nvPr/>
        </p:nvSpPr>
        <p:spPr>
          <a:xfrm>
            <a:off x="9018950" y="4857392"/>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Points Layout v2">
  <p:cSld name="BLANK_1_1_1_1_1_3">
    <p:spTree>
      <p:nvGrpSpPr>
        <p:cNvPr id="1666" name="Shape 1666"/>
        <p:cNvGrpSpPr/>
        <p:nvPr/>
      </p:nvGrpSpPr>
      <p:grpSpPr>
        <a:xfrm>
          <a:off x="0" y="0"/>
          <a:ext cx="0" cy="0"/>
          <a:chOff x="0" y="0"/>
          <a:chExt cx="0" cy="0"/>
        </a:xfrm>
      </p:grpSpPr>
      <p:pic>
        <p:nvPicPr>
          <p:cNvPr id="1667" name="Google Shape;1667;p91"/>
          <p:cNvPicPr preferRelativeResize="0"/>
          <p:nvPr/>
        </p:nvPicPr>
        <p:blipFill rotWithShape="1">
          <a:blip r:embed="rId2">
            <a:alphaModFix/>
          </a:blip>
          <a:srcRect b="0" l="0" r="0" t="0"/>
          <a:stretch/>
        </p:blipFill>
        <p:spPr>
          <a:xfrm>
            <a:off x="672625" y="880500"/>
            <a:ext cx="4511851" cy="3551101"/>
          </a:xfrm>
          <a:prstGeom prst="rect">
            <a:avLst/>
          </a:prstGeom>
          <a:noFill/>
          <a:ln>
            <a:noFill/>
          </a:ln>
        </p:spPr>
      </p:pic>
      <p:pic>
        <p:nvPicPr>
          <p:cNvPr id="1668" name="Google Shape;1668;p91"/>
          <p:cNvPicPr preferRelativeResize="0"/>
          <p:nvPr/>
        </p:nvPicPr>
        <p:blipFill rotWithShape="1">
          <a:blip r:embed="rId3">
            <a:alphaModFix/>
          </a:blip>
          <a:srcRect b="0" l="0" r="0" t="7287"/>
          <a:stretch/>
        </p:blipFill>
        <p:spPr>
          <a:xfrm>
            <a:off x="0" y="0"/>
            <a:ext cx="435338" cy="431800"/>
          </a:xfrm>
          <a:prstGeom prst="rect">
            <a:avLst/>
          </a:prstGeom>
          <a:noFill/>
          <a:ln>
            <a:noFill/>
          </a:ln>
        </p:spPr>
      </p:pic>
      <p:sp>
        <p:nvSpPr>
          <p:cNvPr id="1669" name="Google Shape;1669;p91"/>
          <p:cNvSpPr txBox="1"/>
          <p:nvPr>
            <p:ph type="title"/>
          </p:nvPr>
        </p:nvSpPr>
        <p:spPr>
          <a:xfrm>
            <a:off x="5613850" y="2390575"/>
            <a:ext cx="28029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Font typeface="Proxima Nova"/>
              <a:buNone/>
              <a:defRPr>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70" name="Google Shape;1670;p91"/>
          <p:cNvSpPr txBox="1"/>
          <p:nvPr>
            <p:ph idx="2" type="title"/>
          </p:nvPr>
        </p:nvSpPr>
        <p:spPr>
          <a:xfrm>
            <a:off x="5613850" y="2747900"/>
            <a:ext cx="40665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80CAAD"/>
              </a:buClr>
              <a:buSzPts val="3400"/>
              <a:buFont typeface="Proxima Nova"/>
              <a:buNone/>
              <a:defRPr sz="3400">
                <a:solidFill>
                  <a:srgbClr val="80CAAD"/>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71" name="Google Shape;1671;p91"/>
          <p:cNvSpPr txBox="1"/>
          <p:nvPr>
            <p:ph idx="3" type="title"/>
          </p:nvPr>
        </p:nvSpPr>
        <p:spPr>
          <a:xfrm>
            <a:off x="5659100" y="3438375"/>
            <a:ext cx="3539100" cy="123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555555"/>
              </a:buClr>
              <a:buSzPts val="1000"/>
              <a:buFont typeface="Proxima Nova"/>
              <a:buNone/>
              <a:defRPr sz="10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72" name="Google Shape;1672;p91"/>
          <p:cNvSpPr txBox="1"/>
          <p:nvPr>
            <p:ph idx="4" type="title"/>
          </p:nvPr>
        </p:nvSpPr>
        <p:spPr>
          <a:xfrm>
            <a:off x="1845925" y="1046125"/>
            <a:ext cx="1398000" cy="431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2838"/>
              </a:buClr>
              <a:buSzPts val="2400"/>
              <a:buFont typeface="Proxima Nova"/>
              <a:buNone/>
              <a:defRPr b="1" sz="24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73" name="Google Shape;1673;p91"/>
          <p:cNvSpPr txBox="1"/>
          <p:nvPr>
            <p:ph idx="5" type="title"/>
          </p:nvPr>
        </p:nvSpPr>
        <p:spPr>
          <a:xfrm>
            <a:off x="3586225" y="2184525"/>
            <a:ext cx="1398000" cy="431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2838"/>
              </a:buClr>
              <a:buSzPts val="2400"/>
              <a:buFont typeface="Proxima Nova"/>
              <a:buNone/>
              <a:defRPr b="1" sz="24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74" name="Google Shape;1674;p91"/>
          <p:cNvSpPr txBox="1"/>
          <p:nvPr>
            <p:ph idx="6" type="title"/>
          </p:nvPr>
        </p:nvSpPr>
        <p:spPr>
          <a:xfrm>
            <a:off x="1792150" y="3399125"/>
            <a:ext cx="1398000" cy="431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2838"/>
              </a:buClr>
              <a:buSzPts val="2400"/>
              <a:buFont typeface="Proxima Nova"/>
              <a:buNone/>
              <a:defRPr b="1" sz="24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75" name="Google Shape;1675;p91"/>
          <p:cNvSpPr txBox="1"/>
          <p:nvPr>
            <p:ph idx="7" type="title"/>
          </p:nvPr>
        </p:nvSpPr>
        <p:spPr>
          <a:xfrm>
            <a:off x="627825" y="2184525"/>
            <a:ext cx="1398000" cy="431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2838"/>
              </a:buClr>
              <a:buSzPts val="2400"/>
              <a:buFont typeface="Proxima Nova"/>
              <a:buNone/>
              <a:defRPr b="1" sz="2400">
                <a:solidFill>
                  <a:srgbClr val="002838"/>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76" name="Google Shape;1676;p91"/>
          <p:cNvSpPr txBox="1"/>
          <p:nvPr>
            <p:ph idx="8" type="title"/>
          </p:nvPr>
        </p:nvSpPr>
        <p:spPr>
          <a:xfrm>
            <a:off x="427575" y="2570838"/>
            <a:ext cx="1798500" cy="431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555555"/>
              </a:buClr>
              <a:buSzPts val="1000"/>
              <a:buFont typeface="Proxima Nova"/>
              <a:buNone/>
              <a:defRPr sz="10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77" name="Google Shape;1677;p91"/>
          <p:cNvSpPr txBox="1"/>
          <p:nvPr>
            <p:ph idx="9" type="title"/>
          </p:nvPr>
        </p:nvSpPr>
        <p:spPr>
          <a:xfrm>
            <a:off x="1645675" y="1427625"/>
            <a:ext cx="1798500" cy="431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555555"/>
              </a:buClr>
              <a:buSzPts val="1000"/>
              <a:buFont typeface="Proxima Nova"/>
              <a:buNone/>
              <a:defRPr sz="10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78" name="Google Shape;1678;p91"/>
          <p:cNvSpPr txBox="1"/>
          <p:nvPr>
            <p:ph idx="13" type="title"/>
          </p:nvPr>
        </p:nvSpPr>
        <p:spPr>
          <a:xfrm>
            <a:off x="3385975" y="2604425"/>
            <a:ext cx="1798500" cy="431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555555"/>
              </a:buClr>
              <a:buSzPts val="1000"/>
              <a:buFont typeface="Proxima Nova"/>
              <a:buNone/>
              <a:defRPr sz="10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79" name="Google Shape;1679;p91"/>
          <p:cNvSpPr txBox="1"/>
          <p:nvPr>
            <p:ph idx="14" type="title"/>
          </p:nvPr>
        </p:nvSpPr>
        <p:spPr>
          <a:xfrm>
            <a:off x="1591900" y="3754400"/>
            <a:ext cx="1798500" cy="431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555555"/>
              </a:buClr>
              <a:buSzPts val="1000"/>
              <a:buFont typeface="Proxima Nova"/>
              <a:buNone/>
              <a:defRPr sz="10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80" name="Google Shape;1680;p91"/>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
        <p:nvSpPr>
          <p:cNvPr id="1681" name="Google Shape;1681;p91"/>
          <p:cNvSpPr/>
          <p:nvPr/>
        </p:nvSpPr>
        <p:spPr>
          <a:xfrm>
            <a:off x="9018950" y="4540874"/>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91"/>
          <p:cNvSpPr/>
          <p:nvPr/>
        </p:nvSpPr>
        <p:spPr>
          <a:xfrm>
            <a:off x="9018950" y="4857392"/>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enefits">
  <p:cSld name="CUSTOM_9">
    <p:spTree>
      <p:nvGrpSpPr>
        <p:cNvPr id="1683" name="Shape 1683"/>
        <p:cNvGrpSpPr/>
        <p:nvPr/>
      </p:nvGrpSpPr>
      <p:grpSpPr>
        <a:xfrm>
          <a:off x="0" y="0"/>
          <a:ext cx="0" cy="0"/>
          <a:chOff x="0" y="0"/>
          <a:chExt cx="0" cy="0"/>
        </a:xfrm>
      </p:grpSpPr>
      <p:sp>
        <p:nvSpPr>
          <p:cNvPr id="1684" name="Google Shape;1684;p92"/>
          <p:cNvSpPr/>
          <p:nvPr/>
        </p:nvSpPr>
        <p:spPr>
          <a:xfrm>
            <a:off x="6760450" y="2377725"/>
            <a:ext cx="1239000" cy="662700"/>
          </a:xfrm>
          <a:prstGeom prst="snip1Rect">
            <a:avLst>
              <a:gd fmla="val 16667" name="adj"/>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92"/>
          <p:cNvSpPr/>
          <p:nvPr/>
        </p:nvSpPr>
        <p:spPr>
          <a:xfrm>
            <a:off x="6809250" y="2428075"/>
            <a:ext cx="1140600" cy="560100"/>
          </a:xfrm>
          <a:prstGeom prst="snip1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92"/>
          <p:cNvSpPr/>
          <p:nvPr/>
        </p:nvSpPr>
        <p:spPr>
          <a:xfrm>
            <a:off x="739350" y="2087950"/>
            <a:ext cx="1799100" cy="2379300"/>
          </a:xfrm>
          <a:prstGeom prst="snip1Rect">
            <a:avLst>
              <a:gd fmla="val 10108" name="adj"/>
            </a:avLst>
          </a:prstGeom>
          <a:noFill/>
          <a:ln cap="flat" cmpd="sng" w="19050">
            <a:solidFill>
              <a:srgbClr val="80CAA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92"/>
          <p:cNvSpPr/>
          <p:nvPr/>
        </p:nvSpPr>
        <p:spPr>
          <a:xfrm>
            <a:off x="1019400" y="2442850"/>
            <a:ext cx="1239000" cy="662700"/>
          </a:xfrm>
          <a:prstGeom prst="snip1Rect">
            <a:avLst>
              <a:gd fmla="val 16667" name="adj"/>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92"/>
          <p:cNvSpPr/>
          <p:nvPr/>
        </p:nvSpPr>
        <p:spPr>
          <a:xfrm>
            <a:off x="1072425" y="2493200"/>
            <a:ext cx="1140600" cy="560100"/>
          </a:xfrm>
          <a:prstGeom prst="snip1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92"/>
          <p:cNvSpPr/>
          <p:nvPr/>
        </p:nvSpPr>
        <p:spPr>
          <a:xfrm>
            <a:off x="3685338" y="2087950"/>
            <a:ext cx="1799100" cy="2379300"/>
          </a:xfrm>
          <a:prstGeom prst="snip1Rect">
            <a:avLst>
              <a:gd fmla="val 9881" name="adj"/>
            </a:avLst>
          </a:prstGeom>
          <a:noFill/>
          <a:ln cap="flat" cmpd="sng" w="19050">
            <a:solidFill>
              <a:srgbClr val="80CAA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92"/>
          <p:cNvSpPr/>
          <p:nvPr/>
        </p:nvSpPr>
        <p:spPr>
          <a:xfrm>
            <a:off x="6459375" y="2087950"/>
            <a:ext cx="1799100" cy="2379300"/>
          </a:xfrm>
          <a:prstGeom prst="snip1Rect">
            <a:avLst>
              <a:gd fmla="val 10261" name="adj"/>
            </a:avLst>
          </a:prstGeom>
          <a:noFill/>
          <a:ln cap="flat" cmpd="sng" w="19050">
            <a:solidFill>
              <a:srgbClr val="80CAA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92"/>
          <p:cNvSpPr/>
          <p:nvPr/>
        </p:nvSpPr>
        <p:spPr>
          <a:xfrm>
            <a:off x="3931500" y="2442850"/>
            <a:ext cx="1239000" cy="662700"/>
          </a:xfrm>
          <a:prstGeom prst="snip1Rect">
            <a:avLst>
              <a:gd fmla="val 16667" name="adj"/>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p:txBody>
      </p:sp>
      <p:cxnSp>
        <p:nvCxnSpPr>
          <p:cNvPr id="1692" name="Google Shape;1692;p92"/>
          <p:cNvCxnSpPr/>
          <p:nvPr/>
        </p:nvCxnSpPr>
        <p:spPr>
          <a:xfrm>
            <a:off x="4275150" y="810450"/>
            <a:ext cx="593700" cy="0"/>
          </a:xfrm>
          <a:prstGeom prst="straightConnector1">
            <a:avLst/>
          </a:prstGeom>
          <a:noFill/>
          <a:ln cap="flat" cmpd="sng" w="19050">
            <a:solidFill>
              <a:srgbClr val="80CAAD"/>
            </a:solidFill>
            <a:prstDash val="solid"/>
            <a:round/>
            <a:headEnd len="sm" w="sm" type="none"/>
            <a:tailEnd len="sm" w="sm" type="none"/>
          </a:ln>
        </p:spPr>
      </p:cxnSp>
      <p:pic>
        <p:nvPicPr>
          <p:cNvPr id="1693" name="Google Shape;1693;p92"/>
          <p:cNvPicPr preferRelativeResize="0"/>
          <p:nvPr/>
        </p:nvPicPr>
        <p:blipFill rotWithShape="1">
          <a:blip r:embed="rId2">
            <a:alphaModFix/>
          </a:blip>
          <a:srcRect b="0" l="0" r="0" t="7287"/>
          <a:stretch/>
        </p:blipFill>
        <p:spPr>
          <a:xfrm>
            <a:off x="0" y="0"/>
            <a:ext cx="435338" cy="431800"/>
          </a:xfrm>
          <a:prstGeom prst="rect">
            <a:avLst/>
          </a:prstGeom>
          <a:noFill/>
          <a:ln>
            <a:noFill/>
          </a:ln>
        </p:spPr>
      </p:pic>
      <p:sp>
        <p:nvSpPr>
          <p:cNvPr id="1694" name="Google Shape;1694;p92"/>
          <p:cNvSpPr/>
          <p:nvPr/>
        </p:nvSpPr>
        <p:spPr>
          <a:xfrm>
            <a:off x="3196775" y="1297825"/>
            <a:ext cx="150300" cy="75000"/>
          </a:xfrm>
          <a:prstGeom prst="rightArrow">
            <a:avLst>
              <a:gd fmla="val 45333" name="adj1"/>
              <a:gd fmla="val 50000" name="adj2"/>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92"/>
          <p:cNvSpPr/>
          <p:nvPr/>
        </p:nvSpPr>
        <p:spPr>
          <a:xfrm>
            <a:off x="3415375" y="1620975"/>
            <a:ext cx="150300" cy="75000"/>
          </a:xfrm>
          <a:prstGeom prst="rightArrow">
            <a:avLst>
              <a:gd fmla="val 45333" name="adj1"/>
              <a:gd fmla="val 50000" name="adj2"/>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96" name="Google Shape;1696;p92"/>
          <p:cNvCxnSpPr/>
          <p:nvPr/>
        </p:nvCxnSpPr>
        <p:spPr>
          <a:xfrm>
            <a:off x="1406700" y="3480275"/>
            <a:ext cx="464400" cy="0"/>
          </a:xfrm>
          <a:prstGeom prst="straightConnector1">
            <a:avLst/>
          </a:prstGeom>
          <a:noFill/>
          <a:ln cap="flat" cmpd="sng" w="19050">
            <a:solidFill>
              <a:srgbClr val="80CAAD"/>
            </a:solidFill>
            <a:prstDash val="solid"/>
            <a:round/>
            <a:headEnd len="sm" w="sm" type="none"/>
            <a:tailEnd len="sm" w="sm" type="none"/>
          </a:ln>
        </p:spPr>
      </p:cxnSp>
      <p:cxnSp>
        <p:nvCxnSpPr>
          <p:cNvPr id="1697" name="Google Shape;1697;p92"/>
          <p:cNvCxnSpPr/>
          <p:nvPr/>
        </p:nvCxnSpPr>
        <p:spPr>
          <a:xfrm>
            <a:off x="4339800" y="3495000"/>
            <a:ext cx="464400" cy="0"/>
          </a:xfrm>
          <a:prstGeom prst="straightConnector1">
            <a:avLst/>
          </a:prstGeom>
          <a:noFill/>
          <a:ln cap="flat" cmpd="sng" w="19050">
            <a:solidFill>
              <a:srgbClr val="80CAAD"/>
            </a:solidFill>
            <a:prstDash val="solid"/>
            <a:round/>
            <a:headEnd len="sm" w="sm" type="none"/>
            <a:tailEnd len="sm" w="sm" type="none"/>
          </a:ln>
        </p:spPr>
      </p:cxnSp>
      <p:cxnSp>
        <p:nvCxnSpPr>
          <p:cNvPr id="1698" name="Google Shape;1698;p92"/>
          <p:cNvCxnSpPr/>
          <p:nvPr/>
        </p:nvCxnSpPr>
        <p:spPr>
          <a:xfrm>
            <a:off x="7126725" y="3495000"/>
            <a:ext cx="464400" cy="0"/>
          </a:xfrm>
          <a:prstGeom prst="straightConnector1">
            <a:avLst/>
          </a:prstGeom>
          <a:noFill/>
          <a:ln cap="flat" cmpd="sng" w="19050">
            <a:solidFill>
              <a:srgbClr val="80CAAD"/>
            </a:solidFill>
            <a:prstDash val="solid"/>
            <a:round/>
            <a:headEnd len="sm" w="sm" type="none"/>
            <a:tailEnd len="sm" w="sm" type="none"/>
          </a:ln>
        </p:spPr>
      </p:cxnSp>
      <p:cxnSp>
        <p:nvCxnSpPr>
          <p:cNvPr id="1699" name="Google Shape;1699;p92"/>
          <p:cNvCxnSpPr/>
          <p:nvPr/>
        </p:nvCxnSpPr>
        <p:spPr>
          <a:xfrm>
            <a:off x="2917350" y="2911175"/>
            <a:ext cx="376200" cy="0"/>
          </a:xfrm>
          <a:prstGeom prst="straightConnector1">
            <a:avLst/>
          </a:prstGeom>
          <a:noFill/>
          <a:ln cap="flat" cmpd="sng" w="19050">
            <a:solidFill>
              <a:srgbClr val="80CAAD"/>
            </a:solidFill>
            <a:prstDash val="solid"/>
            <a:round/>
            <a:headEnd len="sm" w="sm" type="none"/>
            <a:tailEnd len="sm" w="sm" type="none"/>
          </a:ln>
        </p:spPr>
      </p:cxnSp>
      <p:cxnSp>
        <p:nvCxnSpPr>
          <p:cNvPr id="1700" name="Google Shape;1700;p92"/>
          <p:cNvCxnSpPr/>
          <p:nvPr/>
        </p:nvCxnSpPr>
        <p:spPr>
          <a:xfrm>
            <a:off x="5777363" y="2911175"/>
            <a:ext cx="376200" cy="0"/>
          </a:xfrm>
          <a:prstGeom prst="straightConnector1">
            <a:avLst/>
          </a:prstGeom>
          <a:noFill/>
          <a:ln cap="flat" cmpd="sng" w="19050">
            <a:solidFill>
              <a:srgbClr val="80CAAD"/>
            </a:solidFill>
            <a:prstDash val="solid"/>
            <a:round/>
            <a:headEnd len="sm" w="sm" type="none"/>
            <a:tailEnd len="sm" w="sm" type="none"/>
          </a:ln>
        </p:spPr>
      </p:cxnSp>
      <p:sp>
        <p:nvSpPr>
          <p:cNvPr id="1701" name="Google Shape;1701;p92"/>
          <p:cNvSpPr/>
          <p:nvPr/>
        </p:nvSpPr>
        <p:spPr>
          <a:xfrm>
            <a:off x="3980300" y="2493200"/>
            <a:ext cx="1140600" cy="560100"/>
          </a:xfrm>
          <a:prstGeom prst="snip1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92"/>
          <p:cNvSpPr txBox="1"/>
          <p:nvPr>
            <p:ph type="title"/>
          </p:nvPr>
        </p:nvSpPr>
        <p:spPr>
          <a:xfrm>
            <a:off x="2004750" y="282775"/>
            <a:ext cx="51345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Font typeface="Proxima Nova"/>
              <a:buNone/>
              <a:defRPr b="1">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703" name="Google Shape;1703;p92"/>
          <p:cNvSpPr txBox="1"/>
          <p:nvPr>
            <p:ph idx="2" type="title"/>
          </p:nvPr>
        </p:nvSpPr>
        <p:spPr>
          <a:xfrm>
            <a:off x="3611200" y="1119475"/>
            <a:ext cx="3468900" cy="431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0000"/>
              </a:buClr>
              <a:buSzPts val="1400"/>
              <a:buFont typeface="Proxima Nova"/>
              <a:buNone/>
              <a:defRPr sz="1400">
                <a:solidFill>
                  <a:srgbClr val="000000"/>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704" name="Google Shape;1704;p92"/>
          <p:cNvSpPr txBox="1"/>
          <p:nvPr>
            <p:ph idx="3" type="title"/>
          </p:nvPr>
        </p:nvSpPr>
        <p:spPr>
          <a:xfrm>
            <a:off x="3754575" y="1458488"/>
            <a:ext cx="3468900" cy="431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0000"/>
              </a:buClr>
              <a:buSzPts val="1400"/>
              <a:buFont typeface="Proxima Nova"/>
              <a:buNone/>
              <a:defRPr sz="1400">
                <a:solidFill>
                  <a:srgbClr val="000000"/>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705" name="Google Shape;1705;p92"/>
          <p:cNvSpPr txBox="1"/>
          <p:nvPr>
            <p:ph idx="4" type="title"/>
          </p:nvPr>
        </p:nvSpPr>
        <p:spPr>
          <a:xfrm>
            <a:off x="823725" y="3188225"/>
            <a:ext cx="1638000" cy="431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7FC9AC"/>
              </a:buClr>
              <a:buSzPts val="1200"/>
              <a:buFont typeface="Proxima Nova"/>
              <a:buNone/>
              <a:defRPr b="1" sz="1200">
                <a:solidFill>
                  <a:srgbClr val="7FC9AC"/>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706" name="Google Shape;1706;p92"/>
          <p:cNvSpPr txBox="1"/>
          <p:nvPr>
            <p:ph idx="5" type="title"/>
          </p:nvPr>
        </p:nvSpPr>
        <p:spPr>
          <a:xfrm>
            <a:off x="3765900" y="3188225"/>
            <a:ext cx="1638000" cy="431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7FC9AC"/>
              </a:buClr>
              <a:buSzPts val="1200"/>
              <a:buFont typeface="Proxima Nova"/>
              <a:buNone/>
              <a:defRPr b="1" sz="1200">
                <a:solidFill>
                  <a:srgbClr val="7FC9AC"/>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707" name="Google Shape;1707;p92"/>
          <p:cNvSpPr txBox="1"/>
          <p:nvPr>
            <p:ph idx="6" type="title"/>
          </p:nvPr>
        </p:nvSpPr>
        <p:spPr>
          <a:xfrm>
            <a:off x="6539925" y="3188225"/>
            <a:ext cx="1638000" cy="431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7FC9AC"/>
              </a:buClr>
              <a:buSzPts val="1200"/>
              <a:buFont typeface="Proxima Nova"/>
              <a:buNone/>
              <a:defRPr b="1" sz="1200">
                <a:solidFill>
                  <a:srgbClr val="7FC9AC"/>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708" name="Google Shape;1708;p92"/>
          <p:cNvSpPr txBox="1"/>
          <p:nvPr>
            <p:ph idx="7" type="title"/>
          </p:nvPr>
        </p:nvSpPr>
        <p:spPr>
          <a:xfrm>
            <a:off x="871800" y="3662125"/>
            <a:ext cx="1534200" cy="805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555555"/>
              </a:buClr>
              <a:buSzPts val="1000"/>
              <a:buFont typeface="Proxima Nova"/>
              <a:buNone/>
              <a:defRPr sz="10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709" name="Google Shape;1709;p92"/>
          <p:cNvSpPr txBox="1"/>
          <p:nvPr>
            <p:ph idx="8" type="title"/>
          </p:nvPr>
        </p:nvSpPr>
        <p:spPr>
          <a:xfrm>
            <a:off x="3817800" y="3658200"/>
            <a:ext cx="1534200" cy="805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555555"/>
              </a:buClr>
              <a:buSzPts val="1000"/>
              <a:buFont typeface="Proxima Nova"/>
              <a:buNone/>
              <a:defRPr sz="10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710" name="Google Shape;1710;p92"/>
          <p:cNvSpPr txBox="1"/>
          <p:nvPr>
            <p:ph idx="9" type="title"/>
          </p:nvPr>
        </p:nvSpPr>
        <p:spPr>
          <a:xfrm>
            <a:off x="6631350" y="3658200"/>
            <a:ext cx="1534200" cy="805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555555"/>
              </a:buClr>
              <a:buSzPts val="1000"/>
              <a:buFont typeface="Proxima Nova"/>
              <a:buNone/>
              <a:defRPr sz="1000">
                <a:solidFill>
                  <a:srgbClr val="555555"/>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711" name="Google Shape;1711;p92"/>
          <p:cNvSpPr txBox="1"/>
          <p:nvPr>
            <p:ph idx="13" type="title"/>
          </p:nvPr>
        </p:nvSpPr>
        <p:spPr>
          <a:xfrm>
            <a:off x="1072425" y="2493225"/>
            <a:ext cx="1044300" cy="431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2800"/>
              <a:buFont typeface="Proxima Nova"/>
              <a:buNone/>
              <a:defRPr b="1">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712" name="Google Shape;1712;p92"/>
          <p:cNvSpPr txBox="1"/>
          <p:nvPr>
            <p:ph idx="14" type="title"/>
          </p:nvPr>
        </p:nvSpPr>
        <p:spPr>
          <a:xfrm>
            <a:off x="4013313" y="2482150"/>
            <a:ext cx="1044300" cy="431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2800"/>
              <a:buFont typeface="Proxima Nova"/>
              <a:buNone/>
              <a:defRPr b="1">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713" name="Google Shape;1713;p92"/>
          <p:cNvSpPr txBox="1"/>
          <p:nvPr>
            <p:ph idx="15" type="title"/>
          </p:nvPr>
        </p:nvSpPr>
        <p:spPr>
          <a:xfrm>
            <a:off x="6843600" y="2428063"/>
            <a:ext cx="1044300" cy="431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2800"/>
              <a:buFont typeface="Proxima Nova"/>
              <a:buNone/>
              <a:defRPr b="1">
                <a:solidFill>
                  <a:srgbClr val="FFFFFF"/>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714" name="Google Shape;1714;p92"/>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
        <p:nvSpPr>
          <p:cNvPr id="1715" name="Google Shape;1715;p92"/>
          <p:cNvSpPr/>
          <p:nvPr/>
        </p:nvSpPr>
        <p:spPr>
          <a:xfrm>
            <a:off x="9018950" y="4540874"/>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92"/>
          <p:cNvSpPr/>
          <p:nvPr/>
        </p:nvSpPr>
        <p:spPr>
          <a:xfrm>
            <a:off x="9018950" y="4857392"/>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utions">
  <p:cSld name="BLANK_1_1_1_1_1_2">
    <p:spTree>
      <p:nvGrpSpPr>
        <p:cNvPr id="1717" name="Shape 1717"/>
        <p:cNvGrpSpPr/>
        <p:nvPr/>
      </p:nvGrpSpPr>
      <p:grpSpPr>
        <a:xfrm>
          <a:off x="0" y="0"/>
          <a:ext cx="0" cy="0"/>
          <a:chOff x="0" y="0"/>
          <a:chExt cx="0" cy="0"/>
        </a:xfrm>
      </p:grpSpPr>
      <p:sp>
        <p:nvSpPr>
          <p:cNvPr id="1718" name="Google Shape;1718;p93"/>
          <p:cNvSpPr/>
          <p:nvPr/>
        </p:nvSpPr>
        <p:spPr>
          <a:xfrm>
            <a:off x="318225" y="1574100"/>
            <a:ext cx="1900200" cy="2316900"/>
          </a:xfrm>
          <a:prstGeom prst="rect">
            <a:avLst/>
          </a:prstGeom>
          <a:noFill/>
          <a:ln cap="flat" cmpd="sng" w="9525">
            <a:solidFill>
              <a:srgbClr val="80CAA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93"/>
          <p:cNvSpPr/>
          <p:nvPr/>
        </p:nvSpPr>
        <p:spPr>
          <a:xfrm>
            <a:off x="919350" y="1168650"/>
            <a:ext cx="593700" cy="672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93"/>
          <p:cNvSpPr/>
          <p:nvPr/>
        </p:nvSpPr>
        <p:spPr>
          <a:xfrm>
            <a:off x="6921763" y="1574100"/>
            <a:ext cx="1900200" cy="2316900"/>
          </a:xfrm>
          <a:prstGeom prst="rect">
            <a:avLst/>
          </a:prstGeom>
          <a:noFill/>
          <a:ln cap="flat" cmpd="sng" w="9525">
            <a:solidFill>
              <a:srgbClr val="80CAA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93"/>
          <p:cNvSpPr/>
          <p:nvPr/>
        </p:nvSpPr>
        <p:spPr>
          <a:xfrm>
            <a:off x="4699675" y="1574100"/>
            <a:ext cx="1952400" cy="2316900"/>
          </a:xfrm>
          <a:prstGeom prst="rect">
            <a:avLst/>
          </a:prstGeom>
          <a:noFill/>
          <a:ln cap="flat" cmpd="sng" w="9525">
            <a:solidFill>
              <a:srgbClr val="80CAA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93"/>
          <p:cNvSpPr/>
          <p:nvPr/>
        </p:nvSpPr>
        <p:spPr>
          <a:xfrm>
            <a:off x="2508950" y="1574100"/>
            <a:ext cx="1900200" cy="2316900"/>
          </a:xfrm>
          <a:prstGeom prst="rect">
            <a:avLst/>
          </a:prstGeom>
          <a:noFill/>
          <a:ln cap="flat" cmpd="sng" w="9525">
            <a:solidFill>
              <a:srgbClr val="80CAA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93"/>
          <p:cNvSpPr txBox="1"/>
          <p:nvPr/>
        </p:nvSpPr>
        <p:spPr>
          <a:xfrm>
            <a:off x="76200" y="535425"/>
            <a:ext cx="9144000" cy="5727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2800"/>
              <a:buFont typeface="Arial"/>
              <a:buNone/>
            </a:pPr>
            <a:r>
              <a:rPr b="0" i="0" lang="zh-HK" sz="2800" u="none" cap="none" strike="noStrike">
                <a:solidFill>
                  <a:srgbClr val="002838"/>
                </a:solidFill>
                <a:latin typeface="Lato"/>
                <a:ea typeface="Lato"/>
                <a:cs typeface="Lato"/>
                <a:sym typeface="Lato"/>
              </a:rPr>
              <a:t>OUR </a:t>
            </a:r>
            <a:r>
              <a:rPr b="1" i="0" lang="zh-HK" sz="2800" u="none" cap="none" strike="noStrike">
                <a:solidFill>
                  <a:srgbClr val="002838"/>
                </a:solidFill>
                <a:latin typeface="Lato"/>
                <a:ea typeface="Lato"/>
                <a:cs typeface="Lato"/>
                <a:sym typeface="Lato"/>
              </a:rPr>
              <a:t>SOLUTIONS</a:t>
            </a:r>
            <a:endParaRPr b="1" i="0" sz="2800" u="none" cap="none" strike="noStrike">
              <a:solidFill>
                <a:srgbClr val="002838"/>
              </a:solidFill>
              <a:latin typeface="Lato"/>
              <a:ea typeface="Lato"/>
              <a:cs typeface="Lato"/>
              <a:sym typeface="Lato"/>
            </a:endParaRPr>
          </a:p>
        </p:txBody>
      </p:sp>
      <p:cxnSp>
        <p:nvCxnSpPr>
          <p:cNvPr id="1724" name="Google Shape;1724;p93"/>
          <p:cNvCxnSpPr/>
          <p:nvPr/>
        </p:nvCxnSpPr>
        <p:spPr>
          <a:xfrm>
            <a:off x="4351350" y="1113125"/>
            <a:ext cx="593700" cy="0"/>
          </a:xfrm>
          <a:prstGeom prst="straightConnector1">
            <a:avLst/>
          </a:prstGeom>
          <a:noFill/>
          <a:ln cap="flat" cmpd="sng" w="19050">
            <a:solidFill>
              <a:srgbClr val="80CAAD"/>
            </a:solidFill>
            <a:prstDash val="solid"/>
            <a:round/>
            <a:headEnd len="sm" w="sm" type="none"/>
            <a:tailEnd len="sm" w="sm" type="none"/>
          </a:ln>
        </p:spPr>
      </p:cxnSp>
      <p:sp>
        <p:nvSpPr>
          <p:cNvPr id="1725" name="Google Shape;1725;p93"/>
          <p:cNvSpPr/>
          <p:nvPr/>
        </p:nvSpPr>
        <p:spPr>
          <a:xfrm>
            <a:off x="7288452" y="1987625"/>
            <a:ext cx="1181100" cy="2865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200"/>
              <a:buFont typeface="Lato"/>
              <a:buNone/>
            </a:pPr>
            <a:r>
              <a:rPr b="1" i="0" lang="zh-HK" sz="1200" u="none" cap="none" strike="noStrike">
                <a:solidFill>
                  <a:srgbClr val="000000"/>
                </a:solidFill>
                <a:latin typeface="Proxima Nova"/>
                <a:ea typeface="Proxima Nova"/>
                <a:cs typeface="Proxima Nova"/>
                <a:sym typeface="Proxima Nova"/>
              </a:rPr>
              <a:t>Digital </a:t>
            </a:r>
            <a:endParaRPr b="1" i="0" sz="12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200"/>
              <a:buFont typeface="Lato"/>
              <a:buNone/>
            </a:pPr>
            <a:r>
              <a:rPr b="1" i="0" lang="zh-HK" sz="1200" u="none" cap="none" strike="noStrike">
                <a:solidFill>
                  <a:srgbClr val="000000"/>
                </a:solidFill>
                <a:latin typeface="Proxima Nova"/>
                <a:ea typeface="Proxima Nova"/>
                <a:cs typeface="Proxima Nova"/>
                <a:sym typeface="Proxima Nova"/>
              </a:rPr>
              <a:t>Operations</a:t>
            </a:r>
            <a:endParaRPr b="1" i="0" sz="500" u="none" cap="none" strike="noStrike">
              <a:solidFill>
                <a:srgbClr val="000000"/>
              </a:solidFill>
              <a:latin typeface="Proxima Nova"/>
              <a:ea typeface="Proxima Nova"/>
              <a:cs typeface="Proxima Nova"/>
              <a:sym typeface="Proxima Nova"/>
            </a:endParaRPr>
          </a:p>
        </p:txBody>
      </p:sp>
      <p:sp>
        <p:nvSpPr>
          <p:cNvPr id="1726" name="Google Shape;1726;p93"/>
          <p:cNvSpPr/>
          <p:nvPr/>
        </p:nvSpPr>
        <p:spPr>
          <a:xfrm>
            <a:off x="398025" y="2004488"/>
            <a:ext cx="1740600" cy="1818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200"/>
              <a:buFont typeface="Lato"/>
              <a:buNone/>
            </a:pPr>
            <a:r>
              <a:rPr b="1" i="0" lang="zh-HK" sz="1200" u="none" cap="none" strike="noStrike">
                <a:solidFill>
                  <a:srgbClr val="000000"/>
                </a:solidFill>
                <a:latin typeface="Proxima Nova"/>
                <a:ea typeface="Proxima Nova"/>
                <a:cs typeface="Proxima Nova"/>
                <a:sym typeface="Proxima Nova"/>
              </a:rPr>
              <a:t>Digital</a:t>
            </a:r>
            <a:endParaRPr b="1" i="0" sz="12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200"/>
              <a:buFont typeface="Lato"/>
              <a:buNone/>
            </a:pPr>
            <a:r>
              <a:rPr b="1" i="0" lang="zh-HK" sz="1200" u="none" cap="none" strike="noStrike">
                <a:solidFill>
                  <a:srgbClr val="000000"/>
                </a:solidFill>
                <a:latin typeface="Proxima Nova"/>
                <a:ea typeface="Proxima Nova"/>
                <a:cs typeface="Proxima Nova"/>
                <a:sym typeface="Proxima Nova"/>
              </a:rPr>
              <a:t>Engagement</a:t>
            </a:r>
            <a:endParaRPr b="1" i="0" sz="500" u="none" cap="none" strike="noStrike">
              <a:solidFill>
                <a:srgbClr val="000000"/>
              </a:solidFill>
              <a:latin typeface="Proxima Nova"/>
              <a:ea typeface="Proxima Nova"/>
              <a:cs typeface="Proxima Nova"/>
              <a:sym typeface="Proxima Nova"/>
            </a:endParaRPr>
          </a:p>
        </p:txBody>
      </p:sp>
      <p:sp>
        <p:nvSpPr>
          <p:cNvPr id="1727" name="Google Shape;1727;p93"/>
          <p:cNvSpPr/>
          <p:nvPr/>
        </p:nvSpPr>
        <p:spPr>
          <a:xfrm>
            <a:off x="5109452" y="2044975"/>
            <a:ext cx="1243800" cy="1818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200"/>
              <a:buFont typeface="Lato"/>
              <a:buNone/>
            </a:pPr>
            <a:r>
              <a:rPr b="1" i="0" lang="zh-HK" sz="1200" u="none" cap="none" strike="noStrike">
                <a:solidFill>
                  <a:srgbClr val="000000"/>
                </a:solidFill>
                <a:latin typeface="Proxima Nova"/>
                <a:ea typeface="Proxima Nova"/>
                <a:cs typeface="Proxima Nova"/>
                <a:sym typeface="Proxima Nova"/>
              </a:rPr>
              <a:t>Digital Portfolio</a:t>
            </a:r>
            <a:endParaRPr b="1" i="0" sz="12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200"/>
              <a:buFont typeface="Lato"/>
              <a:buNone/>
            </a:pPr>
            <a:r>
              <a:rPr b="1" i="0" lang="zh-HK" sz="1200" u="none" cap="none" strike="noStrike">
                <a:solidFill>
                  <a:srgbClr val="000000"/>
                </a:solidFill>
                <a:latin typeface="Proxima Nova"/>
                <a:ea typeface="Proxima Nova"/>
                <a:cs typeface="Proxima Nova"/>
                <a:sym typeface="Proxima Nova"/>
              </a:rPr>
              <a:t>Management</a:t>
            </a:r>
            <a:endParaRPr b="1" i="0" sz="1200" u="none" cap="none" strike="noStrike">
              <a:solidFill>
                <a:srgbClr val="000000"/>
              </a:solidFill>
              <a:latin typeface="Proxima Nova"/>
              <a:ea typeface="Proxima Nova"/>
              <a:cs typeface="Proxima Nova"/>
              <a:sym typeface="Proxima Nova"/>
            </a:endParaRPr>
          </a:p>
        </p:txBody>
      </p:sp>
      <p:sp>
        <p:nvSpPr>
          <p:cNvPr id="1728" name="Google Shape;1728;p93"/>
          <p:cNvSpPr/>
          <p:nvPr/>
        </p:nvSpPr>
        <p:spPr>
          <a:xfrm>
            <a:off x="2743850" y="2009363"/>
            <a:ext cx="1430400" cy="1818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200"/>
              <a:buFont typeface="Lato"/>
              <a:buNone/>
            </a:pPr>
            <a:r>
              <a:rPr b="1" i="0" lang="zh-HK" sz="1200" u="none" cap="none" strike="noStrike">
                <a:solidFill>
                  <a:srgbClr val="000000"/>
                </a:solidFill>
                <a:latin typeface="Proxima Nova"/>
                <a:ea typeface="Proxima Nova"/>
                <a:cs typeface="Proxima Nova"/>
                <a:sym typeface="Proxima Nova"/>
              </a:rPr>
              <a:t>Digital</a:t>
            </a:r>
            <a:endParaRPr b="1" i="0" sz="12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200"/>
              <a:buFont typeface="Lato"/>
              <a:buNone/>
            </a:pPr>
            <a:r>
              <a:rPr b="1" i="0" lang="zh-HK" sz="1200" u="none" cap="none" strike="noStrike">
                <a:solidFill>
                  <a:srgbClr val="000000"/>
                </a:solidFill>
                <a:latin typeface="Proxima Nova"/>
                <a:ea typeface="Proxima Nova"/>
                <a:cs typeface="Proxima Nova"/>
                <a:sym typeface="Proxima Nova"/>
              </a:rPr>
              <a:t>Advice</a:t>
            </a:r>
            <a:endParaRPr b="1" i="0" sz="1200" u="none" cap="none" strike="noStrike">
              <a:solidFill>
                <a:srgbClr val="000000"/>
              </a:solidFill>
              <a:latin typeface="Proxima Nova"/>
              <a:ea typeface="Proxima Nova"/>
              <a:cs typeface="Proxima Nova"/>
              <a:sym typeface="Proxima Nova"/>
            </a:endParaRPr>
          </a:p>
        </p:txBody>
      </p:sp>
      <p:pic>
        <p:nvPicPr>
          <p:cNvPr id="1729" name="Google Shape;1729;p93"/>
          <p:cNvPicPr preferRelativeResize="0"/>
          <p:nvPr/>
        </p:nvPicPr>
        <p:blipFill rotWithShape="1">
          <a:blip r:embed="rId2">
            <a:alphaModFix/>
          </a:blip>
          <a:srcRect b="0" l="0" r="0" t="7287"/>
          <a:stretch/>
        </p:blipFill>
        <p:spPr>
          <a:xfrm>
            <a:off x="0" y="0"/>
            <a:ext cx="435338" cy="431800"/>
          </a:xfrm>
          <a:prstGeom prst="rect">
            <a:avLst/>
          </a:prstGeom>
          <a:noFill/>
          <a:ln>
            <a:noFill/>
          </a:ln>
        </p:spPr>
      </p:pic>
      <p:cxnSp>
        <p:nvCxnSpPr>
          <p:cNvPr id="1730" name="Google Shape;1730;p93"/>
          <p:cNvCxnSpPr/>
          <p:nvPr/>
        </p:nvCxnSpPr>
        <p:spPr>
          <a:xfrm>
            <a:off x="1181700" y="4465800"/>
            <a:ext cx="6796500" cy="0"/>
          </a:xfrm>
          <a:prstGeom prst="straightConnector1">
            <a:avLst/>
          </a:prstGeom>
          <a:noFill/>
          <a:ln cap="flat" cmpd="sng" w="9525">
            <a:solidFill>
              <a:srgbClr val="80CAAD"/>
            </a:solidFill>
            <a:prstDash val="solid"/>
            <a:round/>
            <a:headEnd len="sm" w="sm" type="none"/>
            <a:tailEnd len="sm" w="sm" type="none"/>
          </a:ln>
        </p:spPr>
      </p:cxnSp>
      <p:sp>
        <p:nvSpPr>
          <p:cNvPr id="1731" name="Google Shape;1731;p93"/>
          <p:cNvSpPr/>
          <p:nvPr/>
        </p:nvSpPr>
        <p:spPr>
          <a:xfrm>
            <a:off x="4153350" y="3989888"/>
            <a:ext cx="837300" cy="6822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5600"/>
              <a:buFont typeface="Lato Hairline"/>
              <a:buNone/>
            </a:pPr>
            <a:r>
              <a:rPr b="0" i="0" lang="zh-HK" sz="5600" u="none" cap="none" strike="noStrike">
                <a:solidFill>
                  <a:srgbClr val="80CAAD"/>
                </a:solidFill>
                <a:latin typeface="Proxima Nova"/>
                <a:ea typeface="Proxima Nova"/>
                <a:cs typeface="Proxima Nova"/>
                <a:sym typeface="Proxima Nova"/>
              </a:rPr>
              <a:t>5</a:t>
            </a:r>
            <a:endParaRPr b="0" i="0" sz="500" u="none" cap="none" strike="noStrike">
              <a:solidFill>
                <a:srgbClr val="80CAAD"/>
              </a:solidFill>
              <a:latin typeface="Proxima Nova"/>
              <a:ea typeface="Proxima Nova"/>
              <a:cs typeface="Proxima Nova"/>
              <a:sym typeface="Proxima Nova"/>
            </a:endParaRPr>
          </a:p>
        </p:txBody>
      </p:sp>
      <p:cxnSp>
        <p:nvCxnSpPr>
          <p:cNvPr id="1732" name="Google Shape;1732;p93"/>
          <p:cNvCxnSpPr/>
          <p:nvPr/>
        </p:nvCxnSpPr>
        <p:spPr>
          <a:xfrm>
            <a:off x="1186350" y="4063875"/>
            <a:ext cx="0" cy="402000"/>
          </a:xfrm>
          <a:prstGeom prst="straightConnector1">
            <a:avLst/>
          </a:prstGeom>
          <a:noFill/>
          <a:ln cap="flat" cmpd="sng" w="9525">
            <a:solidFill>
              <a:srgbClr val="80CAAD"/>
            </a:solidFill>
            <a:prstDash val="solid"/>
            <a:round/>
            <a:headEnd len="sm" w="sm" type="none"/>
            <a:tailEnd len="sm" w="sm" type="none"/>
          </a:ln>
        </p:spPr>
      </p:cxnSp>
      <p:cxnSp>
        <p:nvCxnSpPr>
          <p:cNvPr id="1733" name="Google Shape;1733;p93"/>
          <p:cNvCxnSpPr/>
          <p:nvPr/>
        </p:nvCxnSpPr>
        <p:spPr>
          <a:xfrm>
            <a:off x="7982175" y="4063875"/>
            <a:ext cx="0" cy="402000"/>
          </a:xfrm>
          <a:prstGeom prst="straightConnector1">
            <a:avLst/>
          </a:prstGeom>
          <a:noFill/>
          <a:ln cap="flat" cmpd="sng" w="9525">
            <a:solidFill>
              <a:srgbClr val="80CAAD"/>
            </a:solidFill>
            <a:prstDash val="solid"/>
            <a:round/>
            <a:headEnd len="sm" w="sm" type="none"/>
            <a:tailEnd len="sm" w="sm" type="none"/>
          </a:ln>
        </p:spPr>
      </p:cxnSp>
      <p:sp>
        <p:nvSpPr>
          <p:cNvPr id="1734" name="Google Shape;1734;p93"/>
          <p:cNvSpPr txBox="1"/>
          <p:nvPr/>
        </p:nvSpPr>
        <p:spPr>
          <a:xfrm>
            <a:off x="334050" y="2722950"/>
            <a:ext cx="1868700" cy="45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zh-HK" sz="1000" u="none" cap="none" strike="noStrike">
                <a:solidFill>
                  <a:srgbClr val="555555"/>
                </a:solidFill>
                <a:highlight>
                  <a:srgbClr val="FFFFFF"/>
                </a:highlight>
                <a:latin typeface="Proxima Nova"/>
                <a:ea typeface="Proxima Nova"/>
                <a:cs typeface="Proxima Nova"/>
                <a:sym typeface="Proxima Nova"/>
              </a:rPr>
              <a:t>Client acquisition and engagement solutions to help you find new clients, and do more with those you already have.</a:t>
            </a:r>
            <a:endParaRPr b="0" i="0" sz="1000" u="none" cap="none" strike="noStrike">
              <a:solidFill>
                <a:srgbClr val="555555"/>
              </a:solidFill>
              <a:latin typeface="Proxima Nova"/>
              <a:ea typeface="Proxima Nova"/>
              <a:cs typeface="Proxima Nova"/>
              <a:sym typeface="Proxima Nova"/>
            </a:endParaRPr>
          </a:p>
        </p:txBody>
      </p:sp>
      <p:cxnSp>
        <p:nvCxnSpPr>
          <p:cNvPr id="1735" name="Google Shape;1735;p93"/>
          <p:cNvCxnSpPr/>
          <p:nvPr/>
        </p:nvCxnSpPr>
        <p:spPr>
          <a:xfrm>
            <a:off x="1226000" y="2349750"/>
            <a:ext cx="0" cy="298200"/>
          </a:xfrm>
          <a:prstGeom prst="straightConnector1">
            <a:avLst/>
          </a:prstGeom>
          <a:noFill/>
          <a:ln cap="flat" cmpd="sng" w="19050">
            <a:solidFill>
              <a:srgbClr val="7FC9AC"/>
            </a:solidFill>
            <a:prstDash val="solid"/>
            <a:round/>
            <a:headEnd len="sm" w="sm" type="none"/>
            <a:tailEnd len="sm" w="sm" type="none"/>
          </a:ln>
        </p:spPr>
      </p:cxnSp>
      <p:cxnSp>
        <p:nvCxnSpPr>
          <p:cNvPr id="1736" name="Google Shape;1736;p93"/>
          <p:cNvCxnSpPr/>
          <p:nvPr/>
        </p:nvCxnSpPr>
        <p:spPr>
          <a:xfrm>
            <a:off x="3336975" y="4063875"/>
            <a:ext cx="0" cy="402000"/>
          </a:xfrm>
          <a:prstGeom prst="straightConnector1">
            <a:avLst/>
          </a:prstGeom>
          <a:noFill/>
          <a:ln cap="flat" cmpd="sng" w="9525">
            <a:solidFill>
              <a:srgbClr val="80CAAD"/>
            </a:solidFill>
            <a:prstDash val="solid"/>
            <a:round/>
            <a:headEnd len="sm" w="sm" type="none"/>
            <a:tailEnd len="sm" w="sm" type="none"/>
          </a:ln>
        </p:spPr>
      </p:cxnSp>
      <p:cxnSp>
        <p:nvCxnSpPr>
          <p:cNvPr id="1737" name="Google Shape;1737;p93"/>
          <p:cNvCxnSpPr/>
          <p:nvPr/>
        </p:nvCxnSpPr>
        <p:spPr>
          <a:xfrm>
            <a:off x="5690750" y="4063875"/>
            <a:ext cx="0" cy="402000"/>
          </a:xfrm>
          <a:prstGeom prst="straightConnector1">
            <a:avLst/>
          </a:prstGeom>
          <a:noFill/>
          <a:ln cap="flat" cmpd="sng" w="9525">
            <a:solidFill>
              <a:srgbClr val="80CAAD"/>
            </a:solidFill>
            <a:prstDash val="solid"/>
            <a:round/>
            <a:headEnd len="sm" w="sm" type="none"/>
            <a:tailEnd len="sm" w="sm" type="none"/>
          </a:ln>
        </p:spPr>
      </p:cxnSp>
      <p:sp>
        <p:nvSpPr>
          <p:cNvPr id="1738" name="Google Shape;1738;p93"/>
          <p:cNvSpPr txBox="1"/>
          <p:nvPr/>
        </p:nvSpPr>
        <p:spPr>
          <a:xfrm>
            <a:off x="2512850" y="2712450"/>
            <a:ext cx="1900200" cy="45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555555"/>
              </a:buClr>
              <a:buSzPts val="1000"/>
              <a:buFont typeface="Arial"/>
              <a:buNone/>
            </a:pPr>
            <a:r>
              <a:rPr b="0" i="0" lang="zh-HK" sz="1000" u="none" cap="none" strike="noStrike">
                <a:solidFill>
                  <a:srgbClr val="555555"/>
                </a:solidFill>
                <a:latin typeface="Proxima Nova"/>
                <a:ea typeface="Proxima Nova"/>
                <a:cs typeface="Proxima Nova"/>
                <a:sym typeface="Proxima Nova"/>
              </a:rPr>
              <a:t>Transform your business from product sales to portfolio advisory, with digital portfolio construction and analysis modules for advisor and investment teams.</a:t>
            </a:r>
            <a:br>
              <a:rPr b="0" i="0" lang="zh-HK" sz="1000" u="none" cap="none" strike="noStrike">
                <a:solidFill>
                  <a:srgbClr val="555555"/>
                </a:solidFill>
                <a:latin typeface="Proxima Nova"/>
                <a:ea typeface="Proxima Nova"/>
                <a:cs typeface="Proxima Nova"/>
                <a:sym typeface="Proxima Nova"/>
              </a:rPr>
            </a:br>
            <a:endParaRPr b="0" i="0" sz="1400" u="none" cap="none" strike="noStrike">
              <a:solidFill>
                <a:srgbClr val="000000"/>
              </a:solidFill>
              <a:latin typeface="Arial"/>
              <a:ea typeface="Arial"/>
              <a:cs typeface="Arial"/>
              <a:sym typeface="Arial"/>
            </a:endParaRPr>
          </a:p>
        </p:txBody>
      </p:sp>
      <p:sp>
        <p:nvSpPr>
          <p:cNvPr id="1739" name="Google Shape;1739;p93"/>
          <p:cNvSpPr txBox="1"/>
          <p:nvPr/>
        </p:nvSpPr>
        <p:spPr>
          <a:xfrm>
            <a:off x="4693775" y="2705225"/>
            <a:ext cx="1952400" cy="45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555555"/>
              </a:buClr>
              <a:buSzPts val="1000"/>
              <a:buFont typeface="Arial"/>
              <a:buNone/>
            </a:pPr>
            <a:r>
              <a:rPr b="0" i="0" lang="zh-HK" sz="1000" u="none" cap="none" strike="noStrike">
                <a:solidFill>
                  <a:srgbClr val="555555"/>
                </a:solidFill>
                <a:latin typeface="Proxima Nova"/>
                <a:ea typeface="Proxima Nova"/>
                <a:cs typeface="Proxima Nova"/>
                <a:sym typeface="Proxima Nova"/>
              </a:rPr>
              <a:t>Leverage technology to monitor and report on a large number of portfolios, and then rebalance and generate orders at the click of a button.</a:t>
            </a:r>
            <a:endParaRPr b="0" i="0" sz="1400" u="none" cap="none" strike="noStrike">
              <a:solidFill>
                <a:srgbClr val="000000"/>
              </a:solidFill>
              <a:latin typeface="Arial"/>
              <a:ea typeface="Arial"/>
              <a:cs typeface="Arial"/>
              <a:sym typeface="Arial"/>
            </a:endParaRPr>
          </a:p>
        </p:txBody>
      </p:sp>
      <p:sp>
        <p:nvSpPr>
          <p:cNvPr id="1740" name="Google Shape;1740;p93"/>
          <p:cNvSpPr txBox="1"/>
          <p:nvPr/>
        </p:nvSpPr>
        <p:spPr>
          <a:xfrm>
            <a:off x="6921800" y="2722950"/>
            <a:ext cx="1868700" cy="45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zh-HK" sz="1000" u="none" cap="none" strike="noStrike">
                <a:solidFill>
                  <a:srgbClr val="555555"/>
                </a:solidFill>
                <a:latin typeface="Proxima Nova"/>
                <a:ea typeface="Proxima Nova"/>
                <a:cs typeface="Proxima Nova"/>
                <a:sym typeface="Proxima Nova"/>
              </a:rPr>
              <a:t>Reduce the burdens of your operations department with digital efficiency. Our digital modules create time and cost efficient workflows, tailored to your organisation.</a:t>
            </a:r>
            <a:endParaRPr b="0" i="0" sz="1400" u="none" cap="none" strike="noStrike">
              <a:solidFill>
                <a:srgbClr val="000000"/>
              </a:solidFill>
              <a:latin typeface="Arial"/>
              <a:ea typeface="Arial"/>
              <a:cs typeface="Arial"/>
              <a:sym typeface="Arial"/>
            </a:endParaRPr>
          </a:p>
        </p:txBody>
      </p:sp>
      <p:cxnSp>
        <p:nvCxnSpPr>
          <p:cNvPr id="1741" name="Google Shape;1741;p93"/>
          <p:cNvCxnSpPr/>
          <p:nvPr/>
        </p:nvCxnSpPr>
        <p:spPr>
          <a:xfrm>
            <a:off x="3472750" y="2349750"/>
            <a:ext cx="0" cy="298200"/>
          </a:xfrm>
          <a:prstGeom prst="straightConnector1">
            <a:avLst/>
          </a:prstGeom>
          <a:noFill/>
          <a:ln cap="flat" cmpd="sng" w="19050">
            <a:solidFill>
              <a:srgbClr val="7FC9AC"/>
            </a:solidFill>
            <a:prstDash val="solid"/>
            <a:round/>
            <a:headEnd len="sm" w="sm" type="none"/>
            <a:tailEnd len="sm" w="sm" type="none"/>
          </a:ln>
        </p:spPr>
      </p:cxnSp>
      <p:cxnSp>
        <p:nvCxnSpPr>
          <p:cNvPr id="1742" name="Google Shape;1742;p93"/>
          <p:cNvCxnSpPr/>
          <p:nvPr/>
        </p:nvCxnSpPr>
        <p:spPr>
          <a:xfrm>
            <a:off x="5692100" y="2349755"/>
            <a:ext cx="0" cy="298200"/>
          </a:xfrm>
          <a:prstGeom prst="straightConnector1">
            <a:avLst/>
          </a:prstGeom>
          <a:noFill/>
          <a:ln cap="flat" cmpd="sng" w="19050">
            <a:solidFill>
              <a:srgbClr val="7FC9AC"/>
            </a:solidFill>
            <a:prstDash val="solid"/>
            <a:round/>
            <a:headEnd len="sm" w="sm" type="none"/>
            <a:tailEnd len="sm" w="sm" type="none"/>
          </a:ln>
        </p:spPr>
      </p:cxnSp>
      <p:cxnSp>
        <p:nvCxnSpPr>
          <p:cNvPr id="1743" name="Google Shape;1743;p93"/>
          <p:cNvCxnSpPr/>
          <p:nvPr/>
        </p:nvCxnSpPr>
        <p:spPr>
          <a:xfrm>
            <a:off x="7879000" y="2349744"/>
            <a:ext cx="0" cy="298200"/>
          </a:xfrm>
          <a:prstGeom prst="straightConnector1">
            <a:avLst/>
          </a:prstGeom>
          <a:noFill/>
          <a:ln cap="flat" cmpd="sng" w="19050">
            <a:solidFill>
              <a:srgbClr val="7FC9AC"/>
            </a:solidFill>
            <a:prstDash val="solid"/>
            <a:round/>
            <a:headEnd len="sm" w="sm" type="none"/>
            <a:tailEnd len="sm" w="sm" type="none"/>
          </a:ln>
        </p:spPr>
      </p:cxnSp>
      <p:sp>
        <p:nvSpPr>
          <p:cNvPr id="1744" name="Google Shape;1744;p93"/>
          <p:cNvSpPr/>
          <p:nvPr/>
        </p:nvSpPr>
        <p:spPr>
          <a:xfrm>
            <a:off x="3778349" y="4641463"/>
            <a:ext cx="1603200" cy="1818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200"/>
              <a:buFont typeface="Lato"/>
              <a:buNone/>
            </a:pPr>
            <a:r>
              <a:rPr b="1" i="0" lang="zh-HK" sz="1200" u="none" cap="none" strike="noStrike">
                <a:solidFill>
                  <a:srgbClr val="000000"/>
                </a:solidFill>
                <a:latin typeface="Proxima Nova"/>
                <a:ea typeface="Proxima Nova"/>
                <a:cs typeface="Proxima Nova"/>
                <a:sym typeface="Proxima Nova"/>
              </a:rPr>
              <a:t>Fintech As A Service</a:t>
            </a:r>
            <a:endParaRPr b="1" i="0" sz="500" u="none" cap="none" strike="noStrike">
              <a:solidFill>
                <a:srgbClr val="000000"/>
              </a:solidFill>
              <a:latin typeface="Proxima Nova"/>
              <a:ea typeface="Proxima Nova"/>
              <a:cs typeface="Proxima Nova"/>
              <a:sym typeface="Proxima Nova"/>
            </a:endParaRPr>
          </a:p>
        </p:txBody>
      </p:sp>
      <p:sp>
        <p:nvSpPr>
          <p:cNvPr id="1745" name="Google Shape;1745;p93"/>
          <p:cNvSpPr txBox="1"/>
          <p:nvPr/>
        </p:nvSpPr>
        <p:spPr>
          <a:xfrm>
            <a:off x="3629850" y="4823275"/>
            <a:ext cx="1900200" cy="181800"/>
          </a:xfrm>
          <a:prstGeom prst="rect">
            <a:avLst/>
          </a:prstGeom>
          <a:solidFill>
            <a:srgbClr val="FFFFFF"/>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55555"/>
              </a:buClr>
              <a:buSzPts val="1000"/>
              <a:buFont typeface="Arial"/>
              <a:buNone/>
            </a:pPr>
            <a:r>
              <a:rPr b="0" i="0" lang="zh-HK" sz="1000" u="none" cap="none" strike="noStrike">
                <a:solidFill>
                  <a:srgbClr val="555555"/>
                </a:solidFill>
                <a:latin typeface="Proxima Nova"/>
                <a:ea typeface="Proxima Nova"/>
                <a:cs typeface="Proxima Nova"/>
                <a:sym typeface="Proxima Nova"/>
              </a:rPr>
              <a:t>APIs and Widgets</a:t>
            </a:r>
            <a:endParaRPr b="0" i="0" sz="1000" u="none" cap="none" strike="noStrike">
              <a:solidFill>
                <a:srgbClr val="555555"/>
              </a:solidFill>
              <a:latin typeface="Proxima Nova"/>
              <a:ea typeface="Proxima Nova"/>
              <a:cs typeface="Proxima Nova"/>
              <a:sym typeface="Proxima Nova"/>
            </a:endParaRPr>
          </a:p>
        </p:txBody>
      </p:sp>
      <p:sp>
        <p:nvSpPr>
          <p:cNvPr id="1746" name="Google Shape;1746;p93"/>
          <p:cNvSpPr/>
          <p:nvPr/>
        </p:nvSpPr>
        <p:spPr>
          <a:xfrm>
            <a:off x="807350" y="1227209"/>
            <a:ext cx="837300" cy="614700"/>
          </a:xfrm>
          <a:prstGeom prst="rect">
            <a:avLst/>
          </a:prstGeom>
          <a:solidFill>
            <a:srgbClr val="FFFFFF"/>
          </a:solidFill>
          <a:ln cap="flat" cmpd="sng" w="9525">
            <a:solidFill>
              <a:srgbClr val="80CAAD"/>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5600"/>
              <a:buFont typeface="Lato Hairline"/>
              <a:buNone/>
            </a:pPr>
            <a:r>
              <a:rPr b="0" i="0" lang="zh-HK" sz="4500" u="none" cap="none" strike="noStrike">
                <a:solidFill>
                  <a:srgbClr val="80CAAD"/>
                </a:solidFill>
                <a:latin typeface="Proxima Nova"/>
                <a:ea typeface="Proxima Nova"/>
                <a:cs typeface="Proxima Nova"/>
                <a:sym typeface="Proxima Nova"/>
              </a:rPr>
              <a:t>1</a:t>
            </a:r>
            <a:endParaRPr b="0" i="0" sz="4500" u="none" cap="none" strike="noStrike">
              <a:solidFill>
                <a:srgbClr val="80CAAD"/>
              </a:solidFill>
              <a:latin typeface="Proxima Nova"/>
              <a:ea typeface="Proxima Nova"/>
              <a:cs typeface="Proxima Nova"/>
              <a:sym typeface="Proxima Nova"/>
            </a:endParaRPr>
          </a:p>
        </p:txBody>
      </p:sp>
      <p:sp>
        <p:nvSpPr>
          <p:cNvPr id="1747" name="Google Shape;1747;p93"/>
          <p:cNvSpPr/>
          <p:nvPr/>
        </p:nvSpPr>
        <p:spPr>
          <a:xfrm>
            <a:off x="3040404" y="1251411"/>
            <a:ext cx="837300" cy="614700"/>
          </a:xfrm>
          <a:prstGeom prst="rect">
            <a:avLst/>
          </a:prstGeom>
          <a:solidFill>
            <a:srgbClr val="FFFFFF"/>
          </a:solidFill>
          <a:ln cap="flat" cmpd="sng" w="9525">
            <a:solidFill>
              <a:srgbClr val="80CAAD"/>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5600"/>
              <a:buFont typeface="Lato Hairline"/>
              <a:buNone/>
            </a:pPr>
            <a:r>
              <a:rPr b="0" i="0" lang="zh-HK" sz="4500" u="none" cap="none" strike="noStrike">
                <a:solidFill>
                  <a:srgbClr val="80CAAD"/>
                </a:solidFill>
                <a:latin typeface="Proxima Nova"/>
                <a:ea typeface="Proxima Nova"/>
                <a:cs typeface="Proxima Nova"/>
                <a:sym typeface="Proxima Nova"/>
              </a:rPr>
              <a:t>2</a:t>
            </a:r>
            <a:endParaRPr b="0" i="0" sz="4500" u="none" cap="none" strike="noStrike">
              <a:solidFill>
                <a:srgbClr val="80CAAD"/>
              </a:solidFill>
              <a:latin typeface="Proxima Nova"/>
              <a:ea typeface="Proxima Nova"/>
              <a:cs typeface="Proxima Nova"/>
              <a:sym typeface="Proxima Nova"/>
            </a:endParaRPr>
          </a:p>
        </p:txBody>
      </p:sp>
      <p:sp>
        <p:nvSpPr>
          <p:cNvPr id="1748" name="Google Shape;1748;p93"/>
          <p:cNvSpPr/>
          <p:nvPr/>
        </p:nvSpPr>
        <p:spPr>
          <a:xfrm>
            <a:off x="5246821" y="1251410"/>
            <a:ext cx="837300" cy="614700"/>
          </a:xfrm>
          <a:prstGeom prst="rect">
            <a:avLst/>
          </a:prstGeom>
          <a:solidFill>
            <a:srgbClr val="FFFFFF"/>
          </a:solidFill>
          <a:ln cap="flat" cmpd="sng" w="9525">
            <a:solidFill>
              <a:srgbClr val="80CAAD"/>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5600"/>
              <a:buFont typeface="Lato Hairline"/>
              <a:buNone/>
            </a:pPr>
            <a:r>
              <a:rPr b="0" i="0" lang="zh-HK" sz="4500" u="none" cap="none" strike="noStrike">
                <a:solidFill>
                  <a:srgbClr val="80CAAD"/>
                </a:solidFill>
                <a:latin typeface="Proxima Nova"/>
                <a:ea typeface="Proxima Nova"/>
                <a:cs typeface="Proxima Nova"/>
                <a:sym typeface="Proxima Nova"/>
              </a:rPr>
              <a:t>3</a:t>
            </a:r>
            <a:endParaRPr b="0" i="0" sz="4500" u="none" cap="none" strike="noStrike">
              <a:solidFill>
                <a:srgbClr val="80CAAD"/>
              </a:solidFill>
              <a:latin typeface="Proxima Nova"/>
              <a:ea typeface="Proxima Nova"/>
              <a:cs typeface="Proxima Nova"/>
              <a:sym typeface="Proxima Nova"/>
            </a:endParaRPr>
          </a:p>
        </p:txBody>
      </p:sp>
      <p:sp>
        <p:nvSpPr>
          <p:cNvPr id="1749" name="Google Shape;1749;p93"/>
          <p:cNvSpPr/>
          <p:nvPr/>
        </p:nvSpPr>
        <p:spPr>
          <a:xfrm>
            <a:off x="7437500" y="1240513"/>
            <a:ext cx="837300" cy="614700"/>
          </a:xfrm>
          <a:prstGeom prst="rect">
            <a:avLst/>
          </a:prstGeom>
          <a:solidFill>
            <a:srgbClr val="FFFFFF"/>
          </a:solidFill>
          <a:ln cap="flat" cmpd="sng" w="9525">
            <a:solidFill>
              <a:srgbClr val="80CAAD"/>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5600"/>
              <a:buFont typeface="Lato Hairline"/>
              <a:buNone/>
            </a:pPr>
            <a:r>
              <a:rPr b="0" i="0" lang="zh-HK" sz="4500" u="none" cap="none" strike="noStrike">
                <a:solidFill>
                  <a:srgbClr val="80CAAD"/>
                </a:solidFill>
                <a:latin typeface="Proxima Nova"/>
                <a:ea typeface="Proxima Nova"/>
                <a:cs typeface="Proxima Nova"/>
                <a:sym typeface="Proxima Nova"/>
              </a:rPr>
              <a:t>4</a:t>
            </a:r>
            <a:endParaRPr b="0" i="0" sz="4500" u="none" cap="none" strike="noStrike">
              <a:solidFill>
                <a:srgbClr val="80CAAD"/>
              </a:solidFill>
              <a:latin typeface="Proxima Nova"/>
              <a:ea typeface="Proxima Nova"/>
              <a:cs typeface="Proxima Nova"/>
              <a:sym typeface="Proxima Nova"/>
            </a:endParaRPr>
          </a:p>
        </p:txBody>
      </p:sp>
      <p:sp>
        <p:nvSpPr>
          <p:cNvPr id="1750" name="Google Shape;1750;p93"/>
          <p:cNvSpPr/>
          <p:nvPr/>
        </p:nvSpPr>
        <p:spPr>
          <a:xfrm rot="5400000">
            <a:off x="807350" y="1220963"/>
            <a:ext cx="240300" cy="240300"/>
          </a:xfrm>
          <a:prstGeom prst="rtTriangl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93"/>
          <p:cNvSpPr/>
          <p:nvPr/>
        </p:nvSpPr>
        <p:spPr>
          <a:xfrm rot="5400000">
            <a:off x="3042838" y="1247788"/>
            <a:ext cx="240300" cy="240300"/>
          </a:xfrm>
          <a:prstGeom prst="rtTriangl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93"/>
          <p:cNvSpPr/>
          <p:nvPr/>
        </p:nvSpPr>
        <p:spPr>
          <a:xfrm rot="5400000">
            <a:off x="5240163" y="1247788"/>
            <a:ext cx="240300" cy="240300"/>
          </a:xfrm>
          <a:prstGeom prst="rtTriangl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93"/>
          <p:cNvSpPr/>
          <p:nvPr/>
        </p:nvSpPr>
        <p:spPr>
          <a:xfrm rot="5400000">
            <a:off x="7430900" y="1241126"/>
            <a:ext cx="253500" cy="240300"/>
          </a:xfrm>
          <a:prstGeom prst="rtTriangl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93"/>
          <p:cNvSpPr/>
          <p:nvPr/>
        </p:nvSpPr>
        <p:spPr>
          <a:xfrm rot="-5400000">
            <a:off x="1978125" y="3650688"/>
            <a:ext cx="240300" cy="240300"/>
          </a:xfrm>
          <a:prstGeom prst="rtTriangl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93"/>
          <p:cNvSpPr/>
          <p:nvPr/>
        </p:nvSpPr>
        <p:spPr>
          <a:xfrm rot="-5400000">
            <a:off x="4174250" y="3650688"/>
            <a:ext cx="240300" cy="240300"/>
          </a:xfrm>
          <a:prstGeom prst="rtTriangl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93"/>
          <p:cNvSpPr/>
          <p:nvPr/>
        </p:nvSpPr>
        <p:spPr>
          <a:xfrm rot="-5400000">
            <a:off x="6411775" y="3650688"/>
            <a:ext cx="240300" cy="240300"/>
          </a:xfrm>
          <a:prstGeom prst="rtTriangl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93"/>
          <p:cNvSpPr/>
          <p:nvPr/>
        </p:nvSpPr>
        <p:spPr>
          <a:xfrm rot="-5400000">
            <a:off x="8581675" y="3650688"/>
            <a:ext cx="240300" cy="240300"/>
          </a:xfrm>
          <a:prstGeom prst="rtTriangle">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58" name="Google Shape;1758;p93"/>
          <p:cNvCxnSpPr/>
          <p:nvPr/>
        </p:nvCxnSpPr>
        <p:spPr>
          <a:xfrm>
            <a:off x="1226000" y="2363275"/>
            <a:ext cx="0" cy="327000"/>
          </a:xfrm>
          <a:prstGeom prst="straightConnector1">
            <a:avLst/>
          </a:prstGeom>
          <a:noFill/>
          <a:ln cap="flat" cmpd="sng" w="9525">
            <a:solidFill>
              <a:srgbClr val="7FC9AC"/>
            </a:solidFill>
            <a:prstDash val="solid"/>
            <a:round/>
            <a:headEnd len="sm" w="sm" type="none"/>
            <a:tailEnd len="med" w="med" type="triangle"/>
          </a:ln>
        </p:spPr>
      </p:cxnSp>
      <p:cxnSp>
        <p:nvCxnSpPr>
          <p:cNvPr id="1759" name="Google Shape;1759;p93"/>
          <p:cNvCxnSpPr/>
          <p:nvPr/>
        </p:nvCxnSpPr>
        <p:spPr>
          <a:xfrm>
            <a:off x="3472750" y="2363275"/>
            <a:ext cx="0" cy="327000"/>
          </a:xfrm>
          <a:prstGeom prst="straightConnector1">
            <a:avLst/>
          </a:prstGeom>
          <a:noFill/>
          <a:ln cap="flat" cmpd="sng" w="9525">
            <a:solidFill>
              <a:srgbClr val="7FC9AC"/>
            </a:solidFill>
            <a:prstDash val="solid"/>
            <a:round/>
            <a:headEnd len="sm" w="sm" type="none"/>
            <a:tailEnd len="med" w="med" type="triangle"/>
          </a:ln>
        </p:spPr>
      </p:cxnSp>
      <p:cxnSp>
        <p:nvCxnSpPr>
          <p:cNvPr id="1760" name="Google Shape;1760;p93"/>
          <p:cNvCxnSpPr/>
          <p:nvPr/>
        </p:nvCxnSpPr>
        <p:spPr>
          <a:xfrm>
            <a:off x="5692100" y="2363275"/>
            <a:ext cx="0" cy="327000"/>
          </a:xfrm>
          <a:prstGeom prst="straightConnector1">
            <a:avLst/>
          </a:prstGeom>
          <a:noFill/>
          <a:ln cap="flat" cmpd="sng" w="9525">
            <a:solidFill>
              <a:srgbClr val="7FC9AC"/>
            </a:solidFill>
            <a:prstDash val="solid"/>
            <a:round/>
            <a:headEnd len="sm" w="sm" type="none"/>
            <a:tailEnd len="med" w="med" type="triangle"/>
          </a:ln>
        </p:spPr>
      </p:cxnSp>
      <p:cxnSp>
        <p:nvCxnSpPr>
          <p:cNvPr id="1761" name="Google Shape;1761;p93"/>
          <p:cNvCxnSpPr/>
          <p:nvPr/>
        </p:nvCxnSpPr>
        <p:spPr>
          <a:xfrm>
            <a:off x="7879000" y="2363275"/>
            <a:ext cx="0" cy="327000"/>
          </a:xfrm>
          <a:prstGeom prst="straightConnector1">
            <a:avLst/>
          </a:prstGeom>
          <a:noFill/>
          <a:ln cap="flat" cmpd="sng" w="9525">
            <a:solidFill>
              <a:srgbClr val="7FC9AC"/>
            </a:solidFill>
            <a:prstDash val="solid"/>
            <a:round/>
            <a:headEnd len="sm" w="sm" type="none"/>
            <a:tailEnd len="med" w="med" type="triangle"/>
          </a:ln>
        </p:spPr>
      </p:cxnSp>
      <p:sp>
        <p:nvSpPr>
          <p:cNvPr id="1762" name="Google Shape;1762;p93"/>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
        <p:nvSpPr>
          <p:cNvPr id="1763" name="Google Shape;1763;p93"/>
          <p:cNvSpPr/>
          <p:nvPr/>
        </p:nvSpPr>
        <p:spPr>
          <a:xfrm>
            <a:off x="9018950" y="4540874"/>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93"/>
          <p:cNvSpPr/>
          <p:nvPr/>
        </p:nvSpPr>
        <p:spPr>
          <a:xfrm>
            <a:off x="9018950" y="4857392"/>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gital Engagement">
  <p:cSld name="BLANK_1_1_1_1_1_2_1_1">
    <p:spTree>
      <p:nvGrpSpPr>
        <p:cNvPr id="1765" name="Shape 1765"/>
        <p:cNvGrpSpPr/>
        <p:nvPr/>
      </p:nvGrpSpPr>
      <p:grpSpPr>
        <a:xfrm>
          <a:off x="0" y="0"/>
          <a:ext cx="0" cy="0"/>
          <a:chOff x="0" y="0"/>
          <a:chExt cx="0" cy="0"/>
        </a:xfrm>
      </p:grpSpPr>
      <p:sp>
        <p:nvSpPr>
          <p:cNvPr id="1766" name="Google Shape;1766;p94"/>
          <p:cNvSpPr/>
          <p:nvPr/>
        </p:nvSpPr>
        <p:spPr>
          <a:xfrm>
            <a:off x="-3450" y="1112125"/>
            <a:ext cx="9150900" cy="33279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94"/>
          <p:cNvSpPr txBox="1"/>
          <p:nvPr/>
        </p:nvSpPr>
        <p:spPr>
          <a:xfrm>
            <a:off x="388150" y="583850"/>
            <a:ext cx="3819600" cy="447600"/>
          </a:xfrm>
          <a:prstGeom prst="rect">
            <a:avLst/>
          </a:prstGeom>
          <a:noFill/>
          <a:ln>
            <a:noFill/>
          </a:ln>
        </p:spPr>
        <p:txBody>
          <a:bodyPr anchorCtr="0" anchor="t" bIns="0" lIns="0" spcFirstLastPara="1" rIns="0" wrap="square" tIns="0">
            <a:noAutofit/>
          </a:bodyPr>
          <a:lstStyle/>
          <a:p>
            <a:pPr indent="-381000" lvl="0" marL="457200" marR="0" rtl="0" algn="ctr">
              <a:lnSpc>
                <a:spcPct val="115000"/>
              </a:lnSpc>
              <a:spcBef>
                <a:spcPts val="0"/>
              </a:spcBef>
              <a:spcAft>
                <a:spcPts val="0"/>
              </a:spcAft>
              <a:buClr>
                <a:srgbClr val="002838"/>
              </a:buClr>
              <a:buSzPts val="2400"/>
              <a:buFont typeface="Proxima Nova"/>
              <a:buAutoNum type="arabicPeriod"/>
            </a:pPr>
            <a:r>
              <a:rPr b="0" i="0" lang="zh-HK" sz="2400" u="none" cap="none" strike="noStrike">
                <a:solidFill>
                  <a:srgbClr val="002838"/>
                </a:solidFill>
                <a:latin typeface="Proxima Nova"/>
                <a:ea typeface="Proxima Nova"/>
                <a:cs typeface="Proxima Nova"/>
                <a:sym typeface="Proxima Nova"/>
              </a:rPr>
              <a:t>DIGITAL</a:t>
            </a:r>
            <a:r>
              <a:rPr b="1" i="0" lang="zh-HK" sz="2400" u="none" cap="none" strike="noStrike">
                <a:solidFill>
                  <a:srgbClr val="002838"/>
                </a:solidFill>
                <a:latin typeface="Proxima Nova"/>
                <a:ea typeface="Proxima Nova"/>
                <a:cs typeface="Proxima Nova"/>
                <a:sym typeface="Proxima Nova"/>
              </a:rPr>
              <a:t> ENGAGEMENT</a:t>
            </a:r>
            <a:endParaRPr b="1" i="0" sz="2400" u="none" cap="none" strike="noStrike">
              <a:solidFill>
                <a:srgbClr val="002838"/>
              </a:solidFill>
              <a:latin typeface="Proxima Nova"/>
              <a:ea typeface="Proxima Nova"/>
              <a:cs typeface="Proxima Nova"/>
              <a:sym typeface="Proxima Nova"/>
            </a:endParaRPr>
          </a:p>
        </p:txBody>
      </p:sp>
      <p:cxnSp>
        <p:nvCxnSpPr>
          <p:cNvPr id="1768" name="Google Shape;1768;p94"/>
          <p:cNvCxnSpPr/>
          <p:nvPr/>
        </p:nvCxnSpPr>
        <p:spPr>
          <a:xfrm>
            <a:off x="1829800" y="1112125"/>
            <a:ext cx="593700" cy="0"/>
          </a:xfrm>
          <a:prstGeom prst="straightConnector1">
            <a:avLst/>
          </a:prstGeom>
          <a:noFill/>
          <a:ln cap="flat" cmpd="sng" w="19050">
            <a:solidFill>
              <a:srgbClr val="80CAAD"/>
            </a:solidFill>
            <a:prstDash val="solid"/>
            <a:round/>
            <a:headEnd len="sm" w="sm" type="none"/>
            <a:tailEnd len="sm" w="sm" type="none"/>
          </a:ln>
        </p:spPr>
      </p:cxnSp>
      <p:sp>
        <p:nvSpPr>
          <p:cNvPr id="1769" name="Google Shape;1769;p94"/>
          <p:cNvSpPr txBox="1"/>
          <p:nvPr/>
        </p:nvSpPr>
        <p:spPr>
          <a:xfrm>
            <a:off x="405700" y="1165825"/>
            <a:ext cx="2583000" cy="27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HK" sz="1400" u="none" cap="none" strike="noStrike">
                <a:solidFill>
                  <a:srgbClr val="595959"/>
                </a:solidFill>
                <a:latin typeface="Proxima Nova"/>
                <a:ea typeface="Proxima Nova"/>
                <a:cs typeface="Proxima Nova"/>
                <a:sym typeface="Proxima Nova"/>
              </a:rPr>
              <a:t>Solution overview</a:t>
            </a:r>
            <a:endParaRPr b="1" i="0" sz="1400" u="none" cap="none" strike="noStrike">
              <a:solidFill>
                <a:srgbClr val="595959"/>
              </a:solidFill>
              <a:latin typeface="Proxima Nova"/>
              <a:ea typeface="Proxima Nova"/>
              <a:cs typeface="Proxima Nova"/>
              <a:sym typeface="Proxima Nova"/>
            </a:endParaRPr>
          </a:p>
        </p:txBody>
      </p:sp>
      <p:sp>
        <p:nvSpPr>
          <p:cNvPr id="1770" name="Google Shape;1770;p94"/>
          <p:cNvSpPr txBox="1"/>
          <p:nvPr/>
        </p:nvSpPr>
        <p:spPr>
          <a:xfrm>
            <a:off x="467650" y="1511800"/>
            <a:ext cx="3504600" cy="12204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555555"/>
              </a:buClr>
              <a:buSzPts val="1000"/>
              <a:buFont typeface="Arial"/>
              <a:buNone/>
            </a:pPr>
            <a:r>
              <a:rPr b="0" i="0" lang="zh-HK" sz="1000" u="none" cap="none" strike="noStrike">
                <a:solidFill>
                  <a:srgbClr val="555555"/>
                </a:solidFill>
                <a:latin typeface="Proxima Nova"/>
                <a:ea typeface="Proxima Nova"/>
                <a:cs typeface="Proxima Nova"/>
                <a:sym typeface="Proxima Nova"/>
              </a:rPr>
              <a:t>Client acquisition and engagement solutions to help you find new clients, and do more with those you already have.</a:t>
            </a:r>
            <a:endParaRPr b="0" i="0" sz="1000" u="none" cap="none" strike="noStrike">
              <a:solidFill>
                <a:srgbClr val="555555"/>
              </a:solidFill>
              <a:latin typeface="Proxima Nova"/>
              <a:ea typeface="Proxima Nova"/>
              <a:cs typeface="Proxima Nova"/>
              <a:sym typeface="Proxima Nova"/>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rgbClr val="000000"/>
              </a:solidFill>
              <a:latin typeface="Proxima Nova"/>
              <a:ea typeface="Proxima Nova"/>
              <a:cs typeface="Proxima Nova"/>
              <a:sym typeface="Proxima Nova"/>
            </a:endParaRPr>
          </a:p>
        </p:txBody>
      </p:sp>
      <p:pic>
        <p:nvPicPr>
          <p:cNvPr id="1771" name="Google Shape;1771;p94"/>
          <p:cNvPicPr preferRelativeResize="0"/>
          <p:nvPr/>
        </p:nvPicPr>
        <p:blipFill rotWithShape="1">
          <a:blip r:embed="rId2">
            <a:alphaModFix/>
          </a:blip>
          <a:srcRect b="0" l="0" r="0" t="0"/>
          <a:stretch/>
        </p:blipFill>
        <p:spPr>
          <a:xfrm>
            <a:off x="4207750" y="2209700"/>
            <a:ext cx="3870876" cy="2619451"/>
          </a:xfrm>
          <a:prstGeom prst="rect">
            <a:avLst/>
          </a:prstGeom>
          <a:noFill/>
          <a:ln>
            <a:noFill/>
          </a:ln>
        </p:spPr>
      </p:pic>
      <p:pic>
        <p:nvPicPr>
          <p:cNvPr id="1772" name="Google Shape;1772;p94"/>
          <p:cNvPicPr preferRelativeResize="0"/>
          <p:nvPr/>
        </p:nvPicPr>
        <p:blipFill rotWithShape="1">
          <a:blip r:embed="rId3">
            <a:alphaModFix/>
          </a:blip>
          <a:srcRect b="0" l="0" r="0" t="7287"/>
          <a:stretch/>
        </p:blipFill>
        <p:spPr>
          <a:xfrm>
            <a:off x="0" y="0"/>
            <a:ext cx="435338" cy="431800"/>
          </a:xfrm>
          <a:prstGeom prst="rect">
            <a:avLst/>
          </a:prstGeom>
          <a:noFill/>
          <a:ln>
            <a:noFill/>
          </a:ln>
        </p:spPr>
      </p:pic>
      <p:sp>
        <p:nvSpPr>
          <p:cNvPr id="1773" name="Google Shape;1773;p94"/>
          <p:cNvSpPr txBox="1"/>
          <p:nvPr/>
        </p:nvSpPr>
        <p:spPr>
          <a:xfrm>
            <a:off x="405700" y="1869713"/>
            <a:ext cx="2583000" cy="27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HK" sz="1400" u="none" cap="none" strike="noStrike">
                <a:solidFill>
                  <a:srgbClr val="595959"/>
                </a:solidFill>
                <a:latin typeface="Proxima Nova"/>
                <a:ea typeface="Proxima Nova"/>
                <a:cs typeface="Proxima Nova"/>
                <a:sym typeface="Proxima Nova"/>
              </a:rPr>
              <a:t>Current challenges</a:t>
            </a:r>
            <a:endParaRPr b="1" i="0" sz="1400" u="none" cap="none" strike="noStrike">
              <a:solidFill>
                <a:srgbClr val="595959"/>
              </a:solidFill>
              <a:latin typeface="Proxima Nova"/>
              <a:ea typeface="Proxima Nova"/>
              <a:cs typeface="Proxima Nova"/>
              <a:sym typeface="Proxima Nova"/>
            </a:endParaRPr>
          </a:p>
        </p:txBody>
      </p:sp>
      <p:sp>
        <p:nvSpPr>
          <p:cNvPr id="1774" name="Google Shape;1774;p94"/>
          <p:cNvSpPr txBox="1"/>
          <p:nvPr/>
        </p:nvSpPr>
        <p:spPr>
          <a:xfrm>
            <a:off x="433600" y="2193950"/>
            <a:ext cx="3538500" cy="1220400"/>
          </a:xfrm>
          <a:prstGeom prst="rect">
            <a:avLst/>
          </a:prstGeom>
          <a:noFill/>
          <a:ln>
            <a:noFill/>
          </a:ln>
        </p:spPr>
        <p:txBody>
          <a:bodyPr anchorCtr="0" anchor="t" bIns="0" lIns="0" spcFirstLastPara="1" rIns="0" wrap="square" tIns="0">
            <a:noAutofit/>
          </a:bodyPr>
          <a:lstStyle/>
          <a:p>
            <a:pPr indent="-292100" lvl="0" marL="457200" marR="0" rtl="0" algn="l">
              <a:lnSpc>
                <a:spcPct val="115000"/>
              </a:lnSpc>
              <a:spcBef>
                <a:spcPts val="0"/>
              </a:spcBef>
              <a:spcAft>
                <a:spcPts val="0"/>
              </a:spcAft>
              <a:buClr>
                <a:srgbClr val="555555"/>
              </a:buClr>
              <a:buSzPts val="1000"/>
              <a:buFont typeface="Proxima Nova"/>
              <a:buChar char="●"/>
            </a:pPr>
            <a:r>
              <a:rPr b="0" i="0" lang="zh-HK" sz="1000" u="none" cap="none" strike="noStrike">
                <a:solidFill>
                  <a:srgbClr val="555555"/>
                </a:solidFill>
                <a:latin typeface="Proxima Nova"/>
                <a:ea typeface="Proxima Nova"/>
                <a:cs typeface="Proxima Nova"/>
                <a:sym typeface="Proxima Nova"/>
              </a:rPr>
              <a:t>You are struggling to acquire new leads</a:t>
            </a:r>
            <a:endParaRPr b="0" i="0" sz="1000" u="none" cap="none" strike="noStrike">
              <a:solidFill>
                <a:srgbClr val="555555"/>
              </a:solidFill>
              <a:latin typeface="Proxima Nova"/>
              <a:ea typeface="Proxima Nova"/>
              <a:cs typeface="Proxima Nova"/>
              <a:sym typeface="Proxima Nova"/>
            </a:endParaRPr>
          </a:p>
          <a:p>
            <a:pPr indent="-292100" lvl="0" marL="457200" marR="0" rtl="0" algn="l">
              <a:lnSpc>
                <a:spcPct val="115000"/>
              </a:lnSpc>
              <a:spcBef>
                <a:spcPts val="0"/>
              </a:spcBef>
              <a:spcAft>
                <a:spcPts val="0"/>
              </a:spcAft>
              <a:buClr>
                <a:srgbClr val="555555"/>
              </a:buClr>
              <a:buSzPts val="1000"/>
              <a:buFont typeface="Proxima Nova"/>
              <a:buChar char="●"/>
            </a:pPr>
            <a:r>
              <a:rPr b="0" i="0" lang="zh-HK" sz="1000" u="none" cap="none" strike="noStrike">
                <a:solidFill>
                  <a:srgbClr val="555555"/>
                </a:solidFill>
                <a:latin typeface="Proxima Nova"/>
                <a:ea typeface="Proxima Nova"/>
                <a:cs typeface="Proxima Nova"/>
                <a:sym typeface="Proxima Nova"/>
              </a:rPr>
              <a:t>Your cost of client acquisition is too high</a:t>
            </a:r>
            <a:endParaRPr b="0" i="0" sz="1000" u="none" cap="none" strike="noStrike">
              <a:solidFill>
                <a:srgbClr val="555555"/>
              </a:solidFill>
              <a:latin typeface="Proxima Nova"/>
              <a:ea typeface="Proxima Nova"/>
              <a:cs typeface="Proxima Nova"/>
              <a:sym typeface="Proxima Nova"/>
            </a:endParaRPr>
          </a:p>
          <a:p>
            <a:pPr indent="-292100" lvl="0" marL="457200" marR="0" rtl="0" algn="l">
              <a:lnSpc>
                <a:spcPct val="115000"/>
              </a:lnSpc>
              <a:spcBef>
                <a:spcPts val="0"/>
              </a:spcBef>
              <a:spcAft>
                <a:spcPts val="0"/>
              </a:spcAft>
              <a:buClr>
                <a:srgbClr val="555555"/>
              </a:buClr>
              <a:buSzPts val="1000"/>
              <a:buFont typeface="Proxima Nova"/>
              <a:buChar char="●"/>
            </a:pPr>
            <a:r>
              <a:rPr b="0" i="0" lang="zh-HK" sz="1000" u="none" cap="none" strike="noStrike">
                <a:solidFill>
                  <a:srgbClr val="555555"/>
                </a:solidFill>
                <a:latin typeface="Proxima Nova"/>
                <a:ea typeface="Proxima Nova"/>
                <a:cs typeface="Proxima Nova"/>
                <a:sym typeface="Proxima Nova"/>
              </a:rPr>
              <a:t>Your clients are disengaged with advisors and your offering</a:t>
            </a:r>
            <a:endParaRPr b="0" i="0" sz="1000" u="none" cap="none" strike="noStrike">
              <a:solidFill>
                <a:srgbClr val="555555"/>
              </a:solidFill>
              <a:latin typeface="Proxima Nova"/>
              <a:ea typeface="Proxima Nova"/>
              <a:cs typeface="Proxima Nova"/>
              <a:sym typeface="Proxima Nova"/>
            </a:endParaRPr>
          </a:p>
          <a:p>
            <a:pPr indent="-292100" lvl="0" marL="457200" marR="0" rtl="0" algn="l">
              <a:lnSpc>
                <a:spcPct val="115000"/>
              </a:lnSpc>
              <a:spcBef>
                <a:spcPts val="0"/>
              </a:spcBef>
              <a:spcAft>
                <a:spcPts val="0"/>
              </a:spcAft>
              <a:buClr>
                <a:srgbClr val="555555"/>
              </a:buClr>
              <a:buSzPts val="1000"/>
              <a:buFont typeface="Proxima Nova"/>
              <a:buChar char="●"/>
            </a:pPr>
            <a:r>
              <a:rPr b="0" i="0" lang="zh-HK" sz="1000" u="none" cap="none" strike="noStrike">
                <a:solidFill>
                  <a:srgbClr val="555555"/>
                </a:solidFill>
                <a:latin typeface="Proxima Nova"/>
                <a:ea typeface="Proxima Nova"/>
                <a:cs typeface="Proxima Nova"/>
                <a:sym typeface="Proxima Nova"/>
              </a:rPr>
              <a:t>Your advisors need product education</a:t>
            </a:r>
            <a:endParaRPr b="0" i="0" sz="1000" u="none" cap="none" strike="noStrike">
              <a:solidFill>
                <a:srgbClr val="555555"/>
              </a:solidFill>
              <a:latin typeface="Proxima Nova"/>
              <a:ea typeface="Proxima Nova"/>
              <a:cs typeface="Proxima Nova"/>
              <a:sym typeface="Proxima Nova"/>
            </a:endParaRPr>
          </a:p>
          <a:p>
            <a:pPr indent="-292100" lvl="0" marL="457200" marR="0" rtl="0" algn="l">
              <a:lnSpc>
                <a:spcPct val="115000"/>
              </a:lnSpc>
              <a:spcBef>
                <a:spcPts val="0"/>
              </a:spcBef>
              <a:spcAft>
                <a:spcPts val="0"/>
              </a:spcAft>
              <a:buClr>
                <a:srgbClr val="555555"/>
              </a:buClr>
              <a:buSzPts val="1000"/>
              <a:buFont typeface="Proxima Nova"/>
              <a:buChar char="●"/>
            </a:pPr>
            <a:r>
              <a:rPr b="0" i="0" lang="zh-HK" sz="1000" u="none" cap="none" strike="noStrike">
                <a:solidFill>
                  <a:srgbClr val="555555"/>
                </a:solidFill>
                <a:latin typeface="Proxima Nova"/>
                <a:ea typeface="Proxima Nova"/>
                <a:cs typeface="Proxima Nova"/>
                <a:sym typeface="Proxima Nova"/>
              </a:rPr>
              <a:t>Your advisors need a central product document repository</a:t>
            </a:r>
            <a:endParaRPr b="0" i="0" sz="1000" u="none" cap="none" strike="noStrike">
              <a:solidFill>
                <a:srgbClr val="555555"/>
              </a:solidFill>
              <a:latin typeface="Proxima Nova"/>
              <a:ea typeface="Proxima Nova"/>
              <a:cs typeface="Proxima Nova"/>
              <a:sym typeface="Proxima Nova"/>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rgbClr val="000000"/>
              </a:solidFill>
              <a:latin typeface="Proxima Nova"/>
              <a:ea typeface="Proxima Nova"/>
              <a:cs typeface="Proxima Nova"/>
              <a:sym typeface="Proxima Nova"/>
            </a:endParaRPr>
          </a:p>
        </p:txBody>
      </p:sp>
      <p:sp>
        <p:nvSpPr>
          <p:cNvPr id="1775" name="Google Shape;1775;p94"/>
          <p:cNvSpPr txBox="1"/>
          <p:nvPr/>
        </p:nvSpPr>
        <p:spPr>
          <a:xfrm>
            <a:off x="405700" y="3360475"/>
            <a:ext cx="2583000" cy="27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HK" sz="1400" u="none" cap="none" strike="noStrike">
                <a:solidFill>
                  <a:srgbClr val="595959"/>
                </a:solidFill>
                <a:latin typeface="Proxima Nova"/>
                <a:ea typeface="Proxima Nova"/>
                <a:cs typeface="Proxima Nova"/>
                <a:sym typeface="Proxima Nova"/>
              </a:rPr>
              <a:t>Product suite</a:t>
            </a:r>
            <a:endParaRPr b="1" i="0" sz="1400" u="none" cap="none" strike="noStrike">
              <a:solidFill>
                <a:srgbClr val="595959"/>
              </a:solidFill>
              <a:latin typeface="Proxima Nova"/>
              <a:ea typeface="Proxima Nova"/>
              <a:cs typeface="Proxima Nova"/>
              <a:sym typeface="Proxima Nova"/>
            </a:endParaRPr>
          </a:p>
        </p:txBody>
      </p:sp>
      <p:sp>
        <p:nvSpPr>
          <p:cNvPr id="1776" name="Google Shape;1776;p94"/>
          <p:cNvSpPr txBox="1"/>
          <p:nvPr/>
        </p:nvSpPr>
        <p:spPr>
          <a:xfrm>
            <a:off x="419800" y="3719150"/>
            <a:ext cx="4023300" cy="1220400"/>
          </a:xfrm>
          <a:prstGeom prst="rect">
            <a:avLst/>
          </a:prstGeom>
          <a:noFill/>
          <a:ln>
            <a:noFill/>
          </a:ln>
        </p:spPr>
        <p:txBody>
          <a:bodyPr anchorCtr="0" anchor="t" bIns="0" lIns="0" spcFirstLastPara="1" rIns="0" wrap="square" tIns="0">
            <a:noAutofit/>
          </a:bodyPr>
          <a:lstStyle/>
          <a:p>
            <a:pPr indent="-292100" lvl="0" marL="457200" marR="0" rtl="0" algn="l">
              <a:lnSpc>
                <a:spcPct val="115000"/>
              </a:lnSpc>
              <a:spcBef>
                <a:spcPts val="0"/>
              </a:spcBef>
              <a:spcAft>
                <a:spcPts val="0"/>
              </a:spcAft>
              <a:buClr>
                <a:srgbClr val="555555"/>
              </a:buClr>
              <a:buSzPts val="1000"/>
              <a:buFont typeface="Proxima Nova"/>
              <a:buChar char="●"/>
            </a:pPr>
            <a:r>
              <a:rPr b="0" i="0" lang="zh-HK" sz="1000" u="none" cap="none" strike="noStrike">
                <a:solidFill>
                  <a:srgbClr val="555555"/>
                </a:solidFill>
                <a:latin typeface="Proxima Nova"/>
                <a:ea typeface="Proxima Nova"/>
                <a:cs typeface="Proxima Nova"/>
                <a:sym typeface="Proxima Nova"/>
              </a:rPr>
              <a:t>iEngage</a:t>
            </a:r>
            <a:endParaRPr b="0" i="0" sz="1000" u="none" cap="none" strike="noStrike">
              <a:solidFill>
                <a:srgbClr val="555555"/>
              </a:solidFill>
              <a:latin typeface="Proxima Nova"/>
              <a:ea typeface="Proxima Nova"/>
              <a:cs typeface="Proxima Nova"/>
              <a:sym typeface="Proxima Nova"/>
            </a:endParaRPr>
          </a:p>
          <a:p>
            <a:pPr indent="-292100" lvl="0" marL="457200" marR="0" rtl="0" algn="l">
              <a:lnSpc>
                <a:spcPct val="115000"/>
              </a:lnSpc>
              <a:spcBef>
                <a:spcPts val="0"/>
              </a:spcBef>
              <a:spcAft>
                <a:spcPts val="0"/>
              </a:spcAft>
              <a:buClr>
                <a:srgbClr val="555555"/>
              </a:buClr>
              <a:buSzPts val="1000"/>
              <a:buFont typeface="Proxima Nova"/>
              <a:buChar char="●"/>
            </a:pPr>
            <a:r>
              <a:rPr b="0" i="0" lang="zh-HK" sz="1000" u="none" cap="none" strike="noStrike">
                <a:solidFill>
                  <a:srgbClr val="555555"/>
                </a:solidFill>
                <a:latin typeface="Proxima Nova"/>
                <a:ea typeface="Proxima Nova"/>
                <a:cs typeface="Proxima Nova"/>
                <a:sym typeface="Proxima Nova"/>
              </a:rPr>
              <a:t>Wealthinasia.com</a:t>
            </a:r>
            <a:endParaRPr b="0" i="0" sz="1000" u="none" cap="none" strike="noStrike">
              <a:solidFill>
                <a:srgbClr val="555555"/>
              </a:solidFill>
              <a:latin typeface="Proxima Nova"/>
              <a:ea typeface="Proxima Nova"/>
              <a:cs typeface="Proxima Nova"/>
              <a:sym typeface="Proxima Nova"/>
            </a:endParaRPr>
          </a:p>
          <a:p>
            <a:pPr indent="-292100" lvl="0" marL="457200" marR="0" rtl="0" algn="l">
              <a:lnSpc>
                <a:spcPct val="115000"/>
              </a:lnSpc>
              <a:spcBef>
                <a:spcPts val="0"/>
              </a:spcBef>
              <a:spcAft>
                <a:spcPts val="0"/>
              </a:spcAft>
              <a:buClr>
                <a:srgbClr val="555555"/>
              </a:buClr>
              <a:buSzPts val="1000"/>
              <a:buFont typeface="Proxima Nova"/>
              <a:buChar char="●"/>
            </a:pPr>
            <a:r>
              <a:rPr b="0" i="0" lang="zh-HK" sz="1000" u="none" cap="none" strike="noStrike">
                <a:solidFill>
                  <a:srgbClr val="555555"/>
                </a:solidFill>
                <a:latin typeface="Proxima Nova"/>
                <a:ea typeface="Proxima Nova"/>
                <a:cs typeface="Proxima Nova"/>
                <a:sym typeface="Proxima Nova"/>
              </a:rPr>
              <a:t>MyAdvisor</a:t>
            </a:r>
            <a:endParaRPr b="0" i="0" sz="1000" u="none" cap="none" strike="noStrike">
              <a:solidFill>
                <a:srgbClr val="555555"/>
              </a:solidFill>
              <a:latin typeface="Proxima Nova"/>
              <a:ea typeface="Proxima Nova"/>
              <a:cs typeface="Proxima Nova"/>
              <a:sym typeface="Proxima Nova"/>
            </a:endParaRPr>
          </a:p>
          <a:p>
            <a:pPr indent="-292100" lvl="0" marL="457200" marR="0" rtl="0" algn="l">
              <a:lnSpc>
                <a:spcPct val="115000"/>
              </a:lnSpc>
              <a:spcBef>
                <a:spcPts val="0"/>
              </a:spcBef>
              <a:spcAft>
                <a:spcPts val="0"/>
              </a:spcAft>
              <a:buClr>
                <a:srgbClr val="555555"/>
              </a:buClr>
              <a:buSzPts val="1000"/>
              <a:buFont typeface="Proxima Nova"/>
              <a:buChar char="●"/>
            </a:pPr>
            <a:r>
              <a:rPr b="0" i="0" lang="zh-HK" sz="1000" u="none" cap="none" strike="noStrike">
                <a:solidFill>
                  <a:srgbClr val="555555"/>
                </a:solidFill>
                <a:latin typeface="Proxima Nova"/>
                <a:ea typeface="Proxima Nova"/>
                <a:cs typeface="Proxima Nova"/>
                <a:sym typeface="Proxima Nova"/>
              </a:rPr>
              <a:t>Digital onboarding</a:t>
            </a:r>
            <a:endParaRPr b="0" i="0" sz="1000" u="none" cap="none" strike="noStrike">
              <a:solidFill>
                <a:srgbClr val="555555"/>
              </a:solidFill>
              <a:latin typeface="Proxima Nova"/>
              <a:ea typeface="Proxima Nova"/>
              <a:cs typeface="Proxima Nova"/>
              <a:sym typeface="Proxima Nova"/>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555555"/>
              </a:buClr>
              <a:buSzPts val="1000"/>
              <a:buFont typeface="Arial"/>
              <a:buNone/>
            </a:pPr>
            <a:r>
              <a:t/>
            </a:r>
            <a:endParaRPr b="0" i="0" sz="1000" u="none" cap="none" strike="noStrike">
              <a:solidFill>
                <a:srgbClr val="555555"/>
              </a:solidFill>
              <a:latin typeface="Proxima Nova"/>
              <a:ea typeface="Proxima Nova"/>
              <a:cs typeface="Proxima Nova"/>
              <a:sym typeface="Proxima Nova"/>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rgbClr val="000000"/>
              </a:solidFill>
              <a:latin typeface="Proxima Nova"/>
              <a:ea typeface="Proxima Nova"/>
              <a:cs typeface="Proxima Nova"/>
              <a:sym typeface="Proxima Nova"/>
            </a:endParaRPr>
          </a:p>
        </p:txBody>
      </p:sp>
      <p:pic>
        <p:nvPicPr>
          <p:cNvPr id="1777" name="Google Shape;1777;p94"/>
          <p:cNvPicPr preferRelativeResize="0"/>
          <p:nvPr/>
        </p:nvPicPr>
        <p:blipFill rotWithShape="1">
          <a:blip r:embed="rId4">
            <a:alphaModFix/>
          </a:blip>
          <a:srcRect b="0" l="0" r="0" t="0"/>
          <a:stretch/>
        </p:blipFill>
        <p:spPr>
          <a:xfrm>
            <a:off x="6256563" y="509725"/>
            <a:ext cx="2102425" cy="4369175"/>
          </a:xfrm>
          <a:prstGeom prst="rect">
            <a:avLst/>
          </a:prstGeom>
          <a:noFill/>
          <a:ln>
            <a:noFill/>
          </a:ln>
        </p:spPr>
      </p:pic>
      <p:sp>
        <p:nvSpPr>
          <p:cNvPr id="1778" name="Google Shape;1778;p94"/>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gital Advice">
  <p:cSld name="BLANK_1_1_1_1_1_2_1_1_3">
    <p:spTree>
      <p:nvGrpSpPr>
        <p:cNvPr id="1779" name="Shape 1779"/>
        <p:cNvGrpSpPr/>
        <p:nvPr/>
      </p:nvGrpSpPr>
      <p:grpSpPr>
        <a:xfrm>
          <a:off x="0" y="0"/>
          <a:ext cx="0" cy="0"/>
          <a:chOff x="0" y="0"/>
          <a:chExt cx="0" cy="0"/>
        </a:xfrm>
      </p:grpSpPr>
      <p:sp>
        <p:nvSpPr>
          <p:cNvPr id="1780" name="Google Shape;1780;p95"/>
          <p:cNvSpPr/>
          <p:nvPr/>
        </p:nvSpPr>
        <p:spPr>
          <a:xfrm>
            <a:off x="-3450" y="1112125"/>
            <a:ext cx="9150900" cy="33279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95"/>
          <p:cNvSpPr/>
          <p:nvPr/>
        </p:nvSpPr>
        <p:spPr>
          <a:xfrm>
            <a:off x="-3450" y="1112125"/>
            <a:ext cx="9150900" cy="33279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82" name="Google Shape;1782;p95"/>
          <p:cNvCxnSpPr/>
          <p:nvPr/>
        </p:nvCxnSpPr>
        <p:spPr>
          <a:xfrm>
            <a:off x="1448800" y="1112125"/>
            <a:ext cx="593700" cy="0"/>
          </a:xfrm>
          <a:prstGeom prst="straightConnector1">
            <a:avLst/>
          </a:prstGeom>
          <a:noFill/>
          <a:ln cap="flat" cmpd="sng" w="19050">
            <a:solidFill>
              <a:srgbClr val="80CAAD"/>
            </a:solidFill>
            <a:prstDash val="solid"/>
            <a:round/>
            <a:headEnd len="sm" w="sm" type="none"/>
            <a:tailEnd len="sm" w="sm" type="none"/>
          </a:ln>
        </p:spPr>
      </p:cxnSp>
      <p:pic>
        <p:nvPicPr>
          <p:cNvPr id="1783" name="Google Shape;1783;p95"/>
          <p:cNvPicPr preferRelativeResize="0"/>
          <p:nvPr/>
        </p:nvPicPr>
        <p:blipFill rotWithShape="1">
          <a:blip r:embed="rId2">
            <a:alphaModFix/>
          </a:blip>
          <a:srcRect b="0" l="0" r="0" t="7287"/>
          <a:stretch/>
        </p:blipFill>
        <p:spPr>
          <a:xfrm>
            <a:off x="0" y="0"/>
            <a:ext cx="435338" cy="431800"/>
          </a:xfrm>
          <a:prstGeom prst="rect">
            <a:avLst/>
          </a:prstGeom>
          <a:noFill/>
          <a:ln>
            <a:noFill/>
          </a:ln>
        </p:spPr>
      </p:pic>
      <p:sp>
        <p:nvSpPr>
          <p:cNvPr id="1784" name="Google Shape;1784;p95"/>
          <p:cNvSpPr txBox="1"/>
          <p:nvPr/>
        </p:nvSpPr>
        <p:spPr>
          <a:xfrm>
            <a:off x="369300" y="1183500"/>
            <a:ext cx="2583000" cy="27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HK" sz="1400" u="none" cap="none" strike="noStrike">
                <a:solidFill>
                  <a:srgbClr val="595959"/>
                </a:solidFill>
                <a:latin typeface="Proxima Nova"/>
                <a:ea typeface="Proxima Nova"/>
                <a:cs typeface="Proxima Nova"/>
                <a:sym typeface="Proxima Nova"/>
              </a:rPr>
              <a:t>Solution overview</a:t>
            </a:r>
            <a:endParaRPr b="1" i="0" sz="1400" u="none" cap="none" strike="noStrike">
              <a:solidFill>
                <a:srgbClr val="595959"/>
              </a:solidFill>
              <a:latin typeface="Proxima Nova"/>
              <a:ea typeface="Proxima Nova"/>
              <a:cs typeface="Proxima Nova"/>
              <a:sym typeface="Proxima Nova"/>
            </a:endParaRPr>
          </a:p>
        </p:txBody>
      </p:sp>
      <p:sp>
        <p:nvSpPr>
          <p:cNvPr id="1785" name="Google Shape;1785;p95"/>
          <p:cNvSpPr txBox="1"/>
          <p:nvPr/>
        </p:nvSpPr>
        <p:spPr>
          <a:xfrm>
            <a:off x="452850" y="1559425"/>
            <a:ext cx="3406800" cy="12204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555555"/>
              </a:buClr>
              <a:buSzPts val="1000"/>
              <a:buFont typeface="Arial"/>
              <a:buNone/>
            </a:pPr>
            <a:r>
              <a:rPr b="0" i="0" lang="zh-HK" sz="1000" u="none" cap="none" strike="noStrike">
                <a:solidFill>
                  <a:srgbClr val="555555"/>
                </a:solidFill>
                <a:latin typeface="Proxima Nova"/>
                <a:ea typeface="Proxima Nova"/>
                <a:cs typeface="Proxima Nova"/>
                <a:sym typeface="Proxima Nova"/>
              </a:rPr>
              <a:t>Transform your business from product sales to portfolio advisory, with digital portfolio construction and analysis modules for advisor and investment teams.</a:t>
            </a:r>
            <a:br>
              <a:rPr b="0" i="0" lang="zh-HK" sz="1000" u="none" cap="none" strike="noStrike">
                <a:solidFill>
                  <a:srgbClr val="555555"/>
                </a:solidFill>
                <a:latin typeface="Proxima Nova"/>
                <a:ea typeface="Proxima Nova"/>
                <a:cs typeface="Proxima Nova"/>
                <a:sym typeface="Proxima Nova"/>
              </a:rPr>
            </a:br>
            <a:endParaRPr b="0" i="0" sz="1000" u="none" cap="none" strike="noStrike">
              <a:solidFill>
                <a:srgbClr val="555555"/>
              </a:solidFill>
              <a:latin typeface="Proxima Nova"/>
              <a:ea typeface="Proxima Nova"/>
              <a:cs typeface="Proxima Nova"/>
              <a:sym typeface="Proxima Nova"/>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rgbClr val="000000"/>
              </a:solidFill>
              <a:latin typeface="Proxima Nova"/>
              <a:ea typeface="Proxima Nova"/>
              <a:cs typeface="Proxima Nova"/>
              <a:sym typeface="Proxima Nova"/>
            </a:endParaRPr>
          </a:p>
        </p:txBody>
      </p:sp>
      <p:sp>
        <p:nvSpPr>
          <p:cNvPr id="1786" name="Google Shape;1786;p95"/>
          <p:cNvSpPr txBox="1"/>
          <p:nvPr/>
        </p:nvSpPr>
        <p:spPr>
          <a:xfrm>
            <a:off x="369300" y="2074313"/>
            <a:ext cx="2583000" cy="27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HK" sz="1400" u="none" cap="none" strike="noStrike">
                <a:solidFill>
                  <a:srgbClr val="595959"/>
                </a:solidFill>
                <a:latin typeface="Proxima Nova"/>
                <a:ea typeface="Proxima Nova"/>
                <a:cs typeface="Proxima Nova"/>
                <a:sym typeface="Proxima Nova"/>
              </a:rPr>
              <a:t>Current challenges</a:t>
            </a:r>
            <a:endParaRPr b="1" i="0" sz="1400" u="none" cap="none" strike="noStrike">
              <a:solidFill>
                <a:srgbClr val="595959"/>
              </a:solidFill>
              <a:latin typeface="Proxima Nova"/>
              <a:ea typeface="Proxima Nova"/>
              <a:cs typeface="Proxima Nova"/>
              <a:sym typeface="Proxima Nova"/>
            </a:endParaRPr>
          </a:p>
        </p:txBody>
      </p:sp>
      <p:sp>
        <p:nvSpPr>
          <p:cNvPr id="1787" name="Google Shape;1787;p95"/>
          <p:cNvSpPr txBox="1"/>
          <p:nvPr/>
        </p:nvSpPr>
        <p:spPr>
          <a:xfrm>
            <a:off x="383400" y="2440225"/>
            <a:ext cx="3476400" cy="1220400"/>
          </a:xfrm>
          <a:prstGeom prst="rect">
            <a:avLst/>
          </a:prstGeom>
          <a:noFill/>
          <a:ln>
            <a:noFill/>
          </a:ln>
        </p:spPr>
        <p:txBody>
          <a:bodyPr anchorCtr="0" anchor="t" bIns="0" lIns="0" spcFirstLastPara="1" rIns="0" wrap="square" tIns="0">
            <a:noAutofit/>
          </a:bodyPr>
          <a:lstStyle/>
          <a:p>
            <a:pPr indent="-292100" lvl="0" marL="457200" marR="0" rtl="0" algn="l">
              <a:lnSpc>
                <a:spcPct val="115000"/>
              </a:lnSpc>
              <a:spcBef>
                <a:spcPts val="0"/>
              </a:spcBef>
              <a:spcAft>
                <a:spcPts val="0"/>
              </a:spcAft>
              <a:buClr>
                <a:srgbClr val="555555"/>
              </a:buClr>
              <a:buSzPts val="1000"/>
              <a:buFont typeface="Proxima Nova"/>
              <a:buChar char="●"/>
            </a:pPr>
            <a:r>
              <a:rPr b="0" i="0" lang="zh-HK" sz="1000" u="none" cap="none" strike="noStrike">
                <a:solidFill>
                  <a:srgbClr val="555555"/>
                </a:solidFill>
                <a:latin typeface="Proxima Nova"/>
                <a:ea typeface="Proxima Nova"/>
                <a:cs typeface="Proxima Nova"/>
                <a:sym typeface="Proxima Nova"/>
              </a:rPr>
              <a:t>You are struggling to have advisors provide client with portfolio advice, rather than product sales</a:t>
            </a:r>
            <a:endParaRPr b="0" i="0" sz="1000" u="none" cap="none" strike="noStrike">
              <a:solidFill>
                <a:srgbClr val="555555"/>
              </a:solidFill>
              <a:latin typeface="Proxima Nova"/>
              <a:ea typeface="Proxima Nova"/>
              <a:cs typeface="Proxima Nova"/>
              <a:sym typeface="Proxima Nova"/>
            </a:endParaRPr>
          </a:p>
          <a:p>
            <a:pPr indent="-292100" lvl="0" marL="457200" marR="0" rtl="0" algn="l">
              <a:lnSpc>
                <a:spcPct val="115000"/>
              </a:lnSpc>
              <a:spcBef>
                <a:spcPts val="0"/>
              </a:spcBef>
              <a:spcAft>
                <a:spcPts val="0"/>
              </a:spcAft>
              <a:buClr>
                <a:srgbClr val="555555"/>
              </a:buClr>
              <a:buSzPts val="1000"/>
              <a:buFont typeface="Proxima Nova"/>
              <a:buChar char="●"/>
            </a:pPr>
            <a:r>
              <a:rPr b="0" i="0" lang="zh-HK" sz="1000" u="none" cap="none" strike="noStrike">
                <a:solidFill>
                  <a:srgbClr val="555555"/>
                </a:solidFill>
                <a:latin typeface="Proxima Nova"/>
                <a:ea typeface="Proxima Nova"/>
                <a:cs typeface="Proxima Nova"/>
                <a:sym typeface="Proxima Nova"/>
              </a:rPr>
              <a:t>You can’t build individualized portfolio solutions for clients through your digital channel</a:t>
            </a:r>
            <a:endParaRPr b="0" i="0" sz="1000" u="none" cap="none" strike="noStrike">
              <a:solidFill>
                <a:srgbClr val="555555"/>
              </a:solidFill>
              <a:latin typeface="Proxima Nova"/>
              <a:ea typeface="Proxima Nova"/>
              <a:cs typeface="Proxima Nova"/>
              <a:sym typeface="Proxima Nova"/>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rgbClr val="000000"/>
              </a:solidFill>
              <a:latin typeface="Proxima Nova"/>
              <a:ea typeface="Proxima Nova"/>
              <a:cs typeface="Proxima Nova"/>
              <a:sym typeface="Proxima Nova"/>
            </a:endParaRPr>
          </a:p>
        </p:txBody>
      </p:sp>
      <p:sp>
        <p:nvSpPr>
          <p:cNvPr id="1788" name="Google Shape;1788;p95"/>
          <p:cNvSpPr txBox="1"/>
          <p:nvPr/>
        </p:nvSpPr>
        <p:spPr>
          <a:xfrm>
            <a:off x="376350" y="3103300"/>
            <a:ext cx="2583000" cy="27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HK" sz="1400" u="none" cap="none" strike="noStrike">
                <a:solidFill>
                  <a:srgbClr val="595959"/>
                </a:solidFill>
                <a:latin typeface="Proxima Nova"/>
                <a:ea typeface="Proxima Nova"/>
                <a:cs typeface="Proxima Nova"/>
                <a:sym typeface="Proxima Nova"/>
              </a:rPr>
              <a:t>Product suite</a:t>
            </a:r>
            <a:endParaRPr b="1" i="0" sz="1400" u="none" cap="none" strike="noStrike">
              <a:solidFill>
                <a:srgbClr val="595959"/>
              </a:solidFill>
              <a:latin typeface="Proxima Nova"/>
              <a:ea typeface="Proxima Nova"/>
              <a:cs typeface="Proxima Nova"/>
              <a:sym typeface="Proxima Nova"/>
            </a:endParaRPr>
          </a:p>
        </p:txBody>
      </p:sp>
      <p:sp>
        <p:nvSpPr>
          <p:cNvPr id="1789" name="Google Shape;1789;p95"/>
          <p:cNvSpPr txBox="1"/>
          <p:nvPr/>
        </p:nvSpPr>
        <p:spPr>
          <a:xfrm>
            <a:off x="383400" y="3461975"/>
            <a:ext cx="4023300" cy="1220400"/>
          </a:xfrm>
          <a:prstGeom prst="rect">
            <a:avLst/>
          </a:prstGeom>
          <a:noFill/>
          <a:ln>
            <a:noFill/>
          </a:ln>
        </p:spPr>
        <p:txBody>
          <a:bodyPr anchorCtr="0" anchor="t" bIns="0" lIns="0" spcFirstLastPara="1" rIns="0" wrap="square" tIns="0">
            <a:noAutofit/>
          </a:bodyPr>
          <a:lstStyle/>
          <a:p>
            <a:pPr indent="-292100" lvl="0" marL="457200" marR="0" rtl="0" algn="l">
              <a:lnSpc>
                <a:spcPct val="115000"/>
              </a:lnSpc>
              <a:spcBef>
                <a:spcPts val="0"/>
              </a:spcBef>
              <a:spcAft>
                <a:spcPts val="0"/>
              </a:spcAft>
              <a:buClr>
                <a:srgbClr val="555555"/>
              </a:buClr>
              <a:buSzPts val="1000"/>
              <a:buFont typeface="Proxima Nova"/>
              <a:buChar char="●"/>
            </a:pPr>
            <a:r>
              <a:rPr b="0" i="0" lang="zh-HK" sz="1000" u="none" cap="none" strike="noStrike">
                <a:solidFill>
                  <a:srgbClr val="555555"/>
                </a:solidFill>
                <a:latin typeface="Proxima Nova"/>
                <a:ea typeface="Proxima Nova"/>
                <a:cs typeface="Proxima Nova"/>
                <a:sym typeface="Proxima Nova"/>
              </a:rPr>
              <a:t>Investment explorer</a:t>
            </a:r>
            <a:endParaRPr b="0" i="0" sz="1000" u="none" cap="none" strike="noStrike">
              <a:solidFill>
                <a:srgbClr val="555555"/>
              </a:solidFill>
              <a:latin typeface="Proxima Nova"/>
              <a:ea typeface="Proxima Nova"/>
              <a:cs typeface="Proxima Nova"/>
              <a:sym typeface="Proxima Nova"/>
            </a:endParaRPr>
          </a:p>
          <a:p>
            <a:pPr indent="-292100" lvl="0" marL="457200" marR="0" rtl="0" algn="l">
              <a:lnSpc>
                <a:spcPct val="115000"/>
              </a:lnSpc>
              <a:spcBef>
                <a:spcPts val="0"/>
              </a:spcBef>
              <a:spcAft>
                <a:spcPts val="0"/>
              </a:spcAft>
              <a:buClr>
                <a:srgbClr val="555555"/>
              </a:buClr>
              <a:buSzPts val="1000"/>
              <a:buFont typeface="Proxima Nova"/>
              <a:buChar char="●"/>
            </a:pPr>
            <a:r>
              <a:rPr b="0" i="0" lang="zh-HK" sz="1000" u="none" cap="none" strike="noStrike">
                <a:solidFill>
                  <a:srgbClr val="555555"/>
                </a:solidFill>
                <a:latin typeface="Proxima Nova"/>
                <a:ea typeface="Proxima Nova"/>
                <a:cs typeface="Proxima Nova"/>
                <a:sym typeface="Proxima Nova"/>
              </a:rPr>
              <a:t>Goal based wealth planning</a:t>
            </a:r>
            <a:endParaRPr b="0" i="0" sz="1000" u="none" cap="none" strike="noStrike">
              <a:solidFill>
                <a:srgbClr val="555555"/>
              </a:solidFill>
              <a:latin typeface="Proxima Nova"/>
              <a:ea typeface="Proxima Nova"/>
              <a:cs typeface="Proxima Nova"/>
              <a:sym typeface="Proxima Nova"/>
            </a:endParaRPr>
          </a:p>
          <a:p>
            <a:pPr indent="-292100" lvl="0" marL="457200" marR="0" rtl="0" algn="l">
              <a:lnSpc>
                <a:spcPct val="115000"/>
              </a:lnSpc>
              <a:spcBef>
                <a:spcPts val="0"/>
              </a:spcBef>
              <a:spcAft>
                <a:spcPts val="0"/>
              </a:spcAft>
              <a:buClr>
                <a:srgbClr val="555555"/>
              </a:buClr>
              <a:buSzPts val="1000"/>
              <a:buFont typeface="Proxima Nova"/>
              <a:buChar char="●"/>
            </a:pPr>
            <a:r>
              <a:rPr b="0" i="0" lang="zh-HK" sz="1000" u="none" cap="none" strike="noStrike">
                <a:solidFill>
                  <a:srgbClr val="555555"/>
                </a:solidFill>
                <a:latin typeface="Proxima Nova"/>
                <a:ea typeface="Proxima Nova"/>
                <a:cs typeface="Proxima Nova"/>
                <a:sym typeface="Proxima Nova"/>
              </a:rPr>
              <a:t>Proposal insights and comparison</a:t>
            </a:r>
            <a:endParaRPr b="0" i="0" sz="1000" u="none" cap="none" strike="noStrike">
              <a:solidFill>
                <a:srgbClr val="555555"/>
              </a:solidFill>
              <a:latin typeface="Proxima Nova"/>
              <a:ea typeface="Proxima Nova"/>
              <a:cs typeface="Proxima Nova"/>
              <a:sym typeface="Proxima Nova"/>
            </a:endParaRPr>
          </a:p>
          <a:p>
            <a:pPr indent="-292100" lvl="0" marL="457200" marR="0" rtl="0" algn="l">
              <a:lnSpc>
                <a:spcPct val="115000"/>
              </a:lnSpc>
              <a:spcBef>
                <a:spcPts val="0"/>
              </a:spcBef>
              <a:spcAft>
                <a:spcPts val="0"/>
              </a:spcAft>
              <a:buClr>
                <a:srgbClr val="555555"/>
              </a:buClr>
              <a:buSzPts val="1000"/>
              <a:buFont typeface="Proxima Nova"/>
              <a:buChar char="●"/>
            </a:pPr>
            <a:r>
              <a:rPr b="0" i="0" lang="zh-HK" sz="1000" u="none" cap="none" strike="noStrike">
                <a:solidFill>
                  <a:srgbClr val="555555"/>
                </a:solidFill>
                <a:latin typeface="Proxima Nova"/>
                <a:ea typeface="Proxima Nova"/>
                <a:cs typeface="Proxima Nova"/>
                <a:sym typeface="Proxima Nova"/>
              </a:rPr>
              <a:t>AI portfolio construction </a:t>
            </a:r>
            <a:endParaRPr b="0" i="0" sz="1000" u="none" cap="none" strike="noStrike">
              <a:solidFill>
                <a:srgbClr val="555555"/>
              </a:solidFill>
              <a:latin typeface="Proxima Nova"/>
              <a:ea typeface="Proxima Nova"/>
              <a:cs typeface="Proxima Nova"/>
              <a:sym typeface="Proxima Nova"/>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555555"/>
              </a:buClr>
              <a:buSzPts val="1000"/>
              <a:buFont typeface="Arial"/>
              <a:buNone/>
            </a:pPr>
            <a:r>
              <a:t/>
            </a:r>
            <a:endParaRPr b="0" i="0" sz="1000" u="none" cap="none" strike="noStrike">
              <a:solidFill>
                <a:srgbClr val="555555"/>
              </a:solidFill>
              <a:latin typeface="Proxima Nova"/>
              <a:ea typeface="Proxima Nova"/>
              <a:cs typeface="Proxima Nova"/>
              <a:sym typeface="Proxima Nova"/>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rgbClr val="000000"/>
              </a:solidFill>
              <a:latin typeface="Proxima Nova"/>
              <a:ea typeface="Proxima Nova"/>
              <a:cs typeface="Proxima Nova"/>
              <a:sym typeface="Proxima Nova"/>
            </a:endParaRPr>
          </a:p>
        </p:txBody>
      </p:sp>
      <p:pic>
        <p:nvPicPr>
          <p:cNvPr id="1790" name="Google Shape;1790;p95"/>
          <p:cNvPicPr preferRelativeResize="0"/>
          <p:nvPr/>
        </p:nvPicPr>
        <p:blipFill rotWithShape="1">
          <a:blip r:embed="rId3">
            <a:alphaModFix/>
          </a:blip>
          <a:srcRect b="0" l="0" r="0" t="0"/>
          <a:stretch/>
        </p:blipFill>
        <p:spPr>
          <a:xfrm>
            <a:off x="5260455" y="1183500"/>
            <a:ext cx="3682296" cy="3188900"/>
          </a:xfrm>
          <a:prstGeom prst="rect">
            <a:avLst/>
          </a:prstGeom>
          <a:noFill/>
          <a:ln>
            <a:noFill/>
          </a:ln>
        </p:spPr>
      </p:pic>
      <p:sp>
        <p:nvSpPr>
          <p:cNvPr id="1791" name="Google Shape;1791;p95"/>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
        <p:nvSpPr>
          <p:cNvPr id="1792" name="Google Shape;1792;p95"/>
          <p:cNvSpPr txBox="1"/>
          <p:nvPr/>
        </p:nvSpPr>
        <p:spPr>
          <a:xfrm>
            <a:off x="388150" y="583850"/>
            <a:ext cx="3819600" cy="447600"/>
          </a:xfrm>
          <a:prstGeom prst="rect">
            <a:avLst/>
          </a:prstGeom>
          <a:noFill/>
          <a:ln>
            <a:noFill/>
          </a:ln>
        </p:spPr>
        <p:txBody>
          <a:bodyPr anchorCtr="0" anchor="t" bIns="0" lIns="0" spcFirstLastPara="1" rIns="0" wrap="square" tIns="0">
            <a:noAutofit/>
          </a:bodyPr>
          <a:lstStyle/>
          <a:p>
            <a:pPr indent="-381000" lvl="0" marL="457200" marR="0" rtl="0" algn="ctr">
              <a:lnSpc>
                <a:spcPct val="115000"/>
              </a:lnSpc>
              <a:spcBef>
                <a:spcPts val="0"/>
              </a:spcBef>
              <a:spcAft>
                <a:spcPts val="0"/>
              </a:spcAft>
              <a:buClr>
                <a:srgbClr val="002838"/>
              </a:buClr>
              <a:buSzPts val="2400"/>
              <a:buFont typeface="Proxima Nova"/>
              <a:buAutoNum type="arabicPeriod"/>
            </a:pPr>
            <a:r>
              <a:rPr b="0" i="0" lang="zh-HK" sz="2400" u="none" cap="none" strike="noStrike">
                <a:solidFill>
                  <a:srgbClr val="002838"/>
                </a:solidFill>
                <a:latin typeface="Proxima Nova"/>
                <a:ea typeface="Proxima Nova"/>
                <a:cs typeface="Proxima Nova"/>
                <a:sym typeface="Proxima Nova"/>
              </a:rPr>
              <a:t>DIGITAL</a:t>
            </a:r>
            <a:r>
              <a:rPr b="1" i="0" lang="zh-HK" sz="2400" u="none" cap="none" strike="noStrike">
                <a:solidFill>
                  <a:srgbClr val="002838"/>
                </a:solidFill>
                <a:latin typeface="Proxima Nova"/>
                <a:ea typeface="Proxima Nova"/>
                <a:cs typeface="Proxima Nova"/>
                <a:sym typeface="Proxima Nova"/>
              </a:rPr>
              <a:t> ENGAGEMENT</a:t>
            </a:r>
            <a:endParaRPr b="1" i="0" sz="2400" u="none" cap="none" strike="noStrike">
              <a:solidFill>
                <a:srgbClr val="002838"/>
              </a:solidFill>
              <a:latin typeface="Proxima Nova"/>
              <a:ea typeface="Proxima Nova"/>
              <a:cs typeface="Proxima Nova"/>
              <a:sym typeface="Proxima Nova"/>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gital Advice 1">
  <p:cSld name="BLANK_1_1_1_1_1_2_1_1_3_2">
    <p:spTree>
      <p:nvGrpSpPr>
        <p:cNvPr id="1793" name="Shape 1793"/>
        <p:cNvGrpSpPr/>
        <p:nvPr/>
      </p:nvGrpSpPr>
      <p:grpSpPr>
        <a:xfrm>
          <a:off x="0" y="0"/>
          <a:ext cx="0" cy="0"/>
          <a:chOff x="0" y="0"/>
          <a:chExt cx="0" cy="0"/>
        </a:xfrm>
      </p:grpSpPr>
      <p:sp>
        <p:nvSpPr>
          <p:cNvPr id="1794" name="Google Shape;1794;p96"/>
          <p:cNvSpPr/>
          <p:nvPr/>
        </p:nvSpPr>
        <p:spPr>
          <a:xfrm>
            <a:off x="-3450" y="1112125"/>
            <a:ext cx="9150900" cy="33279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p96"/>
          <p:cNvSpPr/>
          <p:nvPr/>
        </p:nvSpPr>
        <p:spPr>
          <a:xfrm>
            <a:off x="-3450" y="1112125"/>
            <a:ext cx="9150900" cy="33279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96" name="Google Shape;1796;p96"/>
          <p:cNvCxnSpPr/>
          <p:nvPr/>
        </p:nvCxnSpPr>
        <p:spPr>
          <a:xfrm>
            <a:off x="1448800" y="1112125"/>
            <a:ext cx="593700" cy="0"/>
          </a:xfrm>
          <a:prstGeom prst="straightConnector1">
            <a:avLst/>
          </a:prstGeom>
          <a:noFill/>
          <a:ln cap="flat" cmpd="sng" w="19050">
            <a:solidFill>
              <a:srgbClr val="80CAAD"/>
            </a:solidFill>
            <a:prstDash val="solid"/>
            <a:round/>
            <a:headEnd len="sm" w="sm" type="none"/>
            <a:tailEnd len="sm" w="sm" type="none"/>
          </a:ln>
        </p:spPr>
      </p:cxnSp>
      <p:pic>
        <p:nvPicPr>
          <p:cNvPr id="1797" name="Google Shape;1797;p96"/>
          <p:cNvPicPr preferRelativeResize="0"/>
          <p:nvPr/>
        </p:nvPicPr>
        <p:blipFill rotWithShape="1">
          <a:blip r:embed="rId2">
            <a:alphaModFix/>
          </a:blip>
          <a:srcRect b="0" l="0" r="0" t="7287"/>
          <a:stretch/>
        </p:blipFill>
        <p:spPr>
          <a:xfrm>
            <a:off x="0" y="0"/>
            <a:ext cx="435338" cy="431800"/>
          </a:xfrm>
          <a:prstGeom prst="rect">
            <a:avLst/>
          </a:prstGeom>
          <a:noFill/>
          <a:ln>
            <a:noFill/>
          </a:ln>
        </p:spPr>
      </p:pic>
      <p:sp>
        <p:nvSpPr>
          <p:cNvPr id="1798" name="Google Shape;1798;p96"/>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gital Portfolio Management">
  <p:cSld name="BLANK_1_1_1_1_1_2_1_1_3_1">
    <p:spTree>
      <p:nvGrpSpPr>
        <p:cNvPr id="1799" name="Shape 1799"/>
        <p:cNvGrpSpPr/>
        <p:nvPr/>
      </p:nvGrpSpPr>
      <p:grpSpPr>
        <a:xfrm>
          <a:off x="0" y="0"/>
          <a:ext cx="0" cy="0"/>
          <a:chOff x="0" y="0"/>
          <a:chExt cx="0" cy="0"/>
        </a:xfrm>
      </p:grpSpPr>
      <p:sp>
        <p:nvSpPr>
          <p:cNvPr id="1800" name="Google Shape;1800;p97"/>
          <p:cNvSpPr/>
          <p:nvPr/>
        </p:nvSpPr>
        <p:spPr>
          <a:xfrm>
            <a:off x="-3450" y="1112125"/>
            <a:ext cx="9150900" cy="33279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p97"/>
          <p:cNvSpPr/>
          <p:nvPr/>
        </p:nvSpPr>
        <p:spPr>
          <a:xfrm>
            <a:off x="-3450" y="1112125"/>
            <a:ext cx="9150900" cy="33279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p97" title="Title"/>
          <p:cNvSpPr txBox="1"/>
          <p:nvPr/>
        </p:nvSpPr>
        <p:spPr>
          <a:xfrm>
            <a:off x="489250" y="239750"/>
            <a:ext cx="4056300" cy="447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1" i="0" sz="2400" u="none" cap="none" strike="noStrike">
              <a:solidFill>
                <a:srgbClr val="002838"/>
              </a:solidFill>
              <a:latin typeface="Proxima Nova"/>
              <a:ea typeface="Proxima Nova"/>
              <a:cs typeface="Proxima Nova"/>
              <a:sym typeface="Proxima Nova"/>
            </a:endParaRPr>
          </a:p>
        </p:txBody>
      </p:sp>
      <p:cxnSp>
        <p:nvCxnSpPr>
          <p:cNvPr id="1803" name="Google Shape;1803;p97"/>
          <p:cNvCxnSpPr/>
          <p:nvPr/>
        </p:nvCxnSpPr>
        <p:spPr>
          <a:xfrm>
            <a:off x="1753600" y="1112125"/>
            <a:ext cx="593700" cy="0"/>
          </a:xfrm>
          <a:prstGeom prst="straightConnector1">
            <a:avLst/>
          </a:prstGeom>
          <a:noFill/>
          <a:ln cap="flat" cmpd="sng" w="19050">
            <a:solidFill>
              <a:srgbClr val="80CAAD"/>
            </a:solidFill>
            <a:prstDash val="solid"/>
            <a:round/>
            <a:headEnd len="sm" w="sm" type="none"/>
            <a:tailEnd len="sm" w="sm" type="none"/>
          </a:ln>
        </p:spPr>
      </p:cxnSp>
      <p:pic>
        <p:nvPicPr>
          <p:cNvPr id="1804" name="Google Shape;1804;p97"/>
          <p:cNvPicPr preferRelativeResize="0"/>
          <p:nvPr/>
        </p:nvPicPr>
        <p:blipFill rotWithShape="1">
          <a:blip r:embed="rId2">
            <a:alphaModFix/>
          </a:blip>
          <a:srcRect b="0" l="0" r="0" t="7287"/>
          <a:stretch/>
        </p:blipFill>
        <p:spPr>
          <a:xfrm>
            <a:off x="0" y="0"/>
            <a:ext cx="435338" cy="431800"/>
          </a:xfrm>
          <a:prstGeom prst="rect">
            <a:avLst/>
          </a:prstGeom>
          <a:noFill/>
          <a:ln>
            <a:noFill/>
          </a:ln>
        </p:spPr>
      </p:pic>
      <p:sp>
        <p:nvSpPr>
          <p:cNvPr id="1805" name="Google Shape;1805;p97"/>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
        <p:nvSpPr>
          <p:cNvPr id="1806" name="Google Shape;1806;p97"/>
          <p:cNvSpPr txBox="1"/>
          <p:nvPr/>
        </p:nvSpPr>
        <p:spPr>
          <a:xfrm>
            <a:off x="405700" y="1165825"/>
            <a:ext cx="2583000" cy="27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595959"/>
              </a:solidFill>
              <a:latin typeface="Proxima Nova"/>
              <a:ea typeface="Proxima Nova"/>
              <a:cs typeface="Proxima Nova"/>
              <a:sym typeface="Proxima Nova"/>
            </a:endParaRPr>
          </a:p>
        </p:txBody>
      </p:sp>
      <p:sp>
        <p:nvSpPr>
          <p:cNvPr id="1807" name="Google Shape;1807;p97"/>
          <p:cNvSpPr txBox="1"/>
          <p:nvPr/>
        </p:nvSpPr>
        <p:spPr>
          <a:xfrm>
            <a:off x="489250" y="1541750"/>
            <a:ext cx="3314100" cy="12204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rgbClr val="000000"/>
              </a:solidFill>
              <a:latin typeface="Proxima Nova"/>
              <a:ea typeface="Proxima Nova"/>
              <a:cs typeface="Proxima Nova"/>
              <a:sym typeface="Proxima Nova"/>
            </a:endParaRPr>
          </a:p>
        </p:txBody>
      </p:sp>
      <p:sp>
        <p:nvSpPr>
          <p:cNvPr id="1808" name="Google Shape;1808;p97"/>
          <p:cNvSpPr txBox="1"/>
          <p:nvPr/>
        </p:nvSpPr>
        <p:spPr>
          <a:xfrm>
            <a:off x="405700" y="2056638"/>
            <a:ext cx="2583000" cy="27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595959"/>
              </a:solidFill>
              <a:latin typeface="Proxima Nova"/>
              <a:ea typeface="Proxima Nova"/>
              <a:cs typeface="Proxima Nova"/>
              <a:sym typeface="Proxima Nova"/>
            </a:endParaRPr>
          </a:p>
        </p:txBody>
      </p:sp>
      <p:sp>
        <p:nvSpPr>
          <p:cNvPr id="1809" name="Google Shape;1809;p97"/>
          <p:cNvSpPr txBox="1"/>
          <p:nvPr/>
        </p:nvSpPr>
        <p:spPr>
          <a:xfrm>
            <a:off x="419800" y="2422550"/>
            <a:ext cx="3615600" cy="7596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rgbClr val="000000"/>
              </a:solidFill>
              <a:latin typeface="Proxima Nova"/>
              <a:ea typeface="Proxima Nova"/>
              <a:cs typeface="Proxima Nova"/>
              <a:sym typeface="Proxima Nova"/>
            </a:endParaRPr>
          </a:p>
        </p:txBody>
      </p:sp>
      <p:sp>
        <p:nvSpPr>
          <p:cNvPr id="1810" name="Google Shape;1810;p97"/>
          <p:cNvSpPr txBox="1"/>
          <p:nvPr/>
        </p:nvSpPr>
        <p:spPr>
          <a:xfrm>
            <a:off x="412750" y="2947475"/>
            <a:ext cx="2583000" cy="27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595959"/>
              </a:solidFill>
              <a:latin typeface="Proxima Nova"/>
              <a:ea typeface="Proxima Nova"/>
              <a:cs typeface="Proxima Nova"/>
              <a:sym typeface="Proxima Nova"/>
            </a:endParaRPr>
          </a:p>
        </p:txBody>
      </p:sp>
      <p:sp>
        <p:nvSpPr>
          <p:cNvPr id="1811" name="Google Shape;1811;p97"/>
          <p:cNvSpPr txBox="1"/>
          <p:nvPr/>
        </p:nvSpPr>
        <p:spPr>
          <a:xfrm>
            <a:off x="426850" y="3306150"/>
            <a:ext cx="4023300" cy="12204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rgbClr val="000000"/>
              </a:solidFill>
              <a:latin typeface="Proxima Nova"/>
              <a:ea typeface="Proxima Nova"/>
              <a:cs typeface="Proxima Nova"/>
              <a:sym typeface="Proxima Nova"/>
            </a:endParaRPr>
          </a:p>
        </p:txBody>
      </p:sp>
      <p:pic>
        <p:nvPicPr>
          <p:cNvPr id="1812" name="Google Shape;1812;p97"/>
          <p:cNvPicPr preferRelativeResize="0"/>
          <p:nvPr/>
        </p:nvPicPr>
        <p:blipFill rotWithShape="1">
          <a:blip r:embed="rId3">
            <a:alphaModFix/>
          </a:blip>
          <a:srcRect b="0" l="0" r="0" t="0"/>
          <a:stretch/>
        </p:blipFill>
        <p:spPr>
          <a:xfrm>
            <a:off x="5274438" y="1491975"/>
            <a:ext cx="3571875" cy="24288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gital Operations">
  <p:cSld name="BLANK_1_1_1_1_1_2_1_1_3_1_1">
    <p:spTree>
      <p:nvGrpSpPr>
        <p:cNvPr id="1813" name="Shape 1813"/>
        <p:cNvGrpSpPr/>
        <p:nvPr/>
      </p:nvGrpSpPr>
      <p:grpSpPr>
        <a:xfrm>
          <a:off x="0" y="0"/>
          <a:ext cx="0" cy="0"/>
          <a:chOff x="0" y="0"/>
          <a:chExt cx="0" cy="0"/>
        </a:xfrm>
      </p:grpSpPr>
      <p:sp>
        <p:nvSpPr>
          <p:cNvPr id="1814" name="Google Shape;1814;p98"/>
          <p:cNvSpPr/>
          <p:nvPr/>
        </p:nvSpPr>
        <p:spPr>
          <a:xfrm>
            <a:off x="-3450" y="1112125"/>
            <a:ext cx="9150900" cy="33279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5" name="Google Shape;1815;p98"/>
          <p:cNvSpPr/>
          <p:nvPr/>
        </p:nvSpPr>
        <p:spPr>
          <a:xfrm>
            <a:off x="-3450" y="1112125"/>
            <a:ext cx="9150900" cy="33279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p98"/>
          <p:cNvSpPr txBox="1"/>
          <p:nvPr/>
        </p:nvSpPr>
        <p:spPr>
          <a:xfrm>
            <a:off x="184400" y="583850"/>
            <a:ext cx="4056300" cy="447600"/>
          </a:xfrm>
          <a:prstGeom prst="rect">
            <a:avLst/>
          </a:prstGeom>
          <a:noFill/>
          <a:ln>
            <a:noFill/>
          </a:ln>
        </p:spPr>
        <p:txBody>
          <a:bodyPr anchorCtr="0" anchor="t" bIns="0" lIns="0" spcFirstLastPara="1" rIns="0" wrap="square" tIns="0">
            <a:noAutofit/>
          </a:bodyPr>
          <a:lstStyle/>
          <a:p>
            <a:pPr indent="-381000" lvl="0" marL="457200" marR="0" rtl="0" algn="ctr">
              <a:lnSpc>
                <a:spcPct val="115000"/>
              </a:lnSpc>
              <a:spcBef>
                <a:spcPts val="0"/>
              </a:spcBef>
              <a:spcAft>
                <a:spcPts val="0"/>
              </a:spcAft>
              <a:buClr>
                <a:srgbClr val="002838"/>
              </a:buClr>
              <a:buSzPts val="2400"/>
              <a:buFont typeface="Proxima Nova"/>
              <a:buAutoNum type="arabicPeriod" startAt="4"/>
            </a:pPr>
            <a:r>
              <a:rPr b="0" i="0" lang="zh-HK" sz="2400" u="none" cap="none" strike="noStrike">
                <a:solidFill>
                  <a:srgbClr val="002838"/>
                </a:solidFill>
                <a:latin typeface="Proxima Nova"/>
                <a:ea typeface="Proxima Nova"/>
                <a:cs typeface="Proxima Nova"/>
                <a:sym typeface="Proxima Nova"/>
              </a:rPr>
              <a:t>DIGITAL </a:t>
            </a:r>
            <a:r>
              <a:rPr b="1" i="0" lang="zh-HK" sz="2400" u="none" cap="none" strike="noStrike">
                <a:solidFill>
                  <a:srgbClr val="002838"/>
                </a:solidFill>
                <a:latin typeface="Proxima Nova"/>
                <a:ea typeface="Proxima Nova"/>
                <a:cs typeface="Proxima Nova"/>
                <a:sym typeface="Proxima Nova"/>
              </a:rPr>
              <a:t>OPERATIONS</a:t>
            </a:r>
            <a:endParaRPr b="1" i="0" sz="2400" u="none" cap="none" strike="noStrike">
              <a:solidFill>
                <a:srgbClr val="002838"/>
              </a:solidFill>
              <a:latin typeface="Proxima Nova"/>
              <a:ea typeface="Proxima Nova"/>
              <a:cs typeface="Proxima Nova"/>
              <a:sym typeface="Proxima Nova"/>
            </a:endParaRPr>
          </a:p>
        </p:txBody>
      </p:sp>
      <p:cxnSp>
        <p:nvCxnSpPr>
          <p:cNvPr id="1817" name="Google Shape;1817;p98"/>
          <p:cNvCxnSpPr/>
          <p:nvPr/>
        </p:nvCxnSpPr>
        <p:spPr>
          <a:xfrm>
            <a:off x="1829800" y="1112125"/>
            <a:ext cx="593700" cy="0"/>
          </a:xfrm>
          <a:prstGeom prst="straightConnector1">
            <a:avLst/>
          </a:prstGeom>
          <a:noFill/>
          <a:ln cap="flat" cmpd="sng" w="19050">
            <a:solidFill>
              <a:srgbClr val="80CAAD"/>
            </a:solidFill>
            <a:prstDash val="solid"/>
            <a:round/>
            <a:headEnd len="sm" w="sm" type="none"/>
            <a:tailEnd len="sm" w="sm" type="none"/>
          </a:ln>
        </p:spPr>
      </p:cxnSp>
      <p:pic>
        <p:nvPicPr>
          <p:cNvPr id="1818" name="Google Shape;1818;p98"/>
          <p:cNvPicPr preferRelativeResize="0"/>
          <p:nvPr/>
        </p:nvPicPr>
        <p:blipFill rotWithShape="1">
          <a:blip r:embed="rId2">
            <a:alphaModFix/>
          </a:blip>
          <a:srcRect b="0" l="0" r="0" t="7287"/>
          <a:stretch/>
        </p:blipFill>
        <p:spPr>
          <a:xfrm>
            <a:off x="0" y="0"/>
            <a:ext cx="435338" cy="431800"/>
          </a:xfrm>
          <a:prstGeom prst="rect">
            <a:avLst/>
          </a:prstGeom>
          <a:noFill/>
          <a:ln>
            <a:noFill/>
          </a:ln>
        </p:spPr>
      </p:pic>
      <p:sp>
        <p:nvSpPr>
          <p:cNvPr id="1819" name="Google Shape;1819;p98"/>
          <p:cNvSpPr txBox="1"/>
          <p:nvPr/>
        </p:nvSpPr>
        <p:spPr>
          <a:xfrm>
            <a:off x="100900" y="1165825"/>
            <a:ext cx="2583000" cy="27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HK" sz="1400" u="none" cap="none" strike="noStrike">
                <a:solidFill>
                  <a:srgbClr val="595959"/>
                </a:solidFill>
                <a:latin typeface="Proxima Nova"/>
                <a:ea typeface="Proxima Nova"/>
                <a:cs typeface="Proxima Nova"/>
                <a:sym typeface="Proxima Nova"/>
              </a:rPr>
              <a:t>Solution overview</a:t>
            </a:r>
            <a:endParaRPr b="1" i="0" sz="1400" u="none" cap="none" strike="noStrike">
              <a:solidFill>
                <a:srgbClr val="595959"/>
              </a:solidFill>
              <a:latin typeface="Proxima Nova"/>
              <a:ea typeface="Proxima Nova"/>
              <a:cs typeface="Proxima Nova"/>
              <a:sym typeface="Proxima Nova"/>
            </a:endParaRPr>
          </a:p>
        </p:txBody>
      </p:sp>
      <p:sp>
        <p:nvSpPr>
          <p:cNvPr id="1820" name="Google Shape;1820;p98"/>
          <p:cNvSpPr txBox="1"/>
          <p:nvPr/>
        </p:nvSpPr>
        <p:spPr>
          <a:xfrm>
            <a:off x="184450" y="1541750"/>
            <a:ext cx="3896400" cy="12204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555555"/>
              </a:buClr>
              <a:buSzPts val="1000"/>
              <a:buFont typeface="Arial"/>
              <a:buNone/>
            </a:pPr>
            <a:r>
              <a:rPr b="0" i="0" lang="zh-HK" sz="1000" u="none" cap="none" strike="noStrike">
                <a:solidFill>
                  <a:srgbClr val="555555"/>
                </a:solidFill>
                <a:latin typeface="Proxima Nova"/>
                <a:ea typeface="Proxima Nova"/>
                <a:cs typeface="Proxima Nova"/>
                <a:sym typeface="Proxima Nova"/>
              </a:rPr>
              <a:t>Reduce the burdens of your operations department whilst upholding the highest standards in efficiency. Our digital modules create time and cost efficient workflows, tailored to your organisation.</a:t>
            </a:r>
            <a:endParaRPr b="0" i="0" sz="1000" u="none" cap="none" strike="noStrike">
              <a:solidFill>
                <a:srgbClr val="555555"/>
              </a:solidFill>
              <a:latin typeface="Proxima Nova"/>
              <a:ea typeface="Proxima Nova"/>
              <a:cs typeface="Proxima Nova"/>
              <a:sym typeface="Proxima Nova"/>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rgbClr val="000000"/>
              </a:solidFill>
              <a:latin typeface="Proxima Nova"/>
              <a:ea typeface="Proxima Nova"/>
              <a:cs typeface="Proxima Nova"/>
              <a:sym typeface="Proxima Nova"/>
            </a:endParaRPr>
          </a:p>
        </p:txBody>
      </p:sp>
      <p:sp>
        <p:nvSpPr>
          <p:cNvPr id="1821" name="Google Shape;1821;p98"/>
          <p:cNvSpPr txBox="1"/>
          <p:nvPr/>
        </p:nvSpPr>
        <p:spPr>
          <a:xfrm>
            <a:off x="100900" y="2056638"/>
            <a:ext cx="2583000" cy="27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HK" sz="1400" u="none" cap="none" strike="noStrike">
                <a:solidFill>
                  <a:srgbClr val="595959"/>
                </a:solidFill>
                <a:latin typeface="Proxima Nova"/>
                <a:ea typeface="Proxima Nova"/>
                <a:cs typeface="Proxima Nova"/>
                <a:sym typeface="Proxima Nova"/>
              </a:rPr>
              <a:t>Current challenges</a:t>
            </a:r>
            <a:endParaRPr b="1" i="0" sz="1400" u="none" cap="none" strike="noStrike">
              <a:solidFill>
                <a:srgbClr val="595959"/>
              </a:solidFill>
              <a:latin typeface="Proxima Nova"/>
              <a:ea typeface="Proxima Nova"/>
              <a:cs typeface="Proxima Nova"/>
              <a:sym typeface="Proxima Nova"/>
            </a:endParaRPr>
          </a:p>
        </p:txBody>
      </p:sp>
      <p:sp>
        <p:nvSpPr>
          <p:cNvPr id="1822" name="Google Shape;1822;p98"/>
          <p:cNvSpPr txBox="1"/>
          <p:nvPr/>
        </p:nvSpPr>
        <p:spPr>
          <a:xfrm>
            <a:off x="115000" y="2422550"/>
            <a:ext cx="4023300" cy="1220400"/>
          </a:xfrm>
          <a:prstGeom prst="rect">
            <a:avLst/>
          </a:prstGeom>
          <a:noFill/>
          <a:ln>
            <a:noFill/>
          </a:ln>
        </p:spPr>
        <p:txBody>
          <a:bodyPr anchorCtr="0" anchor="t" bIns="0" lIns="0" spcFirstLastPara="1" rIns="0" wrap="square" tIns="0">
            <a:noAutofit/>
          </a:bodyPr>
          <a:lstStyle/>
          <a:p>
            <a:pPr indent="-292100" lvl="0" marL="457200" marR="0" rtl="0" algn="l">
              <a:lnSpc>
                <a:spcPct val="115000"/>
              </a:lnSpc>
              <a:spcBef>
                <a:spcPts val="0"/>
              </a:spcBef>
              <a:spcAft>
                <a:spcPts val="0"/>
              </a:spcAft>
              <a:buClr>
                <a:srgbClr val="555555"/>
              </a:buClr>
              <a:buSzPts val="1000"/>
              <a:buFont typeface="Proxima Nova"/>
              <a:buChar char="●"/>
            </a:pPr>
            <a:r>
              <a:rPr b="0" i="0" lang="zh-HK" sz="1000" u="none" cap="none" strike="noStrike">
                <a:solidFill>
                  <a:srgbClr val="555555"/>
                </a:solidFill>
                <a:latin typeface="Proxima Nova"/>
                <a:ea typeface="Proxima Nova"/>
                <a:cs typeface="Proxima Nova"/>
                <a:sym typeface="Proxima Nova"/>
              </a:rPr>
              <a:t>Maintaining operations headcount is expensive</a:t>
            </a:r>
            <a:endParaRPr b="0" i="0" sz="1000" u="none" cap="none" strike="noStrike">
              <a:solidFill>
                <a:srgbClr val="555555"/>
              </a:solidFill>
              <a:latin typeface="Proxima Nova"/>
              <a:ea typeface="Proxima Nova"/>
              <a:cs typeface="Proxima Nova"/>
              <a:sym typeface="Proxima Nova"/>
            </a:endParaRPr>
          </a:p>
          <a:p>
            <a:pPr indent="-292100" lvl="0" marL="457200" marR="0" rtl="0" algn="l">
              <a:lnSpc>
                <a:spcPct val="115000"/>
              </a:lnSpc>
              <a:spcBef>
                <a:spcPts val="0"/>
              </a:spcBef>
              <a:spcAft>
                <a:spcPts val="0"/>
              </a:spcAft>
              <a:buClr>
                <a:srgbClr val="555555"/>
              </a:buClr>
              <a:buSzPts val="1000"/>
              <a:buFont typeface="Proxima Nova"/>
              <a:buChar char="●"/>
            </a:pPr>
            <a:r>
              <a:rPr b="0" i="0" lang="zh-HK" sz="1000" u="none" cap="none" strike="noStrike">
                <a:solidFill>
                  <a:srgbClr val="555555"/>
                </a:solidFill>
                <a:latin typeface="Proxima Nova"/>
                <a:ea typeface="Proxima Nova"/>
                <a:cs typeface="Proxima Nova"/>
                <a:sym typeface="Proxima Nova"/>
              </a:rPr>
              <a:t>Workflows are increasingly difficult to build and manage manually</a:t>
            </a:r>
            <a:endParaRPr b="0" i="0" sz="1000" u="none" cap="none" strike="noStrike">
              <a:solidFill>
                <a:srgbClr val="555555"/>
              </a:solidFill>
              <a:latin typeface="Proxima Nova"/>
              <a:ea typeface="Proxima Nova"/>
              <a:cs typeface="Proxima Nova"/>
              <a:sym typeface="Proxima Nova"/>
            </a:endParaRPr>
          </a:p>
          <a:p>
            <a:pPr indent="-292100" lvl="0" marL="457200" marR="0" rtl="0" algn="l">
              <a:lnSpc>
                <a:spcPct val="115000"/>
              </a:lnSpc>
              <a:spcBef>
                <a:spcPts val="0"/>
              </a:spcBef>
              <a:spcAft>
                <a:spcPts val="0"/>
              </a:spcAft>
              <a:buClr>
                <a:srgbClr val="555555"/>
              </a:buClr>
              <a:buSzPts val="1000"/>
              <a:buFont typeface="Proxima Nova"/>
              <a:buChar char="●"/>
            </a:pPr>
            <a:r>
              <a:rPr b="0" i="0" lang="zh-HK" sz="1000" u="none" cap="none" strike="noStrike">
                <a:solidFill>
                  <a:srgbClr val="555555"/>
                </a:solidFill>
                <a:latin typeface="Proxima Nova"/>
                <a:ea typeface="Proxima Nova"/>
                <a:cs typeface="Proxima Nova"/>
                <a:sym typeface="Proxima Nova"/>
              </a:rPr>
              <a:t>Manual fee and commission calculations are too time consuming and prone to error</a:t>
            </a:r>
            <a:endParaRPr b="0" i="0" sz="1000" u="none" cap="none" strike="noStrike">
              <a:solidFill>
                <a:srgbClr val="555555"/>
              </a:solidFill>
              <a:latin typeface="Proxima Nova"/>
              <a:ea typeface="Proxima Nova"/>
              <a:cs typeface="Proxima Nova"/>
              <a:sym typeface="Proxima Nova"/>
            </a:endParaRPr>
          </a:p>
          <a:p>
            <a:pPr indent="-292100" lvl="0" marL="457200" marR="0" rtl="0" algn="l">
              <a:lnSpc>
                <a:spcPct val="115000"/>
              </a:lnSpc>
              <a:spcBef>
                <a:spcPts val="0"/>
              </a:spcBef>
              <a:spcAft>
                <a:spcPts val="0"/>
              </a:spcAft>
              <a:buClr>
                <a:srgbClr val="555555"/>
              </a:buClr>
              <a:buSzPts val="1000"/>
              <a:buFont typeface="Proxima Nova"/>
              <a:buChar char="●"/>
            </a:pPr>
            <a:r>
              <a:rPr b="0" i="0" lang="zh-HK" sz="1000" u="none" cap="none" strike="noStrike">
                <a:solidFill>
                  <a:srgbClr val="555555"/>
                </a:solidFill>
                <a:latin typeface="Proxima Nova"/>
                <a:ea typeface="Proxima Nova"/>
                <a:cs typeface="Proxima Nova"/>
                <a:sym typeface="Proxima Nova"/>
              </a:rPr>
              <a:t>All files, manual calculation sheets and systems are on different platforms and logins for staff</a:t>
            </a:r>
            <a:endParaRPr b="0" i="0" sz="1000" u="none" cap="none" strike="noStrike">
              <a:solidFill>
                <a:srgbClr val="555555"/>
              </a:solidFill>
              <a:latin typeface="Proxima Nova"/>
              <a:ea typeface="Proxima Nova"/>
              <a:cs typeface="Proxima Nova"/>
              <a:sym typeface="Proxima Nova"/>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rgbClr val="000000"/>
              </a:solidFill>
              <a:latin typeface="Proxima Nova"/>
              <a:ea typeface="Proxima Nova"/>
              <a:cs typeface="Proxima Nova"/>
              <a:sym typeface="Proxima Nova"/>
            </a:endParaRPr>
          </a:p>
        </p:txBody>
      </p:sp>
      <p:sp>
        <p:nvSpPr>
          <p:cNvPr id="1823" name="Google Shape;1823;p98"/>
          <p:cNvSpPr txBox="1"/>
          <p:nvPr/>
        </p:nvSpPr>
        <p:spPr>
          <a:xfrm>
            <a:off x="107950" y="3642950"/>
            <a:ext cx="2583000" cy="27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HK" sz="1400" u="none" cap="none" strike="noStrike">
                <a:solidFill>
                  <a:srgbClr val="595959"/>
                </a:solidFill>
                <a:latin typeface="Proxima Nova"/>
                <a:ea typeface="Proxima Nova"/>
                <a:cs typeface="Proxima Nova"/>
                <a:sym typeface="Proxima Nova"/>
              </a:rPr>
              <a:t>Product suite</a:t>
            </a:r>
            <a:endParaRPr b="1" i="0" sz="1400" u="none" cap="none" strike="noStrike">
              <a:solidFill>
                <a:srgbClr val="595959"/>
              </a:solidFill>
              <a:latin typeface="Proxima Nova"/>
              <a:ea typeface="Proxima Nova"/>
              <a:cs typeface="Proxima Nova"/>
              <a:sym typeface="Proxima Nova"/>
            </a:endParaRPr>
          </a:p>
        </p:txBody>
      </p:sp>
      <p:sp>
        <p:nvSpPr>
          <p:cNvPr id="1824" name="Google Shape;1824;p98"/>
          <p:cNvSpPr txBox="1"/>
          <p:nvPr/>
        </p:nvSpPr>
        <p:spPr>
          <a:xfrm>
            <a:off x="122050" y="4001625"/>
            <a:ext cx="4023300" cy="1220400"/>
          </a:xfrm>
          <a:prstGeom prst="rect">
            <a:avLst/>
          </a:prstGeom>
          <a:noFill/>
          <a:ln>
            <a:noFill/>
          </a:ln>
        </p:spPr>
        <p:txBody>
          <a:bodyPr anchorCtr="0" anchor="t" bIns="0" lIns="0" spcFirstLastPara="1" rIns="0" wrap="square" tIns="0">
            <a:noAutofit/>
          </a:bodyPr>
          <a:lstStyle/>
          <a:p>
            <a:pPr indent="-292100" lvl="0" marL="457200" marR="0" rtl="0" algn="l">
              <a:lnSpc>
                <a:spcPct val="115000"/>
              </a:lnSpc>
              <a:spcBef>
                <a:spcPts val="0"/>
              </a:spcBef>
              <a:spcAft>
                <a:spcPts val="0"/>
              </a:spcAft>
              <a:buClr>
                <a:srgbClr val="555555"/>
              </a:buClr>
              <a:buSzPts val="1000"/>
              <a:buFont typeface="Proxima Nova"/>
              <a:buChar char="●"/>
            </a:pPr>
            <a:r>
              <a:rPr b="0" i="0" lang="zh-HK" sz="1000" u="none" cap="none" strike="noStrike">
                <a:solidFill>
                  <a:srgbClr val="555555"/>
                </a:solidFill>
                <a:latin typeface="Proxima Nova"/>
                <a:ea typeface="Proxima Nova"/>
                <a:cs typeface="Proxima Nova"/>
                <a:sym typeface="Proxima Nova"/>
              </a:rPr>
              <a:t>Fee management &amp; commissioning</a:t>
            </a:r>
            <a:endParaRPr b="0" i="0" sz="1000" u="none" cap="none" strike="noStrike">
              <a:solidFill>
                <a:srgbClr val="555555"/>
              </a:solidFill>
              <a:latin typeface="Proxima Nova"/>
              <a:ea typeface="Proxima Nova"/>
              <a:cs typeface="Proxima Nova"/>
              <a:sym typeface="Proxima Nova"/>
            </a:endParaRPr>
          </a:p>
          <a:p>
            <a:pPr indent="-292100" lvl="0" marL="457200" marR="0" rtl="0" algn="l">
              <a:lnSpc>
                <a:spcPct val="115000"/>
              </a:lnSpc>
              <a:spcBef>
                <a:spcPts val="0"/>
              </a:spcBef>
              <a:spcAft>
                <a:spcPts val="0"/>
              </a:spcAft>
              <a:buClr>
                <a:srgbClr val="555555"/>
              </a:buClr>
              <a:buSzPts val="1000"/>
              <a:buFont typeface="Proxima Nova"/>
              <a:buChar char="●"/>
            </a:pPr>
            <a:r>
              <a:rPr b="0" i="0" lang="zh-HK" sz="1000" u="none" cap="none" strike="noStrike">
                <a:solidFill>
                  <a:srgbClr val="555555"/>
                </a:solidFill>
                <a:latin typeface="Proxima Nova"/>
                <a:ea typeface="Proxima Nova"/>
                <a:cs typeface="Proxima Nova"/>
                <a:sym typeface="Proxima Nova"/>
              </a:rPr>
              <a:t>Workflows</a:t>
            </a:r>
            <a:endParaRPr b="0" i="0" sz="1000" u="none" cap="none" strike="noStrike">
              <a:solidFill>
                <a:srgbClr val="555555"/>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555555"/>
              </a:solidFill>
              <a:latin typeface="Proxima Nova"/>
              <a:ea typeface="Proxima Nova"/>
              <a:cs typeface="Proxima Nova"/>
              <a:sym typeface="Proxima Nova"/>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555555"/>
              </a:buClr>
              <a:buSzPts val="1000"/>
              <a:buFont typeface="Arial"/>
              <a:buNone/>
            </a:pPr>
            <a:r>
              <a:t/>
            </a:r>
            <a:endParaRPr b="0" i="0" sz="1000" u="none" cap="none" strike="noStrike">
              <a:solidFill>
                <a:srgbClr val="555555"/>
              </a:solidFill>
              <a:latin typeface="Proxima Nova"/>
              <a:ea typeface="Proxima Nova"/>
              <a:cs typeface="Proxima Nova"/>
              <a:sym typeface="Proxima Nova"/>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rgbClr val="000000"/>
              </a:solidFill>
              <a:latin typeface="Proxima Nova"/>
              <a:ea typeface="Proxima Nova"/>
              <a:cs typeface="Proxima Nova"/>
              <a:sym typeface="Proxima Nova"/>
            </a:endParaRPr>
          </a:p>
        </p:txBody>
      </p:sp>
      <p:pic>
        <p:nvPicPr>
          <p:cNvPr id="1825" name="Google Shape;1825;p98"/>
          <p:cNvPicPr preferRelativeResize="0"/>
          <p:nvPr/>
        </p:nvPicPr>
        <p:blipFill rotWithShape="1">
          <a:blip r:embed="rId3">
            <a:alphaModFix/>
          </a:blip>
          <a:srcRect b="0" l="0" r="0" t="0"/>
          <a:stretch/>
        </p:blipFill>
        <p:spPr>
          <a:xfrm>
            <a:off x="5649175" y="1362013"/>
            <a:ext cx="3233925" cy="2900275"/>
          </a:xfrm>
          <a:prstGeom prst="rect">
            <a:avLst/>
          </a:prstGeom>
          <a:noFill/>
          <a:ln>
            <a:noFill/>
          </a:ln>
        </p:spPr>
      </p:pic>
      <p:sp>
        <p:nvSpPr>
          <p:cNvPr id="1826" name="Google Shape;1826;p98"/>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tech As A Service">
  <p:cSld name="BLANK_1_1_1_1_1_2_1_1_3_1_1_1">
    <p:spTree>
      <p:nvGrpSpPr>
        <p:cNvPr id="1827" name="Shape 1827"/>
        <p:cNvGrpSpPr/>
        <p:nvPr/>
      </p:nvGrpSpPr>
      <p:grpSpPr>
        <a:xfrm>
          <a:off x="0" y="0"/>
          <a:ext cx="0" cy="0"/>
          <a:chOff x="0" y="0"/>
          <a:chExt cx="0" cy="0"/>
        </a:xfrm>
      </p:grpSpPr>
      <p:sp>
        <p:nvSpPr>
          <p:cNvPr id="1828" name="Google Shape;1828;p99"/>
          <p:cNvSpPr/>
          <p:nvPr/>
        </p:nvSpPr>
        <p:spPr>
          <a:xfrm>
            <a:off x="-3450" y="1112125"/>
            <a:ext cx="9150900" cy="33279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9" name="Google Shape;1829;p99"/>
          <p:cNvSpPr/>
          <p:nvPr/>
        </p:nvSpPr>
        <p:spPr>
          <a:xfrm>
            <a:off x="-3450" y="1112125"/>
            <a:ext cx="9150900" cy="33279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0" name="Google Shape;1830;p99"/>
          <p:cNvSpPr txBox="1"/>
          <p:nvPr/>
        </p:nvSpPr>
        <p:spPr>
          <a:xfrm>
            <a:off x="184400" y="583850"/>
            <a:ext cx="4056300" cy="447600"/>
          </a:xfrm>
          <a:prstGeom prst="rect">
            <a:avLst/>
          </a:prstGeom>
          <a:noFill/>
          <a:ln>
            <a:noFill/>
          </a:ln>
        </p:spPr>
        <p:txBody>
          <a:bodyPr anchorCtr="0" anchor="t" bIns="0" lIns="0" spcFirstLastPara="1" rIns="0" wrap="square" tIns="0">
            <a:noAutofit/>
          </a:bodyPr>
          <a:lstStyle/>
          <a:p>
            <a:pPr indent="-381000" lvl="0" marL="457200" marR="0" rtl="0" algn="ctr">
              <a:lnSpc>
                <a:spcPct val="115000"/>
              </a:lnSpc>
              <a:spcBef>
                <a:spcPts val="0"/>
              </a:spcBef>
              <a:spcAft>
                <a:spcPts val="0"/>
              </a:spcAft>
              <a:buClr>
                <a:srgbClr val="002838"/>
              </a:buClr>
              <a:buSzPts val="2400"/>
              <a:buFont typeface="Proxima Nova"/>
              <a:buAutoNum type="arabicPeriod" startAt="5"/>
            </a:pPr>
            <a:r>
              <a:rPr b="1" i="0" lang="zh-HK" sz="2400" u="none" cap="none" strike="noStrike">
                <a:solidFill>
                  <a:srgbClr val="002838"/>
                </a:solidFill>
                <a:latin typeface="Proxima Nova"/>
                <a:ea typeface="Proxima Nova"/>
                <a:cs typeface="Proxima Nova"/>
                <a:sym typeface="Proxima Nova"/>
              </a:rPr>
              <a:t>FINTECH</a:t>
            </a:r>
            <a:r>
              <a:rPr b="0" i="0" lang="zh-HK" sz="2400" u="none" cap="none" strike="noStrike">
                <a:solidFill>
                  <a:srgbClr val="002838"/>
                </a:solidFill>
                <a:latin typeface="Proxima Nova"/>
                <a:ea typeface="Proxima Nova"/>
                <a:cs typeface="Proxima Nova"/>
                <a:sym typeface="Proxima Nova"/>
              </a:rPr>
              <a:t> AS A SERVICE</a:t>
            </a:r>
            <a:r>
              <a:rPr b="1" i="0" lang="zh-HK" sz="2400" u="none" cap="none" strike="noStrike">
                <a:solidFill>
                  <a:srgbClr val="002838"/>
                </a:solidFill>
                <a:latin typeface="Proxima Nova"/>
                <a:ea typeface="Proxima Nova"/>
                <a:cs typeface="Proxima Nova"/>
                <a:sym typeface="Proxima Nova"/>
              </a:rPr>
              <a:t> </a:t>
            </a:r>
            <a:endParaRPr b="1" i="0" sz="2400" u="none" cap="none" strike="noStrike">
              <a:solidFill>
                <a:srgbClr val="002838"/>
              </a:solidFill>
              <a:latin typeface="Proxima Nova"/>
              <a:ea typeface="Proxima Nova"/>
              <a:cs typeface="Proxima Nova"/>
              <a:sym typeface="Proxima Nova"/>
            </a:endParaRPr>
          </a:p>
        </p:txBody>
      </p:sp>
      <p:cxnSp>
        <p:nvCxnSpPr>
          <p:cNvPr id="1831" name="Google Shape;1831;p99"/>
          <p:cNvCxnSpPr/>
          <p:nvPr/>
        </p:nvCxnSpPr>
        <p:spPr>
          <a:xfrm>
            <a:off x="1829800" y="1112125"/>
            <a:ext cx="593700" cy="0"/>
          </a:xfrm>
          <a:prstGeom prst="straightConnector1">
            <a:avLst/>
          </a:prstGeom>
          <a:noFill/>
          <a:ln cap="flat" cmpd="sng" w="19050">
            <a:solidFill>
              <a:srgbClr val="80CAAD"/>
            </a:solidFill>
            <a:prstDash val="solid"/>
            <a:round/>
            <a:headEnd len="sm" w="sm" type="none"/>
            <a:tailEnd len="sm" w="sm" type="none"/>
          </a:ln>
        </p:spPr>
      </p:cxnSp>
      <p:pic>
        <p:nvPicPr>
          <p:cNvPr id="1832" name="Google Shape;1832;p99"/>
          <p:cNvPicPr preferRelativeResize="0"/>
          <p:nvPr/>
        </p:nvPicPr>
        <p:blipFill rotWithShape="1">
          <a:blip r:embed="rId2">
            <a:alphaModFix/>
          </a:blip>
          <a:srcRect b="0" l="0" r="0" t="7287"/>
          <a:stretch/>
        </p:blipFill>
        <p:spPr>
          <a:xfrm>
            <a:off x="0" y="0"/>
            <a:ext cx="435338" cy="431800"/>
          </a:xfrm>
          <a:prstGeom prst="rect">
            <a:avLst/>
          </a:prstGeom>
          <a:noFill/>
          <a:ln>
            <a:noFill/>
          </a:ln>
        </p:spPr>
      </p:pic>
      <p:sp>
        <p:nvSpPr>
          <p:cNvPr id="1833" name="Google Shape;1833;p99"/>
          <p:cNvSpPr txBox="1"/>
          <p:nvPr/>
        </p:nvSpPr>
        <p:spPr>
          <a:xfrm>
            <a:off x="100900" y="1165825"/>
            <a:ext cx="2583000" cy="27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HK" sz="1400" u="none" cap="none" strike="noStrike">
                <a:solidFill>
                  <a:srgbClr val="595959"/>
                </a:solidFill>
                <a:latin typeface="Proxima Nova"/>
                <a:ea typeface="Proxima Nova"/>
                <a:cs typeface="Proxima Nova"/>
                <a:sym typeface="Proxima Nova"/>
              </a:rPr>
              <a:t>Solution overview</a:t>
            </a:r>
            <a:endParaRPr b="1" i="0" sz="1400" u="none" cap="none" strike="noStrike">
              <a:solidFill>
                <a:srgbClr val="595959"/>
              </a:solidFill>
              <a:latin typeface="Proxima Nova"/>
              <a:ea typeface="Proxima Nova"/>
              <a:cs typeface="Proxima Nova"/>
              <a:sym typeface="Proxima Nova"/>
            </a:endParaRPr>
          </a:p>
        </p:txBody>
      </p:sp>
      <p:sp>
        <p:nvSpPr>
          <p:cNvPr id="1834" name="Google Shape;1834;p99"/>
          <p:cNvSpPr txBox="1"/>
          <p:nvPr/>
        </p:nvSpPr>
        <p:spPr>
          <a:xfrm>
            <a:off x="184450" y="1541750"/>
            <a:ext cx="4023300" cy="12204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555555"/>
              </a:buClr>
              <a:buSzPts val="1000"/>
              <a:buFont typeface="Arial"/>
              <a:buNone/>
            </a:pPr>
            <a:r>
              <a:rPr b="0" i="0" lang="zh-HK" sz="1000" u="none" cap="none" strike="noStrike">
                <a:solidFill>
                  <a:srgbClr val="000000"/>
                </a:solidFill>
                <a:latin typeface="Proxima Nova"/>
                <a:ea typeface="Proxima Nova"/>
                <a:cs typeface="Proxima Nova"/>
                <a:sym typeface="Proxima Nova"/>
              </a:rPr>
              <a:t>Use open API technology to 'plug and play' our wide ranging modules in to your existing architecture.</a:t>
            </a:r>
            <a:endParaRPr b="0" i="0" sz="1000" u="none" cap="none" strike="noStrike">
              <a:solidFill>
                <a:srgbClr val="000000"/>
              </a:solidFill>
              <a:latin typeface="Proxima Nova"/>
              <a:ea typeface="Proxima Nova"/>
              <a:cs typeface="Proxima Nova"/>
              <a:sym typeface="Proxima Nova"/>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rgbClr val="000000"/>
              </a:solidFill>
              <a:latin typeface="Proxima Nova"/>
              <a:ea typeface="Proxima Nova"/>
              <a:cs typeface="Proxima Nova"/>
              <a:sym typeface="Proxima Nova"/>
            </a:endParaRPr>
          </a:p>
        </p:txBody>
      </p:sp>
      <p:sp>
        <p:nvSpPr>
          <p:cNvPr id="1835" name="Google Shape;1835;p99"/>
          <p:cNvSpPr txBox="1"/>
          <p:nvPr/>
        </p:nvSpPr>
        <p:spPr>
          <a:xfrm>
            <a:off x="100900" y="1904238"/>
            <a:ext cx="2583000" cy="27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HK" sz="1400" u="none" cap="none" strike="noStrike">
                <a:solidFill>
                  <a:srgbClr val="595959"/>
                </a:solidFill>
                <a:latin typeface="Proxima Nova"/>
                <a:ea typeface="Proxima Nova"/>
                <a:cs typeface="Proxima Nova"/>
                <a:sym typeface="Proxima Nova"/>
              </a:rPr>
              <a:t>Current challenges</a:t>
            </a:r>
            <a:endParaRPr b="1" i="0" sz="1400" u="none" cap="none" strike="noStrike">
              <a:solidFill>
                <a:srgbClr val="595959"/>
              </a:solidFill>
              <a:latin typeface="Proxima Nova"/>
              <a:ea typeface="Proxima Nova"/>
              <a:cs typeface="Proxima Nova"/>
              <a:sym typeface="Proxima Nova"/>
            </a:endParaRPr>
          </a:p>
        </p:txBody>
      </p:sp>
      <p:sp>
        <p:nvSpPr>
          <p:cNvPr id="1836" name="Google Shape;1836;p99"/>
          <p:cNvSpPr txBox="1"/>
          <p:nvPr/>
        </p:nvSpPr>
        <p:spPr>
          <a:xfrm>
            <a:off x="115000" y="2270150"/>
            <a:ext cx="4023300" cy="1220400"/>
          </a:xfrm>
          <a:prstGeom prst="rect">
            <a:avLst/>
          </a:prstGeom>
          <a:noFill/>
          <a:ln>
            <a:noFill/>
          </a:ln>
        </p:spPr>
        <p:txBody>
          <a:bodyPr anchorCtr="0" anchor="t" bIns="0" lIns="0" spcFirstLastPara="1" rIns="0" wrap="square" tIns="0">
            <a:noAutofit/>
          </a:bodyPr>
          <a:lstStyle/>
          <a:p>
            <a:pPr indent="-292100" lvl="0" marL="457200" marR="0" rtl="0" algn="l">
              <a:lnSpc>
                <a:spcPct val="115000"/>
              </a:lnSpc>
              <a:spcBef>
                <a:spcPts val="0"/>
              </a:spcBef>
              <a:spcAft>
                <a:spcPts val="0"/>
              </a:spcAft>
              <a:buClr>
                <a:srgbClr val="000000"/>
              </a:buClr>
              <a:buSzPts val="1000"/>
              <a:buFont typeface="Proxima Nova"/>
              <a:buChar char="●"/>
            </a:pPr>
            <a:r>
              <a:rPr b="0" i="0" lang="zh-HK" sz="1000" u="none" cap="none" strike="noStrike">
                <a:solidFill>
                  <a:srgbClr val="000000"/>
                </a:solidFill>
                <a:latin typeface="Proxima Nova"/>
                <a:ea typeface="Proxima Nova"/>
                <a:cs typeface="Proxima Nova"/>
                <a:sym typeface="Proxima Nova"/>
              </a:rPr>
              <a:t>You just want a specific tool but not a large technology vendor project to implement</a:t>
            </a:r>
            <a:endParaRPr b="0" i="0" sz="1000" u="none" cap="none" strike="noStrike">
              <a:solidFill>
                <a:srgbClr val="000000"/>
              </a:solidFill>
              <a:latin typeface="Proxima Nova"/>
              <a:ea typeface="Proxima Nova"/>
              <a:cs typeface="Proxima Nova"/>
              <a:sym typeface="Proxima Nova"/>
            </a:endParaRPr>
          </a:p>
          <a:p>
            <a:pPr indent="-292100" lvl="0" marL="457200" marR="0" rtl="0" algn="l">
              <a:lnSpc>
                <a:spcPct val="115000"/>
              </a:lnSpc>
              <a:spcBef>
                <a:spcPts val="0"/>
              </a:spcBef>
              <a:spcAft>
                <a:spcPts val="0"/>
              </a:spcAft>
              <a:buClr>
                <a:srgbClr val="000000"/>
              </a:buClr>
              <a:buSzPts val="1000"/>
              <a:buFont typeface="Proxima Nova"/>
              <a:buChar char="●"/>
            </a:pPr>
            <a:r>
              <a:rPr b="0" i="0" lang="zh-HK" sz="1000" u="none" cap="none" strike="noStrike">
                <a:solidFill>
                  <a:srgbClr val="000000"/>
                </a:solidFill>
                <a:latin typeface="Proxima Nova"/>
                <a:ea typeface="Proxima Nova"/>
                <a:cs typeface="Proxima Nova"/>
                <a:sym typeface="Proxima Nova"/>
              </a:rPr>
              <a:t>An off-the shelf solution is needed for a specific product</a:t>
            </a:r>
            <a:endParaRPr b="0" i="0" sz="1000" u="none" cap="none" strike="noStrike">
              <a:solidFill>
                <a:srgbClr val="000000"/>
              </a:solidFill>
              <a:latin typeface="Proxima Nova"/>
              <a:ea typeface="Proxima Nova"/>
              <a:cs typeface="Proxima Nova"/>
              <a:sym typeface="Proxima Nova"/>
            </a:endParaRPr>
          </a:p>
          <a:p>
            <a:pPr indent="-292100" lvl="0" marL="457200" marR="0" rtl="0" algn="l">
              <a:lnSpc>
                <a:spcPct val="115000"/>
              </a:lnSpc>
              <a:spcBef>
                <a:spcPts val="0"/>
              </a:spcBef>
              <a:spcAft>
                <a:spcPts val="0"/>
              </a:spcAft>
              <a:buClr>
                <a:srgbClr val="000000"/>
              </a:buClr>
              <a:buSzPts val="1000"/>
              <a:buFont typeface="Proxima Nova"/>
              <a:buChar char="●"/>
            </a:pPr>
            <a:r>
              <a:rPr b="0" i="0" lang="zh-HK" sz="1000" u="none" cap="none" strike="noStrike">
                <a:solidFill>
                  <a:srgbClr val="000000"/>
                </a:solidFill>
                <a:latin typeface="Proxima Nova"/>
                <a:ea typeface="Proxima Nova"/>
                <a:cs typeface="Proxima Nova"/>
                <a:sym typeface="Proxima Nova"/>
              </a:rPr>
              <a:t>You already have internal UI expertise, you just need the underlying product </a:t>
            </a:r>
            <a:br>
              <a:rPr b="0" i="0" lang="zh-HK" sz="1000" u="none" cap="none" strike="noStrike">
                <a:solidFill>
                  <a:srgbClr val="000000"/>
                </a:solidFill>
                <a:latin typeface="Proxima Nova"/>
                <a:ea typeface="Proxima Nova"/>
                <a:cs typeface="Proxima Nova"/>
                <a:sym typeface="Proxima Nova"/>
              </a:rPr>
            </a:br>
            <a:endParaRPr b="0" i="0" sz="1000" u="none" cap="none" strike="noStrike">
              <a:solidFill>
                <a:srgbClr val="000000"/>
              </a:solidFill>
              <a:latin typeface="Proxima Nova"/>
              <a:ea typeface="Proxima Nova"/>
              <a:cs typeface="Proxima Nova"/>
              <a:sym typeface="Proxima Nova"/>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rgbClr val="000000"/>
              </a:solidFill>
              <a:latin typeface="Proxima Nova"/>
              <a:ea typeface="Proxima Nova"/>
              <a:cs typeface="Proxima Nova"/>
              <a:sym typeface="Proxima Nova"/>
            </a:endParaRPr>
          </a:p>
        </p:txBody>
      </p:sp>
      <p:sp>
        <p:nvSpPr>
          <p:cNvPr id="1837" name="Google Shape;1837;p99"/>
          <p:cNvSpPr txBox="1"/>
          <p:nvPr/>
        </p:nvSpPr>
        <p:spPr>
          <a:xfrm>
            <a:off x="100900" y="3131875"/>
            <a:ext cx="2583000" cy="27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HK" sz="1400" u="none" cap="none" strike="noStrike">
                <a:solidFill>
                  <a:srgbClr val="595959"/>
                </a:solidFill>
                <a:latin typeface="Proxima Nova"/>
                <a:ea typeface="Proxima Nova"/>
                <a:cs typeface="Proxima Nova"/>
                <a:sym typeface="Proxima Nova"/>
              </a:rPr>
              <a:t>Product suite</a:t>
            </a:r>
            <a:endParaRPr b="1" i="0" sz="1400" u="none" cap="none" strike="noStrike">
              <a:solidFill>
                <a:srgbClr val="595959"/>
              </a:solidFill>
              <a:latin typeface="Proxima Nova"/>
              <a:ea typeface="Proxima Nova"/>
              <a:cs typeface="Proxima Nova"/>
              <a:sym typeface="Proxima Nova"/>
            </a:endParaRPr>
          </a:p>
        </p:txBody>
      </p:sp>
      <p:sp>
        <p:nvSpPr>
          <p:cNvPr id="1838" name="Google Shape;1838;p99"/>
          <p:cNvSpPr txBox="1"/>
          <p:nvPr/>
        </p:nvSpPr>
        <p:spPr>
          <a:xfrm>
            <a:off x="115000" y="3490550"/>
            <a:ext cx="4023300" cy="1220400"/>
          </a:xfrm>
          <a:prstGeom prst="rect">
            <a:avLst/>
          </a:prstGeom>
          <a:noFill/>
          <a:ln>
            <a:noFill/>
          </a:ln>
        </p:spPr>
        <p:txBody>
          <a:bodyPr anchorCtr="0" anchor="t" bIns="0" lIns="0" spcFirstLastPara="1" rIns="0" wrap="square" tIns="0">
            <a:noAutofit/>
          </a:bodyPr>
          <a:lstStyle/>
          <a:p>
            <a:pPr indent="-292100" lvl="0" marL="457200" marR="0" rtl="0" algn="l">
              <a:lnSpc>
                <a:spcPct val="115000"/>
              </a:lnSpc>
              <a:spcBef>
                <a:spcPts val="0"/>
              </a:spcBef>
              <a:spcAft>
                <a:spcPts val="0"/>
              </a:spcAft>
              <a:buClr>
                <a:srgbClr val="555555"/>
              </a:buClr>
              <a:buSzPts val="1000"/>
              <a:buFont typeface="Proxima Nova"/>
              <a:buChar char="●"/>
            </a:pPr>
            <a:r>
              <a:rPr b="0" i="0" lang="zh-HK" sz="1000" u="none" cap="none" strike="noStrike">
                <a:solidFill>
                  <a:srgbClr val="555555"/>
                </a:solidFill>
                <a:latin typeface="Proxima Nova"/>
                <a:ea typeface="Proxima Nova"/>
                <a:cs typeface="Proxima Nova"/>
                <a:sym typeface="Proxima Nova"/>
              </a:rPr>
              <a:t>FaaS Open API platform</a:t>
            </a:r>
            <a:endParaRPr b="0" i="0" sz="10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555555"/>
              </a:buClr>
              <a:buSzPts val="1000"/>
              <a:buFont typeface="Arial"/>
              <a:buNone/>
            </a:pPr>
            <a:r>
              <a:t/>
            </a:r>
            <a:endParaRPr b="0" i="0" sz="1000" u="none" cap="none" strike="noStrike">
              <a:solidFill>
                <a:srgbClr val="555555"/>
              </a:solidFill>
              <a:latin typeface="Proxima Nova"/>
              <a:ea typeface="Proxima Nova"/>
              <a:cs typeface="Proxima Nova"/>
              <a:sym typeface="Proxima Nova"/>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rgbClr val="000000"/>
              </a:solidFill>
              <a:latin typeface="Proxima Nova"/>
              <a:ea typeface="Proxima Nova"/>
              <a:cs typeface="Proxima Nova"/>
              <a:sym typeface="Proxima Nova"/>
            </a:endParaRPr>
          </a:p>
        </p:txBody>
      </p:sp>
      <p:pic>
        <p:nvPicPr>
          <p:cNvPr id="1839" name="Google Shape;1839;p99"/>
          <p:cNvPicPr preferRelativeResize="0"/>
          <p:nvPr/>
        </p:nvPicPr>
        <p:blipFill rotWithShape="1">
          <a:blip r:embed="rId3">
            <a:alphaModFix/>
          </a:blip>
          <a:srcRect b="0" l="0" r="0" t="0"/>
          <a:stretch/>
        </p:blipFill>
        <p:spPr>
          <a:xfrm>
            <a:off x="5548750" y="1513287"/>
            <a:ext cx="3148526" cy="2525575"/>
          </a:xfrm>
          <a:prstGeom prst="rect">
            <a:avLst/>
          </a:prstGeom>
          <a:noFill/>
          <a:ln>
            <a:noFill/>
          </a:ln>
        </p:spPr>
      </p:pic>
      <p:sp>
        <p:nvSpPr>
          <p:cNvPr id="1840" name="Google Shape;1840;p99"/>
          <p:cNvSpPr txBox="1"/>
          <p:nvPr/>
        </p:nvSpPr>
        <p:spPr>
          <a:xfrm>
            <a:off x="5171800" y="2562700"/>
            <a:ext cx="348000" cy="30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zh-HK" sz="2000" u="none" cap="none" strike="noStrike">
                <a:solidFill>
                  <a:srgbClr val="003C54"/>
                </a:solidFill>
                <a:latin typeface="Proxima Nova"/>
                <a:ea typeface="Proxima Nova"/>
                <a:cs typeface="Proxima Nova"/>
                <a:sym typeface="Proxima Nova"/>
              </a:rPr>
              <a:t>1</a:t>
            </a:r>
            <a:endParaRPr b="1" i="0" sz="2000" u="none" cap="none" strike="noStrike">
              <a:solidFill>
                <a:srgbClr val="003C54"/>
              </a:solidFill>
              <a:latin typeface="Proxima Nova"/>
              <a:ea typeface="Proxima Nova"/>
              <a:cs typeface="Proxima Nova"/>
              <a:sym typeface="Proxima Nova"/>
            </a:endParaRPr>
          </a:p>
        </p:txBody>
      </p:sp>
      <p:sp>
        <p:nvSpPr>
          <p:cNvPr id="1841" name="Google Shape;1841;p99"/>
          <p:cNvSpPr txBox="1"/>
          <p:nvPr/>
        </p:nvSpPr>
        <p:spPr>
          <a:xfrm>
            <a:off x="6949013" y="1061500"/>
            <a:ext cx="348000" cy="40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zh-HK" sz="2000" u="none" cap="none" strike="noStrike">
                <a:solidFill>
                  <a:srgbClr val="003C54"/>
                </a:solidFill>
                <a:latin typeface="Proxima Nova"/>
                <a:ea typeface="Proxima Nova"/>
                <a:cs typeface="Proxima Nova"/>
                <a:sym typeface="Proxima Nova"/>
              </a:rPr>
              <a:t>2</a:t>
            </a:r>
            <a:endParaRPr b="1" i="0" sz="2000" u="none" cap="none" strike="noStrike">
              <a:solidFill>
                <a:srgbClr val="003C54"/>
              </a:solidFill>
              <a:latin typeface="Proxima Nova"/>
              <a:ea typeface="Proxima Nova"/>
              <a:cs typeface="Proxima Nova"/>
              <a:sym typeface="Proxima Nova"/>
            </a:endParaRPr>
          </a:p>
        </p:txBody>
      </p:sp>
      <p:sp>
        <p:nvSpPr>
          <p:cNvPr id="1842" name="Google Shape;1842;p99"/>
          <p:cNvSpPr txBox="1"/>
          <p:nvPr/>
        </p:nvSpPr>
        <p:spPr>
          <a:xfrm>
            <a:off x="8726225" y="2562700"/>
            <a:ext cx="348000" cy="40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zh-HK" sz="2000" u="none" cap="none" strike="noStrike">
                <a:solidFill>
                  <a:srgbClr val="003C54"/>
                </a:solidFill>
                <a:latin typeface="Proxima Nova"/>
                <a:ea typeface="Proxima Nova"/>
                <a:cs typeface="Proxima Nova"/>
                <a:sym typeface="Proxima Nova"/>
              </a:rPr>
              <a:t>3</a:t>
            </a:r>
            <a:endParaRPr b="1" i="0" sz="2000" u="none" cap="none" strike="noStrike">
              <a:solidFill>
                <a:srgbClr val="003C54"/>
              </a:solidFill>
              <a:latin typeface="Proxima Nova"/>
              <a:ea typeface="Proxima Nova"/>
              <a:cs typeface="Proxima Nova"/>
              <a:sym typeface="Proxima Nova"/>
            </a:endParaRPr>
          </a:p>
        </p:txBody>
      </p:sp>
      <p:sp>
        <p:nvSpPr>
          <p:cNvPr id="1843" name="Google Shape;1843;p99"/>
          <p:cNvSpPr txBox="1"/>
          <p:nvPr/>
        </p:nvSpPr>
        <p:spPr>
          <a:xfrm>
            <a:off x="6949013" y="3996800"/>
            <a:ext cx="348000" cy="40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zh-HK" sz="2000" u="none" cap="none" strike="noStrike">
                <a:solidFill>
                  <a:srgbClr val="003C54"/>
                </a:solidFill>
                <a:latin typeface="Proxima Nova"/>
                <a:ea typeface="Proxima Nova"/>
                <a:cs typeface="Proxima Nova"/>
                <a:sym typeface="Proxima Nova"/>
              </a:rPr>
              <a:t>4</a:t>
            </a:r>
            <a:endParaRPr b="1" i="0" sz="2000" u="none" cap="none" strike="noStrike">
              <a:solidFill>
                <a:srgbClr val="003C54"/>
              </a:solidFill>
              <a:latin typeface="Proxima Nova"/>
              <a:ea typeface="Proxima Nova"/>
              <a:cs typeface="Proxima Nova"/>
              <a:sym typeface="Proxima Nova"/>
            </a:endParaRPr>
          </a:p>
        </p:txBody>
      </p:sp>
      <p:sp>
        <p:nvSpPr>
          <p:cNvPr id="1844" name="Google Shape;1844;p99"/>
          <p:cNvSpPr/>
          <p:nvPr/>
        </p:nvSpPr>
        <p:spPr>
          <a:xfrm rot="500443">
            <a:off x="5166906" y="2621240"/>
            <a:ext cx="357784" cy="357784"/>
          </a:xfrm>
          <a:prstGeom prst="blockArc">
            <a:avLst>
              <a:gd fmla="val 1103515" name="adj1"/>
              <a:gd fmla="val 19470422" name="adj2"/>
              <a:gd fmla="val 6797" name="adj3"/>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5" name="Google Shape;1845;p99"/>
          <p:cNvSpPr/>
          <p:nvPr/>
        </p:nvSpPr>
        <p:spPr>
          <a:xfrm rot="500443">
            <a:off x="6944131" y="1136190"/>
            <a:ext cx="357784" cy="357784"/>
          </a:xfrm>
          <a:prstGeom prst="blockArc">
            <a:avLst>
              <a:gd fmla="val 1103515" name="adj1"/>
              <a:gd fmla="val 19470422" name="adj2"/>
              <a:gd fmla="val 6797" name="adj3"/>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p99"/>
          <p:cNvSpPr/>
          <p:nvPr/>
        </p:nvSpPr>
        <p:spPr>
          <a:xfrm rot="500443">
            <a:off x="6944131" y="4061890"/>
            <a:ext cx="357784" cy="357784"/>
          </a:xfrm>
          <a:prstGeom prst="blockArc">
            <a:avLst>
              <a:gd fmla="val 1103515" name="adj1"/>
              <a:gd fmla="val 19470422" name="adj2"/>
              <a:gd fmla="val 6797" name="adj3"/>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7" name="Google Shape;1847;p99"/>
          <p:cNvSpPr/>
          <p:nvPr/>
        </p:nvSpPr>
        <p:spPr>
          <a:xfrm rot="500443">
            <a:off x="8721331" y="2621240"/>
            <a:ext cx="357784" cy="357784"/>
          </a:xfrm>
          <a:prstGeom prst="blockArc">
            <a:avLst>
              <a:gd fmla="val 1103515" name="adj1"/>
              <a:gd fmla="val 19470422" name="adj2"/>
              <a:gd fmla="val 6797" name="adj3"/>
            </a:avLst>
          </a:prstGeom>
          <a:solidFill>
            <a:srgbClr val="7FC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p99"/>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se Case">
  <p:cSld name="BLANK_1_1_1_1_1_2_1_1_2">
    <p:spTree>
      <p:nvGrpSpPr>
        <p:cNvPr id="1849" name="Shape 1849"/>
        <p:cNvGrpSpPr/>
        <p:nvPr/>
      </p:nvGrpSpPr>
      <p:grpSpPr>
        <a:xfrm>
          <a:off x="0" y="0"/>
          <a:ext cx="0" cy="0"/>
          <a:chOff x="0" y="0"/>
          <a:chExt cx="0" cy="0"/>
        </a:xfrm>
      </p:grpSpPr>
      <p:pic>
        <p:nvPicPr>
          <p:cNvPr id="1850" name="Google Shape;1850;p100"/>
          <p:cNvPicPr preferRelativeResize="0"/>
          <p:nvPr/>
        </p:nvPicPr>
        <p:blipFill rotWithShape="1">
          <a:blip r:embed="rId2">
            <a:alphaModFix/>
          </a:blip>
          <a:srcRect b="0" l="0" r="0" t="7287"/>
          <a:stretch/>
        </p:blipFill>
        <p:spPr>
          <a:xfrm>
            <a:off x="0" y="0"/>
            <a:ext cx="435338" cy="431800"/>
          </a:xfrm>
          <a:prstGeom prst="rect">
            <a:avLst/>
          </a:prstGeom>
          <a:noFill/>
          <a:ln>
            <a:noFill/>
          </a:ln>
        </p:spPr>
      </p:pic>
      <p:sp>
        <p:nvSpPr>
          <p:cNvPr id="1851" name="Google Shape;1851;p100"/>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
        <p:nvSpPr>
          <p:cNvPr id="1852" name="Google Shape;1852;p100"/>
          <p:cNvSpPr/>
          <p:nvPr/>
        </p:nvSpPr>
        <p:spPr>
          <a:xfrm>
            <a:off x="627650" y="1604925"/>
            <a:ext cx="1784400" cy="1545600"/>
          </a:xfrm>
          <a:prstGeom prst="rect">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100"/>
          <p:cNvSpPr txBox="1"/>
          <p:nvPr/>
        </p:nvSpPr>
        <p:spPr>
          <a:xfrm>
            <a:off x="-100" y="431800"/>
            <a:ext cx="9144000" cy="5727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4000"/>
              <a:buFont typeface="Arial"/>
              <a:buNone/>
            </a:pPr>
            <a:r>
              <a:rPr b="0" i="0" lang="zh-HK" sz="2800" u="none" cap="none" strike="noStrike">
                <a:solidFill>
                  <a:srgbClr val="002838"/>
                </a:solidFill>
                <a:latin typeface="Proxima Nova"/>
                <a:ea typeface="Proxima Nova"/>
                <a:cs typeface="Proxima Nova"/>
                <a:sym typeface="Proxima Nova"/>
              </a:rPr>
              <a:t>TYPICAL </a:t>
            </a:r>
            <a:r>
              <a:rPr b="1" i="0" lang="zh-HK" sz="2800" u="none" cap="none" strike="noStrike">
                <a:solidFill>
                  <a:srgbClr val="002838"/>
                </a:solidFill>
                <a:latin typeface="Proxima Nova"/>
                <a:ea typeface="Proxima Nova"/>
                <a:cs typeface="Proxima Nova"/>
                <a:sym typeface="Proxima Nova"/>
              </a:rPr>
              <a:t>USE CASE</a:t>
            </a:r>
            <a:endParaRPr b="1" i="0" sz="2800" u="none" cap="none" strike="noStrike">
              <a:solidFill>
                <a:srgbClr val="002838"/>
              </a:solidFill>
              <a:latin typeface="Proxima Nova"/>
              <a:ea typeface="Proxima Nova"/>
              <a:cs typeface="Proxima Nova"/>
              <a:sym typeface="Proxima Nova"/>
            </a:endParaRPr>
          </a:p>
        </p:txBody>
      </p:sp>
      <p:cxnSp>
        <p:nvCxnSpPr>
          <p:cNvPr id="1854" name="Google Shape;1854;p100"/>
          <p:cNvCxnSpPr/>
          <p:nvPr/>
        </p:nvCxnSpPr>
        <p:spPr>
          <a:xfrm>
            <a:off x="4275150" y="959650"/>
            <a:ext cx="593700" cy="0"/>
          </a:xfrm>
          <a:prstGeom prst="straightConnector1">
            <a:avLst/>
          </a:prstGeom>
          <a:noFill/>
          <a:ln cap="flat" cmpd="sng" w="19050">
            <a:solidFill>
              <a:srgbClr val="80CAAD"/>
            </a:solidFill>
            <a:prstDash val="solid"/>
            <a:round/>
            <a:headEnd len="sm" w="sm" type="none"/>
            <a:tailEnd len="sm" w="sm" type="none"/>
          </a:ln>
        </p:spPr>
      </p:cxnSp>
      <p:sp>
        <p:nvSpPr>
          <p:cNvPr id="1855" name="Google Shape;1855;p100"/>
          <p:cNvSpPr txBox="1"/>
          <p:nvPr/>
        </p:nvSpPr>
        <p:spPr>
          <a:xfrm>
            <a:off x="2412050" y="959650"/>
            <a:ext cx="4319700" cy="55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zh-HK" sz="1200" u="none" cap="none" strike="noStrike">
                <a:solidFill>
                  <a:srgbClr val="000000"/>
                </a:solidFill>
                <a:latin typeface="Proxima Nova"/>
                <a:ea typeface="Proxima Nova"/>
                <a:cs typeface="Proxima Nova"/>
                <a:sym typeface="Proxima Nova"/>
              </a:rPr>
              <a:t>Here is a front to back workflow on how our product solutions </a:t>
            </a:r>
            <a:endParaRPr b="0" i="0" sz="12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rPr b="0" i="0" lang="zh-HK" sz="1200" u="none" cap="none" strike="noStrike">
                <a:solidFill>
                  <a:srgbClr val="000000"/>
                </a:solidFill>
                <a:latin typeface="Proxima Nova"/>
                <a:ea typeface="Proxima Nova"/>
                <a:cs typeface="Proxima Nova"/>
                <a:sym typeface="Proxima Nova"/>
              </a:rPr>
              <a:t>might be integrated in to a client life cycle</a:t>
            </a:r>
            <a:endParaRPr b="0" i="0" sz="12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roxima Nova"/>
              <a:ea typeface="Proxima Nova"/>
              <a:cs typeface="Proxima Nova"/>
              <a:sym typeface="Proxima Nova"/>
            </a:endParaRPr>
          </a:p>
        </p:txBody>
      </p:sp>
      <p:sp>
        <p:nvSpPr>
          <p:cNvPr id="1856" name="Google Shape;1856;p100"/>
          <p:cNvSpPr/>
          <p:nvPr/>
        </p:nvSpPr>
        <p:spPr>
          <a:xfrm>
            <a:off x="627650" y="1604925"/>
            <a:ext cx="1685400" cy="1438800"/>
          </a:xfrm>
          <a:prstGeom prst="rect">
            <a:avLst/>
          </a:prstGeom>
          <a:solidFill>
            <a:srgbClr val="0C33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100"/>
          <p:cNvSpPr txBox="1"/>
          <p:nvPr/>
        </p:nvSpPr>
        <p:spPr>
          <a:xfrm>
            <a:off x="702661" y="1604925"/>
            <a:ext cx="1432200" cy="57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zh-HK" sz="1300" u="none" cap="none" strike="noStrike">
                <a:solidFill>
                  <a:srgbClr val="FFFFFF"/>
                </a:solidFill>
                <a:latin typeface="Proxima Nova"/>
                <a:ea typeface="Proxima Nova"/>
                <a:cs typeface="Proxima Nova"/>
                <a:sym typeface="Proxima Nova"/>
              </a:rPr>
              <a:t>Client </a:t>
            </a:r>
            <a:endParaRPr b="1" i="0" sz="13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300"/>
              <a:buFont typeface="Arial"/>
              <a:buNone/>
            </a:pPr>
            <a:r>
              <a:rPr b="1" i="0" lang="zh-HK" sz="1300" u="none" cap="none" strike="noStrike">
                <a:solidFill>
                  <a:srgbClr val="FFFFFF"/>
                </a:solidFill>
                <a:latin typeface="Proxima Nova"/>
                <a:ea typeface="Proxima Nova"/>
                <a:cs typeface="Proxima Nova"/>
                <a:sym typeface="Proxima Nova"/>
              </a:rPr>
              <a:t>acquisition</a:t>
            </a:r>
            <a:endParaRPr b="1" i="0" sz="13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FFFFFF"/>
              </a:solidFill>
              <a:latin typeface="Proxima Nova"/>
              <a:ea typeface="Proxima Nova"/>
              <a:cs typeface="Proxima Nova"/>
              <a:sym typeface="Proxima Nova"/>
            </a:endParaRPr>
          </a:p>
        </p:txBody>
      </p:sp>
      <p:cxnSp>
        <p:nvCxnSpPr>
          <p:cNvPr id="1858" name="Google Shape;1858;p100"/>
          <p:cNvCxnSpPr/>
          <p:nvPr/>
        </p:nvCxnSpPr>
        <p:spPr>
          <a:xfrm>
            <a:off x="788740" y="2184692"/>
            <a:ext cx="615600" cy="0"/>
          </a:xfrm>
          <a:prstGeom prst="straightConnector1">
            <a:avLst/>
          </a:prstGeom>
          <a:noFill/>
          <a:ln cap="flat" cmpd="sng" w="19050">
            <a:solidFill>
              <a:srgbClr val="80CAAD"/>
            </a:solidFill>
            <a:prstDash val="solid"/>
            <a:round/>
            <a:headEnd len="sm" w="sm" type="none"/>
            <a:tailEnd len="sm" w="sm" type="none"/>
          </a:ln>
        </p:spPr>
      </p:cxnSp>
      <p:sp>
        <p:nvSpPr>
          <p:cNvPr id="1859" name="Google Shape;1859;p100"/>
          <p:cNvSpPr txBox="1"/>
          <p:nvPr/>
        </p:nvSpPr>
        <p:spPr>
          <a:xfrm>
            <a:off x="857840" y="2184692"/>
            <a:ext cx="1294200" cy="27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zh-HK" sz="1000" u="none" cap="none" strike="noStrike">
                <a:solidFill>
                  <a:srgbClr val="FFFFFF"/>
                </a:solidFill>
                <a:latin typeface="Proxima Nova"/>
                <a:ea typeface="Proxima Nova"/>
                <a:cs typeface="Proxima Nova"/>
                <a:sym typeface="Proxima Nova"/>
              </a:rPr>
              <a:t>Wealthinasia.com</a:t>
            </a:r>
            <a:endParaRPr b="0" i="0" sz="1000" u="none" cap="none" strike="noStrike">
              <a:solidFill>
                <a:srgbClr val="FFFFFF"/>
              </a:solidFill>
              <a:latin typeface="Proxima Nova"/>
              <a:ea typeface="Proxima Nova"/>
              <a:cs typeface="Proxima Nova"/>
              <a:sym typeface="Proxima Nova"/>
            </a:endParaRPr>
          </a:p>
        </p:txBody>
      </p:sp>
      <p:sp>
        <p:nvSpPr>
          <p:cNvPr id="1860" name="Google Shape;1860;p100"/>
          <p:cNvSpPr/>
          <p:nvPr/>
        </p:nvSpPr>
        <p:spPr>
          <a:xfrm>
            <a:off x="788740" y="2340986"/>
            <a:ext cx="73500" cy="735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861" name="Google Shape;1861;p100"/>
          <p:cNvSpPr/>
          <p:nvPr/>
        </p:nvSpPr>
        <p:spPr>
          <a:xfrm>
            <a:off x="2706650" y="1604925"/>
            <a:ext cx="1784400" cy="1545600"/>
          </a:xfrm>
          <a:prstGeom prst="rect">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100"/>
          <p:cNvSpPr/>
          <p:nvPr/>
        </p:nvSpPr>
        <p:spPr>
          <a:xfrm>
            <a:off x="2706650" y="1604925"/>
            <a:ext cx="1685400" cy="1438800"/>
          </a:xfrm>
          <a:prstGeom prst="rect">
            <a:avLst/>
          </a:prstGeom>
          <a:solidFill>
            <a:srgbClr val="0C33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p100"/>
          <p:cNvSpPr txBox="1"/>
          <p:nvPr/>
        </p:nvSpPr>
        <p:spPr>
          <a:xfrm>
            <a:off x="2781661" y="1604925"/>
            <a:ext cx="1432200" cy="57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zh-HK" sz="1300" u="none" cap="none" strike="noStrike">
                <a:solidFill>
                  <a:srgbClr val="FFFFFF"/>
                </a:solidFill>
                <a:latin typeface="Proxima Nova"/>
                <a:ea typeface="Proxima Nova"/>
                <a:cs typeface="Proxima Nova"/>
                <a:sym typeface="Proxima Nova"/>
              </a:rPr>
              <a:t>On</a:t>
            </a:r>
            <a:endParaRPr b="1" i="0" sz="13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100"/>
              <a:buFont typeface="Arial"/>
              <a:buNone/>
            </a:pPr>
            <a:r>
              <a:rPr b="1" i="0" lang="zh-HK" sz="1300" u="none" cap="none" strike="noStrike">
                <a:solidFill>
                  <a:srgbClr val="FFFFFF"/>
                </a:solidFill>
                <a:latin typeface="Proxima Nova"/>
                <a:ea typeface="Proxima Nova"/>
                <a:cs typeface="Proxima Nova"/>
                <a:sym typeface="Proxima Nova"/>
              </a:rPr>
              <a:t>Boarding</a:t>
            </a:r>
            <a:endParaRPr b="1" i="0" sz="13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FFFFFF"/>
              </a:solidFill>
              <a:latin typeface="Proxima Nova"/>
              <a:ea typeface="Proxima Nova"/>
              <a:cs typeface="Proxima Nova"/>
              <a:sym typeface="Proxima Nova"/>
            </a:endParaRPr>
          </a:p>
        </p:txBody>
      </p:sp>
      <p:cxnSp>
        <p:nvCxnSpPr>
          <p:cNvPr id="1864" name="Google Shape;1864;p100"/>
          <p:cNvCxnSpPr/>
          <p:nvPr/>
        </p:nvCxnSpPr>
        <p:spPr>
          <a:xfrm>
            <a:off x="2867740" y="2184692"/>
            <a:ext cx="615600" cy="0"/>
          </a:xfrm>
          <a:prstGeom prst="straightConnector1">
            <a:avLst/>
          </a:prstGeom>
          <a:noFill/>
          <a:ln cap="flat" cmpd="sng" w="19050">
            <a:solidFill>
              <a:srgbClr val="80CAAD"/>
            </a:solidFill>
            <a:prstDash val="solid"/>
            <a:round/>
            <a:headEnd len="sm" w="sm" type="none"/>
            <a:tailEnd len="sm" w="sm" type="none"/>
          </a:ln>
        </p:spPr>
      </p:cxnSp>
      <p:sp>
        <p:nvSpPr>
          <p:cNvPr id="1865" name="Google Shape;1865;p100"/>
          <p:cNvSpPr txBox="1"/>
          <p:nvPr/>
        </p:nvSpPr>
        <p:spPr>
          <a:xfrm>
            <a:off x="2902290" y="2184692"/>
            <a:ext cx="1294200" cy="27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zh-HK" sz="1000" u="none" cap="none" strike="noStrike">
                <a:solidFill>
                  <a:srgbClr val="FFFFFF"/>
                </a:solidFill>
                <a:latin typeface="Proxima Nova"/>
                <a:ea typeface="Proxima Nova"/>
                <a:cs typeface="Proxima Nova"/>
                <a:sym typeface="Proxima Nova"/>
              </a:rPr>
              <a:t>Digital Onboarding</a:t>
            </a:r>
            <a:endParaRPr b="0" i="0" sz="10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rPr b="0" i="0" lang="zh-HK" sz="1000" u="none" cap="none" strike="noStrike">
                <a:solidFill>
                  <a:srgbClr val="FFFFFF"/>
                </a:solidFill>
                <a:latin typeface="Proxima Nova"/>
                <a:ea typeface="Proxima Nova"/>
                <a:cs typeface="Proxima Nova"/>
                <a:sym typeface="Proxima Nova"/>
              </a:rPr>
              <a:t>CRM</a:t>
            </a:r>
            <a:endParaRPr b="0" i="0" sz="10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rPr b="0" i="0" lang="zh-HK" sz="1000" u="none" cap="none" strike="noStrike">
                <a:solidFill>
                  <a:srgbClr val="FFFFFF"/>
                </a:solidFill>
                <a:latin typeface="Proxima Nova"/>
                <a:ea typeface="Proxima Nova"/>
                <a:cs typeface="Proxima Nova"/>
                <a:sym typeface="Proxima Nova"/>
              </a:rPr>
              <a:t>Client portal</a:t>
            </a:r>
            <a:endParaRPr b="0" i="0" sz="1000" u="none" cap="none" strike="noStrike">
              <a:solidFill>
                <a:srgbClr val="FFFFFF"/>
              </a:solidFill>
              <a:latin typeface="Proxima Nova"/>
              <a:ea typeface="Proxima Nova"/>
              <a:cs typeface="Proxima Nova"/>
              <a:sym typeface="Proxima Nova"/>
            </a:endParaRPr>
          </a:p>
        </p:txBody>
      </p:sp>
      <p:sp>
        <p:nvSpPr>
          <p:cNvPr id="1866" name="Google Shape;1866;p100"/>
          <p:cNvSpPr/>
          <p:nvPr/>
        </p:nvSpPr>
        <p:spPr>
          <a:xfrm>
            <a:off x="2867740" y="2302286"/>
            <a:ext cx="73500" cy="735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867" name="Google Shape;1867;p100"/>
          <p:cNvSpPr/>
          <p:nvPr/>
        </p:nvSpPr>
        <p:spPr>
          <a:xfrm>
            <a:off x="4785650" y="1604925"/>
            <a:ext cx="1784400" cy="1545600"/>
          </a:xfrm>
          <a:prstGeom prst="rect">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100"/>
          <p:cNvSpPr/>
          <p:nvPr/>
        </p:nvSpPr>
        <p:spPr>
          <a:xfrm>
            <a:off x="4785650" y="1604925"/>
            <a:ext cx="1685400" cy="1438800"/>
          </a:xfrm>
          <a:prstGeom prst="rect">
            <a:avLst/>
          </a:prstGeom>
          <a:solidFill>
            <a:srgbClr val="0C33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100"/>
          <p:cNvSpPr txBox="1"/>
          <p:nvPr/>
        </p:nvSpPr>
        <p:spPr>
          <a:xfrm>
            <a:off x="4860661" y="1604925"/>
            <a:ext cx="1432200" cy="57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zh-HK" sz="1300" u="none" cap="none" strike="noStrike">
                <a:solidFill>
                  <a:srgbClr val="FFFFFF"/>
                </a:solidFill>
                <a:latin typeface="Proxima Nova"/>
                <a:ea typeface="Proxima Nova"/>
                <a:cs typeface="Proxima Nova"/>
                <a:sym typeface="Proxima Nova"/>
              </a:rPr>
              <a:t>Client</a:t>
            </a:r>
            <a:endParaRPr b="1" i="0" sz="13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100"/>
              <a:buFont typeface="Arial"/>
              <a:buNone/>
            </a:pPr>
            <a:r>
              <a:rPr b="1" i="0" lang="zh-HK" sz="1300" u="none" cap="none" strike="noStrike">
                <a:solidFill>
                  <a:srgbClr val="FFFFFF"/>
                </a:solidFill>
                <a:latin typeface="Proxima Nova"/>
                <a:ea typeface="Proxima Nova"/>
                <a:cs typeface="Proxima Nova"/>
                <a:sym typeface="Proxima Nova"/>
              </a:rPr>
              <a:t>engagement</a:t>
            </a:r>
            <a:endParaRPr b="1" i="0" sz="13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FFFFFF"/>
              </a:solidFill>
              <a:latin typeface="Proxima Nova"/>
              <a:ea typeface="Proxima Nova"/>
              <a:cs typeface="Proxima Nova"/>
              <a:sym typeface="Proxima Nova"/>
            </a:endParaRPr>
          </a:p>
        </p:txBody>
      </p:sp>
      <p:cxnSp>
        <p:nvCxnSpPr>
          <p:cNvPr id="1870" name="Google Shape;1870;p100"/>
          <p:cNvCxnSpPr/>
          <p:nvPr/>
        </p:nvCxnSpPr>
        <p:spPr>
          <a:xfrm>
            <a:off x="4946740" y="2184692"/>
            <a:ext cx="615600" cy="0"/>
          </a:xfrm>
          <a:prstGeom prst="straightConnector1">
            <a:avLst/>
          </a:prstGeom>
          <a:noFill/>
          <a:ln cap="flat" cmpd="sng" w="19050">
            <a:solidFill>
              <a:srgbClr val="80CAAD"/>
            </a:solidFill>
            <a:prstDash val="solid"/>
            <a:round/>
            <a:headEnd len="sm" w="sm" type="none"/>
            <a:tailEnd len="sm" w="sm" type="none"/>
          </a:ln>
        </p:spPr>
      </p:cxnSp>
      <p:sp>
        <p:nvSpPr>
          <p:cNvPr id="1871" name="Google Shape;1871;p100"/>
          <p:cNvSpPr txBox="1"/>
          <p:nvPr/>
        </p:nvSpPr>
        <p:spPr>
          <a:xfrm>
            <a:off x="4981290" y="2184692"/>
            <a:ext cx="1294200" cy="27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zh-HK" sz="1000" u="none" cap="none" strike="noStrike">
                <a:solidFill>
                  <a:srgbClr val="FFFFFF"/>
                </a:solidFill>
                <a:latin typeface="Proxima Nova"/>
                <a:ea typeface="Proxima Nova"/>
                <a:cs typeface="Proxima Nova"/>
                <a:sym typeface="Proxima Nova"/>
              </a:rPr>
              <a:t>iEngage</a:t>
            </a:r>
            <a:endParaRPr b="0" i="0" sz="1000" u="none" cap="none" strike="noStrike">
              <a:solidFill>
                <a:srgbClr val="FFFFFF"/>
              </a:solidFill>
              <a:latin typeface="Proxima Nova"/>
              <a:ea typeface="Proxima Nova"/>
              <a:cs typeface="Proxima Nova"/>
              <a:sym typeface="Proxima Nova"/>
            </a:endParaRPr>
          </a:p>
        </p:txBody>
      </p:sp>
      <p:sp>
        <p:nvSpPr>
          <p:cNvPr id="1872" name="Google Shape;1872;p100"/>
          <p:cNvSpPr/>
          <p:nvPr/>
        </p:nvSpPr>
        <p:spPr>
          <a:xfrm>
            <a:off x="4946740" y="2340986"/>
            <a:ext cx="73500" cy="735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873" name="Google Shape;1873;p100"/>
          <p:cNvSpPr/>
          <p:nvPr/>
        </p:nvSpPr>
        <p:spPr>
          <a:xfrm>
            <a:off x="627650" y="3345150"/>
            <a:ext cx="1784400" cy="1655700"/>
          </a:xfrm>
          <a:prstGeom prst="rect">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p100"/>
          <p:cNvSpPr/>
          <p:nvPr/>
        </p:nvSpPr>
        <p:spPr>
          <a:xfrm>
            <a:off x="627650" y="3345150"/>
            <a:ext cx="1685400" cy="1541400"/>
          </a:xfrm>
          <a:prstGeom prst="rect">
            <a:avLst/>
          </a:prstGeom>
          <a:solidFill>
            <a:srgbClr val="0C33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p100"/>
          <p:cNvSpPr txBox="1"/>
          <p:nvPr/>
        </p:nvSpPr>
        <p:spPr>
          <a:xfrm>
            <a:off x="702661" y="3405963"/>
            <a:ext cx="1432200" cy="57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zh-HK" sz="1300" u="none" cap="none" strike="noStrike">
                <a:solidFill>
                  <a:srgbClr val="FFFFFF"/>
                </a:solidFill>
                <a:latin typeface="Proxima Nova"/>
                <a:ea typeface="Proxima Nova"/>
                <a:cs typeface="Proxima Nova"/>
                <a:sym typeface="Proxima Nova"/>
              </a:rPr>
              <a:t>Analytics</a:t>
            </a:r>
            <a:endParaRPr b="1" i="0" sz="1300" u="none" cap="none" strike="noStrike">
              <a:solidFill>
                <a:srgbClr val="FFFFFF"/>
              </a:solidFill>
              <a:latin typeface="Proxima Nova"/>
              <a:ea typeface="Proxima Nova"/>
              <a:cs typeface="Proxima Nova"/>
              <a:sym typeface="Proxima Nova"/>
            </a:endParaRPr>
          </a:p>
        </p:txBody>
      </p:sp>
      <p:cxnSp>
        <p:nvCxnSpPr>
          <p:cNvPr id="1876" name="Google Shape;1876;p100"/>
          <p:cNvCxnSpPr/>
          <p:nvPr/>
        </p:nvCxnSpPr>
        <p:spPr>
          <a:xfrm>
            <a:off x="788740" y="3802067"/>
            <a:ext cx="615600" cy="0"/>
          </a:xfrm>
          <a:prstGeom prst="straightConnector1">
            <a:avLst/>
          </a:prstGeom>
          <a:noFill/>
          <a:ln cap="flat" cmpd="sng" w="19050">
            <a:solidFill>
              <a:srgbClr val="80CAAD"/>
            </a:solidFill>
            <a:prstDash val="solid"/>
            <a:round/>
            <a:headEnd len="sm" w="sm" type="none"/>
            <a:tailEnd len="sm" w="sm" type="none"/>
          </a:ln>
        </p:spPr>
      </p:cxnSp>
      <p:sp>
        <p:nvSpPr>
          <p:cNvPr id="1877" name="Google Shape;1877;p100"/>
          <p:cNvSpPr txBox="1"/>
          <p:nvPr/>
        </p:nvSpPr>
        <p:spPr>
          <a:xfrm>
            <a:off x="857850" y="3821750"/>
            <a:ext cx="1554300" cy="76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zh-HK" sz="1000" u="none" cap="none" strike="noStrike">
                <a:solidFill>
                  <a:srgbClr val="FFFFFF"/>
                </a:solidFill>
                <a:latin typeface="Proxima Nova"/>
                <a:ea typeface="Proxima Nova"/>
                <a:cs typeface="Proxima Nova"/>
                <a:sym typeface="Proxima Nova"/>
              </a:rPr>
              <a:t>Consolidated reporting</a:t>
            </a:r>
            <a:endParaRPr b="0" i="0" sz="10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rPr b="0" i="0" lang="zh-HK" sz="1000" u="none" cap="none" strike="noStrike">
                <a:solidFill>
                  <a:srgbClr val="FFFFFF"/>
                </a:solidFill>
                <a:latin typeface="Proxima Nova"/>
                <a:ea typeface="Proxima Nova"/>
                <a:cs typeface="Proxima Nova"/>
                <a:sym typeface="Proxima Nova"/>
              </a:rPr>
              <a:t>Fee Mgmt &amp; Commissioning</a:t>
            </a:r>
            <a:endParaRPr b="0" i="0" sz="10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Proxima Nova"/>
              <a:ea typeface="Proxima Nova"/>
              <a:cs typeface="Proxima Nova"/>
              <a:sym typeface="Proxima Nova"/>
            </a:endParaRPr>
          </a:p>
        </p:txBody>
      </p:sp>
      <p:sp>
        <p:nvSpPr>
          <p:cNvPr id="1878" name="Google Shape;1878;p100"/>
          <p:cNvSpPr/>
          <p:nvPr/>
        </p:nvSpPr>
        <p:spPr>
          <a:xfrm>
            <a:off x="788740" y="3956936"/>
            <a:ext cx="73500" cy="735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879" name="Google Shape;1879;p100"/>
          <p:cNvSpPr/>
          <p:nvPr/>
        </p:nvSpPr>
        <p:spPr>
          <a:xfrm>
            <a:off x="2706650" y="3345150"/>
            <a:ext cx="1784400" cy="1655700"/>
          </a:xfrm>
          <a:prstGeom prst="rect">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p100"/>
          <p:cNvSpPr/>
          <p:nvPr/>
        </p:nvSpPr>
        <p:spPr>
          <a:xfrm>
            <a:off x="2706650" y="3345150"/>
            <a:ext cx="1685400" cy="1541400"/>
          </a:xfrm>
          <a:prstGeom prst="rect">
            <a:avLst/>
          </a:prstGeom>
          <a:solidFill>
            <a:srgbClr val="0C33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p100"/>
          <p:cNvSpPr txBox="1"/>
          <p:nvPr/>
        </p:nvSpPr>
        <p:spPr>
          <a:xfrm>
            <a:off x="2781661" y="3310600"/>
            <a:ext cx="1432200" cy="57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zh-HK" sz="1200" u="none" cap="none" strike="noStrike">
                <a:solidFill>
                  <a:srgbClr val="FFFFFF"/>
                </a:solidFill>
                <a:latin typeface="Proxima Nova"/>
                <a:ea typeface="Proxima Nova"/>
                <a:cs typeface="Proxima Nova"/>
                <a:sym typeface="Proxima Nova"/>
              </a:rPr>
              <a:t>Portfolio</a:t>
            </a:r>
            <a:endParaRPr b="1" i="0" sz="12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100"/>
              <a:buFont typeface="Arial"/>
              <a:buNone/>
            </a:pPr>
            <a:r>
              <a:rPr b="1" i="0" lang="zh-HK" sz="1200" u="none" cap="none" strike="noStrike">
                <a:solidFill>
                  <a:srgbClr val="FFFFFF"/>
                </a:solidFill>
                <a:latin typeface="Proxima Nova"/>
                <a:ea typeface="Proxima Nova"/>
                <a:cs typeface="Proxima Nova"/>
                <a:sym typeface="Proxima Nova"/>
              </a:rPr>
              <a:t>implementation</a:t>
            </a:r>
            <a:endParaRPr b="1" i="0" sz="12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Proxima Nova"/>
              <a:ea typeface="Proxima Nova"/>
              <a:cs typeface="Proxima Nova"/>
              <a:sym typeface="Proxima Nova"/>
            </a:endParaRPr>
          </a:p>
        </p:txBody>
      </p:sp>
      <p:cxnSp>
        <p:nvCxnSpPr>
          <p:cNvPr id="1882" name="Google Shape;1882;p100"/>
          <p:cNvCxnSpPr/>
          <p:nvPr/>
        </p:nvCxnSpPr>
        <p:spPr>
          <a:xfrm>
            <a:off x="2867740" y="3821742"/>
            <a:ext cx="615600" cy="0"/>
          </a:xfrm>
          <a:prstGeom prst="straightConnector1">
            <a:avLst/>
          </a:prstGeom>
          <a:noFill/>
          <a:ln cap="flat" cmpd="sng" w="19050">
            <a:solidFill>
              <a:srgbClr val="80CAAD"/>
            </a:solidFill>
            <a:prstDash val="solid"/>
            <a:round/>
            <a:headEnd len="sm" w="sm" type="none"/>
            <a:tailEnd len="sm" w="sm" type="none"/>
          </a:ln>
        </p:spPr>
      </p:cxnSp>
      <p:sp>
        <p:nvSpPr>
          <p:cNvPr id="1883" name="Google Shape;1883;p100"/>
          <p:cNvSpPr txBox="1"/>
          <p:nvPr/>
        </p:nvSpPr>
        <p:spPr>
          <a:xfrm>
            <a:off x="2902300" y="3795800"/>
            <a:ext cx="1600800" cy="96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zh-HK" sz="900" u="none" cap="none" strike="noStrike">
                <a:solidFill>
                  <a:srgbClr val="FFFFFF"/>
                </a:solidFill>
                <a:latin typeface="Proxima Nova"/>
                <a:ea typeface="Proxima Nova"/>
                <a:cs typeface="Proxima Nova"/>
                <a:sym typeface="Proxima Nova"/>
              </a:rPr>
              <a:t>vFunds</a:t>
            </a:r>
            <a:endParaRPr b="0" i="0" sz="9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900"/>
              <a:buFont typeface="Arial"/>
              <a:buNone/>
            </a:pPr>
            <a:r>
              <a:rPr b="0" i="0" lang="zh-HK" sz="900" u="none" cap="none" strike="noStrike">
                <a:solidFill>
                  <a:srgbClr val="FFFFFF"/>
                </a:solidFill>
                <a:latin typeface="Proxima Nova"/>
                <a:ea typeface="Proxima Nova"/>
                <a:cs typeface="Proxima Nova"/>
                <a:sym typeface="Proxima Nova"/>
              </a:rPr>
              <a:t>Ordering &amp; rebalancing Engine</a:t>
            </a:r>
            <a:endParaRPr b="0" i="0" sz="9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900"/>
              <a:buFont typeface="Arial"/>
              <a:buNone/>
            </a:pPr>
            <a:r>
              <a:rPr b="0" i="0" lang="zh-HK" sz="900" u="none" cap="none" strike="noStrike">
                <a:solidFill>
                  <a:srgbClr val="FFFFFF"/>
                </a:solidFill>
                <a:latin typeface="Proxima Nova"/>
                <a:ea typeface="Proxima Nova"/>
                <a:cs typeface="Proxima Nova"/>
                <a:sym typeface="Proxima Nova"/>
              </a:rPr>
              <a:t>Model portfolios</a:t>
            </a:r>
            <a:endParaRPr b="0" i="0" sz="9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900"/>
              <a:buFont typeface="Arial"/>
              <a:buNone/>
            </a:pPr>
            <a:r>
              <a:rPr b="0" i="0" lang="zh-HK" sz="900" u="none" cap="none" strike="noStrike">
                <a:solidFill>
                  <a:srgbClr val="FFFFFF"/>
                </a:solidFill>
                <a:latin typeface="Proxima Nova"/>
                <a:ea typeface="Proxima Nova"/>
                <a:cs typeface="Proxima Nova"/>
                <a:sym typeface="Proxima Nova"/>
              </a:rPr>
              <a:t>Reporting &amp; alerts</a:t>
            </a:r>
            <a:endParaRPr b="0" i="0" sz="9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900"/>
              <a:buFont typeface="Arial"/>
              <a:buNone/>
            </a:pPr>
            <a:r>
              <a:rPr b="0" i="0" lang="zh-HK" sz="900" u="none" cap="none" strike="noStrike">
                <a:solidFill>
                  <a:srgbClr val="FFFFFF"/>
                </a:solidFill>
                <a:latin typeface="Proxima Nova"/>
                <a:ea typeface="Proxima Nova"/>
                <a:cs typeface="Proxima Nova"/>
                <a:sym typeface="Proxima Nova"/>
              </a:rPr>
              <a:t>Risk profiling &amp; suitability</a:t>
            </a:r>
            <a:endParaRPr b="0" i="0" sz="9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Proxima Nova"/>
              <a:ea typeface="Proxima Nova"/>
              <a:cs typeface="Proxima Nova"/>
              <a:sym typeface="Proxima Nova"/>
            </a:endParaRPr>
          </a:p>
        </p:txBody>
      </p:sp>
      <p:sp>
        <p:nvSpPr>
          <p:cNvPr id="1884" name="Google Shape;1884;p100"/>
          <p:cNvSpPr/>
          <p:nvPr/>
        </p:nvSpPr>
        <p:spPr>
          <a:xfrm>
            <a:off x="4785650" y="3345150"/>
            <a:ext cx="1784400" cy="1655700"/>
          </a:xfrm>
          <a:prstGeom prst="rect">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p100"/>
          <p:cNvSpPr/>
          <p:nvPr/>
        </p:nvSpPr>
        <p:spPr>
          <a:xfrm>
            <a:off x="4785650" y="3345150"/>
            <a:ext cx="1685400" cy="1541400"/>
          </a:xfrm>
          <a:prstGeom prst="rect">
            <a:avLst/>
          </a:prstGeom>
          <a:solidFill>
            <a:srgbClr val="0C33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p100"/>
          <p:cNvSpPr txBox="1"/>
          <p:nvPr/>
        </p:nvSpPr>
        <p:spPr>
          <a:xfrm>
            <a:off x="4860661" y="3364013"/>
            <a:ext cx="1432200" cy="57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zh-HK" sz="1300" u="none" cap="none" strike="noStrike">
                <a:solidFill>
                  <a:srgbClr val="FFFFFF"/>
                </a:solidFill>
                <a:latin typeface="Proxima Nova"/>
                <a:ea typeface="Proxima Nova"/>
                <a:cs typeface="Proxima Nova"/>
                <a:sym typeface="Proxima Nova"/>
              </a:rPr>
              <a:t>Portfolio</a:t>
            </a:r>
            <a:endParaRPr b="1" i="0" sz="13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100"/>
              <a:buFont typeface="Arial"/>
              <a:buNone/>
            </a:pPr>
            <a:r>
              <a:rPr b="1" i="0" lang="zh-HK" sz="1300" u="none" cap="none" strike="noStrike">
                <a:solidFill>
                  <a:srgbClr val="FFFFFF"/>
                </a:solidFill>
                <a:latin typeface="Proxima Nova"/>
                <a:ea typeface="Proxima Nova"/>
                <a:cs typeface="Proxima Nova"/>
                <a:sym typeface="Proxima Nova"/>
              </a:rPr>
              <a:t>construction</a:t>
            </a:r>
            <a:endParaRPr b="1" i="0" sz="13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FFFFFF"/>
              </a:solidFill>
              <a:latin typeface="Proxima Nova"/>
              <a:ea typeface="Proxima Nova"/>
              <a:cs typeface="Proxima Nova"/>
              <a:sym typeface="Proxima Nova"/>
            </a:endParaRPr>
          </a:p>
        </p:txBody>
      </p:sp>
      <p:cxnSp>
        <p:nvCxnSpPr>
          <p:cNvPr id="1887" name="Google Shape;1887;p100"/>
          <p:cNvCxnSpPr/>
          <p:nvPr/>
        </p:nvCxnSpPr>
        <p:spPr>
          <a:xfrm>
            <a:off x="4946740" y="3890379"/>
            <a:ext cx="615600" cy="0"/>
          </a:xfrm>
          <a:prstGeom prst="straightConnector1">
            <a:avLst/>
          </a:prstGeom>
          <a:noFill/>
          <a:ln cap="flat" cmpd="sng" w="19050">
            <a:solidFill>
              <a:srgbClr val="80CAAD"/>
            </a:solidFill>
            <a:prstDash val="solid"/>
            <a:round/>
            <a:headEnd len="sm" w="sm" type="none"/>
            <a:tailEnd len="sm" w="sm" type="none"/>
          </a:ln>
        </p:spPr>
      </p:cxnSp>
      <p:sp>
        <p:nvSpPr>
          <p:cNvPr id="1888" name="Google Shape;1888;p100"/>
          <p:cNvSpPr txBox="1"/>
          <p:nvPr/>
        </p:nvSpPr>
        <p:spPr>
          <a:xfrm>
            <a:off x="4981300" y="3943925"/>
            <a:ext cx="1644900" cy="768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zh-HK" sz="1000" u="none" cap="none" strike="noStrike">
                <a:solidFill>
                  <a:srgbClr val="FFFFFF"/>
                </a:solidFill>
                <a:latin typeface="Proxima Nova"/>
                <a:ea typeface="Proxima Nova"/>
                <a:cs typeface="Proxima Nova"/>
                <a:sym typeface="Proxima Nova"/>
              </a:rPr>
              <a:t>Al Portfolio Construction</a:t>
            </a:r>
            <a:endParaRPr b="0" i="0" sz="1000" u="none" cap="none" strike="noStrike">
              <a:solidFill>
                <a:srgbClr val="FFFFFF"/>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100"/>
              <a:buFont typeface="Arial"/>
              <a:buNone/>
            </a:pPr>
            <a:r>
              <a:rPr b="0" i="0" lang="zh-HK" sz="1000" u="none" cap="none" strike="noStrike">
                <a:solidFill>
                  <a:srgbClr val="FFFFFF"/>
                </a:solidFill>
                <a:latin typeface="Proxima Nova"/>
                <a:ea typeface="Proxima Nova"/>
                <a:cs typeface="Proxima Nova"/>
                <a:sym typeface="Proxima Nova"/>
              </a:rPr>
              <a:t>Portfolio insights</a:t>
            </a:r>
            <a:endParaRPr b="0" i="0" sz="1000" u="none" cap="none" strike="noStrike">
              <a:solidFill>
                <a:srgbClr val="FFFFFF"/>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FFFFFF"/>
              </a:solidFill>
              <a:latin typeface="Proxima Nova"/>
              <a:ea typeface="Proxima Nova"/>
              <a:cs typeface="Proxima Nova"/>
              <a:sym typeface="Proxima Nova"/>
            </a:endParaRPr>
          </a:p>
        </p:txBody>
      </p:sp>
      <p:sp>
        <p:nvSpPr>
          <p:cNvPr id="1889" name="Google Shape;1889;p100"/>
          <p:cNvSpPr/>
          <p:nvPr/>
        </p:nvSpPr>
        <p:spPr>
          <a:xfrm>
            <a:off x="6909200" y="3345150"/>
            <a:ext cx="1784400" cy="1655700"/>
          </a:xfrm>
          <a:prstGeom prst="rect">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p100"/>
          <p:cNvSpPr/>
          <p:nvPr/>
        </p:nvSpPr>
        <p:spPr>
          <a:xfrm>
            <a:off x="6909200" y="3345150"/>
            <a:ext cx="1685400" cy="1541400"/>
          </a:xfrm>
          <a:prstGeom prst="rect">
            <a:avLst/>
          </a:prstGeom>
          <a:solidFill>
            <a:srgbClr val="0C33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p100"/>
          <p:cNvSpPr txBox="1"/>
          <p:nvPr/>
        </p:nvSpPr>
        <p:spPr>
          <a:xfrm>
            <a:off x="6984211" y="3364013"/>
            <a:ext cx="1432200" cy="57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zh-HK" sz="1300" u="none" cap="none" strike="noStrike">
                <a:solidFill>
                  <a:srgbClr val="FFFFFF"/>
                </a:solidFill>
                <a:latin typeface="Proxima Nova"/>
                <a:ea typeface="Proxima Nova"/>
                <a:cs typeface="Proxima Nova"/>
                <a:sym typeface="Proxima Nova"/>
              </a:rPr>
              <a:t>Explore &amp; </a:t>
            </a:r>
            <a:endParaRPr b="1" i="0" sz="13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100"/>
              <a:buFont typeface="Arial"/>
              <a:buNone/>
            </a:pPr>
            <a:r>
              <a:rPr b="1" i="0" lang="zh-HK" sz="1300" u="none" cap="none" strike="noStrike">
                <a:solidFill>
                  <a:srgbClr val="FFFFFF"/>
                </a:solidFill>
                <a:latin typeface="Proxima Nova"/>
                <a:ea typeface="Proxima Nova"/>
                <a:cs typeface="Proxima Nova"/>
                <a:sym typeface="Proxima Nova"/>
              </a:rPr>
              <a:t>understand</a:t>
            </a:r>
            <a:endParaRPr b="1" i="0" sz="13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FFFFFF"/>
              </a:solidFill>
              <a:latin typeface="Proxima Nova"/>
              <a:ea typeface="Proxima Nova"/>
              <a:cs typeface="Proxima Nova"/>
              <a:sym typeface="Proxima Nova"/>
            </a:endParaRPr>
          </a:p>
        </p:txBody>
      </p:sp>
      <p:cxnSp>
        <p:nvCxnSpPr>
          <p:cNvPr id="1892" name="Google Shape;1892;p100"/>
          <p:cNvCxnSpPr/>
          <p:nvPr/>
        </p:nvCxnSpPr>
        <p:spPr>
          <a:xfrm>
            <a:off x="7070290" y="3905317"/>
            <a:ext cx="615600" cy="0"/>
          </a:xfrm>
          <a:prstGeom prst="straightConnector1">
            <a:avLst/>
          </a:prstGeom>
          <a:noFill/>
          <a:ln cap="flat" cmpd="sng" w="19050">
            <a:solidFill>
              <a:srgbClr val="80CAAD"/>
            </a:solidFill>
            <a:prstDash val="solid"/>
            <a:round/>
            <a:headEnd len="sm" w="sm" type="none"/>
            <a:tailEnd len="sm" w="sm" type="none"/>
          </a:ln>
        </p:spPr>
      </p:cxnSp>
      <p:sp>
        <p:nvSpPr>
          <p:cNvPr id="1893" name="Google Shape;1893;p100"/>
          <p:cNvSpPr txBox="1"/>
          <p:nvPr/>
        </p:nvSpPr>
        <p:spPr>
          <a:xfrm>
            <a:off x="7104800" y="3988510"/>
            <a:ext cx="1294200" cy="621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zh-HK" sz="1000" u="none" cap="none" strike="noStrike">
                <a:solidFill>
                  <a:srgbClr val="FFFFFF"/>
                </a:solidFill>
                <a:latin typeface="Proxima Nova"/>
                <a:ea typeface="Proxima Nova"/>
                <a:cs typeface="Proxima Nova"/>
                <a:sym typeface="Proxima Nova"/>
              </a:rPr>
              <a:t>Risk profiling</a:t>
            </a:r>
            <a:endParaRPr b="0" i="0" sz="1000" u="none" cap="none" strike="noStrike">
              <a:solidFill>
                <a:srgbClr val="FFFFFF"/>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100"/>
              <a:buFont typeface="Arial"/>
              <a:buNone/>
            </a:pPr>
            <a:r>
              <a:rPr b="0" i="0" lang="zh-HK" sz="1000" u="none" cap="none" strike="noStrike">
                <a:solidFill>
                  <a:srgbClr val="FFFFFF"/>
                </a:solidFill>
                <a:latin typeface="Proxima Nova"/>
                <a:ea typeface="Proxima Nova"/>
                <a:cs typeface="Proxima Nova"/>
                <a:sym typeface="Proxima Nova"/>
              </a:rPr>
              <a:t>Wealth planning</a:t>
            </a:r>
            <a:endParaRPr b="0" i="0" sz="1000" u="none" cap="none" strike="noStrike">
              <a:solidFill>
                <a:srgbClr val="FFFFFF"/>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100"/>
              <a:buFont typeface="Arial"/>
              <a:buNone/>
            </a:pPr>
            <a:r>
              <a:rPr b="0" i="0" lang="zh-HK" sz="1000" u="none" cap="none" strike="noStrike">
                <a:solidFill>
                  <a:srgbClr val="FFFFFF"/>
                </a:solidFill>
                <a:latin typeface="Proxima Nova"/>
                <a:ea typeface="Proxima Nova"/>
                <a:cs typeface="Proxima Nova"/>
                <a:sym typeface="Proxima Nova"/>
              </a:rPr>
              <a:t>Investment Explorer</a:t>
            </a:r>
            <a:endParaRPr b="0" i="0" sz="1000" u="none" cap="none" strike="noStrike">
              <a:solidFill>
                <a:srgbClr val="FFFFFF"/>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FFFFFF"/>
              </a:solidFill>
              <a:latin typeface="Proxima Nova"/>
              <a:ea typeface="Proxima Nova"/>
              <a:cs typeface="Proxima Nova"/>
              <a:sym typeface="Proxima Nova"/>
            </a:endParaRPr>
          </a:p>
        </p:txBody>
      </p:sp>
      <p:sp>
        <p:nvSpPr>
          <p:cNvPr id="1894" name="Google Shape;1894;p100"/>
          <p:cNvSpPr/>
          <p:nvPr/>
        </p:nvSpPr>
        <p:spPr>
          <a:xfrm>
            <a:off x="2867740" y="2474036"/>
            <a:ext cx="73500" cy="735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895" name="Google Shape;1895;p100"/>
          <p:cNvSpPr/>
          <p:nvPr/>
        </p:nvSpPr>
        <p:spPr>
          <a:xfrm>
            <a:off x="2867740" y="2636111"/>
            <a:ext cx="73500" cy="735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896" name="Google Shape;1896;p100"/>
          <p:cNvSpPr/>
          <p:nvPr/>
        </p:nvSpPr>
        <p:spPr>
          <a:xfrm>
            <a:off x="788740" y="4103561"/>
            <a:ext cx="73500" cy="735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897" name="Google Shape;1897;p100"/>
          <p:cNvSpPr/>
          <p:nvPr/>
        </p:nvSpPr>
        <p:spPr>
          <a:xfrm>
            <a:off x="2867740" y="3934061"/>
            <a:ext cx="73500" cy="735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898" name="Google Shape;1898;p100"/>
          <p:cNvSpPr/>
          <p:nvPr/>
        </p:nvSpPr>
        <p:spPr>
          <a:xfrm>
            <a:off x="2867740" y="4051761"/>
            <a:ext cx="73500" cy="735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899" name="Google Shape;1899;p100"/>
          <p:cNvSpPr/>
          <p:nvPr/>
        </p:nvSpPr>
        <p:spPr>
          <a:xfrm>
            <a:off x="2867740" y="4309036"/>
            <a:ext cx="73500" cy="735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900" name="Google Shape;1900;p100"/>
          <p:cNvSpPr/>
          <p:nvPr/>
        </p:nvSpPr>
        <p:spPr>
          <a:xfrm>
            <a:off x="2867740" y="4448611"/>
            <a:ext cx="73500" cy="735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901" name="Google Shape;1901;p100"/>
          <p:cNvSpPr/>
          <p:nvPr/>
        </p:nvSpPr>
        <p:spPr>
          <a:xfrm>
            <a:off x="2867740" y="4566299"/>
            <a:ext cx="73500" cy="735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902" name="Google Shape;1902;p100"/>
          <p:cNvSpPr/>
          <p:nvPr/>
        </p:nvSpPr>
        <p:spPr>
          <a:xfrm>
            <a:off x="4946640" y="4073649"/>
            <a:ext cx="73500" cy="735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903" name="Google Shape;1903;p100"/>
          <p:cNvSpPr/>
          <p:nvPr/>
        </p:nvSpPr>
        <p:spPr>
          <a:xfrm>
            <a:off x="4946640" y="4239549"/>
            <a:ext cx="73500" cy="735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904" name="Google Shape;1904;p100"/>
          <p:cNvSpPr/>
          <p:nvPr/>
        </p:nvSpPr>
        <p:spPr>
          <a:xfrm>
            <a:off x="7070290" y="4132186"/>
            <a:ext cx="73500" cy="735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905" name="Google Shape;1905;p100"/>
          <p:cNvSpPr/>
          <p:nvPr/>
        </p:nvSpPr>
        <p:spPr>
          <a:xfrm>
            <a:off x="7070290" y="4294024"/>
            <a:ext cx="73500" cy="735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906" name="Google Shape;1906;p100"/>
          <p:cNvSpPr/>
          <p:nvPr/>
        </p:nvSpPr>
        <p:spPr>
          <a:xfrm>
            <a:off x="7070290" y="4455861"/>
            <a:ext cx="73500" cy="735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cxnSp>
        <p:nvCxnSpPr>
          <p:cNvPr id="1907" name="Google Shape;1907;p100"/>
          <p:cNvCxnSpPr/>
          <p:nvPr/>
        </p:nvCxnSpPr>
        <p:spPr>
          <a:xfrm>
            <a:off x="2445950" y="2184700"/>
            <a:ext cx="226800" cy="0"/>
          </a:xfrm>
          <a:prstGeom prst="straightConnector1">
            <a:avLst/>
          </a:prstGeom>
          <a:noFill/>
          <a:ln cap="flat" cmpd="sng" w="9525">
            <a:solidFill>
              <a:srgbClr val="80CAAD"/>
            </a:solidFill>
            <a:prstDash val="solid"/>
            <a:round/>
            <a:headEnd len="sm" w="sm" type="none"/>
            <a:tailEnd len="med" w="med" type="triangle"/>
          </a:ln>
        </p:spPr>
      </p:cxnSp>
      <p:cxnSp>
        <p:nvCxnSpPr>
          <p:cNvPr id="1908" name="Google Shape;1908;p100"/>
          <p:cNvCxnSpPr/>
          <p:nvPr/>
        </p:nvCxnSpPr>
        <p:spPr>
          <a:xfrm>
            <a:off x="4524950" y="2184700"/>
            <a:ext cx="226800" cy="0"/>
          </a:xfrm>
          <a:prstGeom prst="straightConnector1">
            <a:avLst/>
          </a:prstGeom>
          <a:noFill/>
          <a:ln cap="flat" cmpd="sng" w="9525">
            <a:solidFill>
              <a:srgbClr val="80CAAD"/>
            </a:solidFill>
            <a:prstDash val="solid"/>
            <a:round/>
            <a:headEnd len="sm" w="sm" type="none"/>
            <a:tailEnd len="med" w="med" type="triangle"/>
          </a:ln>
        </p:spPr>
      </p:cxnSp>
      <p:cxnSp>
        <p:nvCxnSpPr>
          <p:cNvPr id="1909" name="Google Shape;1909;p100"/>
          <p:cNvCxnSpPr/>
          <p:nvPr/>
        </p:nvCxnSpPr>
        <p:spPr>
          <a:xfrm rot="10800000">
            <a:off x="2445950" y="3890375"/>
            <a:ext cx="226800" cy="0"/>
          </a:xfrm>
          <a:prstGeom prst="straightConnector1">
            <a:avLst/>
          </a:prstGeom>
          <a:noFill/>
          <a:ln cap="flat" cmpd="sng" w="9525">
            <a:solidFill>
              <a:srgbClr val="80CAAD"/>
            </a:solidFill>
            <a:prstDash val="solid"/>
            <a:round/>
            <a:headEnd len="sm" w="sm" type="none"/>
            <a:tailEnd len="med" w="med" type="triangle"/>
          </a:ln>
        </p:spPr>
      </p:cxnSp>
      <p:cxnSp>
        <p:nvCxnSpPr>
          <p:cNvPr id="1910" name="Google Shape;1910;p100"/>
          <p:cNvCxnSpPr/>
          <p:nvPr/>
        </p:nvCxnSpPr>
        <p:spPr>
          <a:xfrm rot="10800000">
            <a:off x="4530975" y="3890375"/>
            <a:ext cx="226800" cy="0"/>
          </a:xfrm>
          <a:prstGeom prst="straightConnector1">
            <a:avLst/>
          </a:prstGeom>
          <a:noFill/>
          <a:ln cap="flat" cmpd="sng" w="9525">
            <a:solidFill>
              <a:srgbClr val="80CAAD"/>
            </a:solidFill>
            <a:prstDash val="solid"/>
            <a:round/>
            <a:headEnd len="sm" w="sm" type="none"/>
            <a:tailEnd len="med" w="med" type="triangle"/>
          </a:ln>
        </p:spPr>
      </p:cxnSp>
      <p:cxnSp>
        <p:nvCxnSpPr>
          <p:cNvPr id="1911" name="Google Shape;1911;p100"/>
          <p:cNvCxnSpPr/>
          <p:nvPr/>
        </p:nvCxnSpPr>
        <p:spPr>
          <a:xfrm rot="10800000">
            <a:off x="6626225" y="3890375"/>
            <a:ext cx="226800" cy="0"/>
          </a:xfrm>
          <a:prstGeom prst="straightConnector1">
            <a:avLst/>
          </a:prstGeom>
          <a:noFill/>
          <a:ln cap="flat" cmpd="sng" w="9525">
            <a:solidFill>
              <a:srgbClr val="80CAAD"/>
            </a:solidFill>
            <a:prstDash val="solid"/>
            <a:round/>
            <a:headEnd len="sm" w="sm" type="none"/>
            <a:tailEnd len="med" w="med" type="triangle"/>
          </a:ln>
        </p:spPr>
      </p:cxnSp>
      <p:cxnSp>
        <p:nvCxnSpPr>
          <p:cNvPr id="1912" name="Google Shape;1912;p100"/>
          <p:cNvCxnSpPr/>
          <p:nvPr/>
        </p:nvCxnSpPr>
        <p:spPr>
          <a:xfrm>
            <a:off x="7751900" y="2347750"/>
            <a:ext cx="0" cy="971700"/>
          </a:xfrm>
          <a:prstGeom prst="straightConnector1">
            <a:avLst/>
          </a:prstGeom>
          <a:noFill/>
          <a:ln cap="flat" cmpd="sng" w="9525">
            <a:solidFill>
              <a:srgbClr val="80CAAD"/>
            </a:solidFill>
            <a:prstDash val="solid"/>
            <a:round/>
            <a:headEnd len="sm" w="sm" type="none"/>
            <a:tailEnd len="med" w="med" type="triangle"/>
          </a:ln>
        </p:spPr>
      </p:cxnSp>
      <p:cxnSp>
        <p:nvCxnSpPr>
          <p:cNvPr id="1913" name="Google Shape;1913;p100"/>
          <p:cNvCxnSpPr/>
          <p:nvPr/>
        </p:nvCxnSpPr>
        <p:spPr>
          <a:xfrm>
            <a:off x="6570050" y="2341900"/>
            <a:ext cx="1180200" cy="0"/>
          </a:xfrm>
          <a:prstGeom prst="straightConnector1">
            <a:avLst/>
          </a:prstGeom>
          <a:noFill/>
          <a:ln cap="flat" cmpd="sng" w="9525">
            <a:solidFill>
              <a:srgbClr val="80CAAD"/>
            </a:solidFill>
            <a:prstDash val="solid"/>
            <a:round/>
            <a:headEnd len="sm" w="sm" type="none"/>
            <a:tailEnd len="sm" w="sm" type="none"/>
          </a:ln>
        </p:spPr>
      </p:cxnSp>
      <p:sp>
        <p:nvSpPr>
          <p:cNvPr id="1914" name="Google Shape;1914;p100"/>
          <p:cNvSpPr/>
          <p:nvPr/>
        </p:nvSpPr>
        <p:spPr>
          <a:xfrm>
            <a:off x="9018950" y="4540874"/>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100"/>
          <p:cNvSpPr/>
          <p:nvPr/>
        </p:nvSpPr>
        <p:spPr>
          <a:xfrm>
            <a:off x="9018950" y="4857392"/>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tform Pedigree">
  <p:cSld name="BLANK_1_1_1_1_1_2_1_1_1">
    <p:spTree>
      <p:nvGrpSpPr>
        <p:cNvPr id="1916" name="Shape 1916"/>
        <p:cNvGrpSpPr/>
        <p:nvPr/>
      </p:nvGrpSpPr>
      <p:grpSpPr>
        <a:xfrm>
          <a:off x="0" y="0"/>
          <a:ext cx="0" cy="0"/>
          <a:chOff x="0" y="0"/>
          <a:chExt cx="0" cy="0"/>
        </a:xfrm>
      </p:grpSpPr>
      <p:pic>
        <p:nvPicPr>
          <p:cNvPr id="1917" name="Google Shape;1917;p101"/>
          <p:cNvPicPr preferRelativeResize="0"/>
          <p:nvPr/>
        </p:nvPicPr>
        <p:blipFill rotWithShape="1">
          <a:blip r:embed="rId2">
            <a:alphaModFix/>
          </a:blip>
          <a:srcRect b="0" l="0" r="0" t="7287"/>
          <a:stretch/>
        </p:blipFill>
        <p:spPr>
          <a:xfrm>
            <a:off x="0" y="0"/>
            <a:ext cx="435338" cy="431800"/>
          </a:xfrm>
          <a:prstGeom prst="rect">
            <a:avLst/>
          </a:prstGeom>
          <a:noFill/>
          <a:ln>
            <a:noFill/>
          </a:ln>
        </p:spPr>
      </p:pic>
      <p:sp>
        <p:nvSpPr>
          <p:cNvPr id="1918" name="Google Shape;1918;p101"/>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
        <p:nvSpPr>
          <p:cNvPr id="1919" name="Google Shape;1919;p101"/>
          <p:cNvSpPr/>
          <p:nvPr/>
        </p:nvSpPr>
        <p:spPr>
          <a:xfrm rot="5400000">
            <a:off x="5075175" y="3789225"/>
            <a:ext cx="2667000" cy="2667000"/>
          </a:xfrm>
          <a:prstGeom prst="chord">
            <a:avLst>
              <a:gd fmla="val 5334111" name="adj1"/>
              <a:gd fmla="val 16264507" name="adj2"/>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p101"/>
          <p:cNvSpPr/>
          <p:nvPr/>
        </p:nvSpPr>
        <p:spPr>
          <a:xfrm rot="5400000">
            <a:off x="1343975" y="3789225"/>
            <a:ext cx="2667000" cy="2667000"/>
          </a:xfrm>
          <a:prstGeom prst="chord">
            <a:avLst>
              <a:gd fmla="val 5334111" name="adj1"/>
              <a:gd fmla="val 16264507" name="adj2"/>
            </a:avLst>
          </a:prstGeom>
          <a:solidFill>
            <a:srgbClr val="8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p101"/>
          <p:cNvSpPr txBox="1"/>
          <p:nvPr/>
        </p:nvSpPr>
        <p:spPr>
          <a:xfrm>
            <a:off x="-100" y="546925"/>
            <a:ext cx="9144000" cy="5727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4000"/>
              <a:buFont typeface="Arial"/>
              <a:buNone/>
            </a:pPr>
            <a:r>
              <a:rPr b="0" i="0" lang="zh-HK" sz="2800" u="none" cap="none" strike="noStrike">
                <a:solidFill>
                  <a:srgbClr val="002838"/>
                </a:solidFill>
                <a:latin typeface="Proxima Nova"/>
                <a:ea typeface="Proxima Nova"/>
                <a:cs typeface="Proxima Nova"/>
                <a:sym typeface="Proxima Nova"/>
              </a:rPr>
              <a:t>PLATFORM </a:t>
            </a:r>
            <a:r>
              <a:rPr b="1" i="0" lang="zh-HK" sz="2800" u="none" cap="none" strike="noStrike">
                <a:solidFill>
                  <a:srgbClr val="002838"/>
                </a:solidFill>
                <a:latin typeface="Proxima Nova"/>
                <a:ea typeface="Proxima Nova"/>
                <a:cs typeface="Proxima Nova"/>
                <a:sym typeface="Proxima Nova"/>
              </a:rPr>
              <a:t>PEDIGREE</a:t>
            </a:r>
            <a:endParaRPr b="1" i="0" sz="2800" u="none" cap="none" strike="noStrike">
              <a:solidFill>
                <a:srgbClr val="002838"/>
              </a:solidFill>
              <a:latin typeface="Proxima Nova"/>
              <a:ea typeface="Proxima Nova"/>
              <a:cs typeface="Proxima Nova"/>
              <a:sym typeface="Proxima Nova"/>
            </a:endParaRPr>
          </a:p>
        </p:txBody>
      </p:sp>
      <p:cxnSp>
        <p:nvCxnSpPr>
          <p:cNvPr id="1922" name="Google Shape;1922;p101"/>
          <p:cNvCxnSpPr/>
          <p:nvPr/>
        </p:nvCxnSpPr>
        <p:spPr>
          <a:xfrm>
            <a:off x="4275150" y="1074775"/>
            <a:ext cx="593700" cy="0"/>
          </a:xfrm>
          <a:prstGeom prst="straightConnector1">
            <a:avLst/>
          </a:prstGeom>
          <a:noFill/>
          <a:ln cap="flat" cmpd="sng" w="19050">
            <a:solidFill>
              <a:srgbClr val="80CAAD"/>
            </a:solidFill>
            <a:prstDash val="solid"/>
            <a:round/>
            <a:headEnd len="sm" w="sm" type="none"/>
            <a:tailEnd len="sm" w="sm" type="none"/>
          </a:ln>
        </p:spPr>
      </p:cxnSp>
      <p:sp>
        <p:nvSpPr>
          <p:cNvPr id="1923" name="Google Shape;1923;p101"/>
          <p:cNvSpPr txBox="1"/>
          <p:nvPr/>
        </p:nvSpPr>
        <p:spPr>
          <a:xfrm>
            <a:off x="2879450" y="1119625"/>
            <a:ext cx="3384900" cy="55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zh-HK" sz="1200" u="none" cap="none" strike="noStrike">
                <a:solidFill>
                  <a:srgbClr val="000000"/>
                </a:solidFill>
                <a:latin typeface="Proxima Nova"/>
                <a:ea typeface="Proxima Nova"/>
                <a:cs typeface="Proxima Nova"/>
                <a:sym typeface="Proxima Nova"/>
              </a:rPr>
              <a:t>Our wealth management technology platform has been live since 2011.</a:t>
            </a:r>
            <a:endParaRPr b="0" i="0" sz="1200" u="none" cap="none" strike="noStrike">
              <a:solidFill>
                <a:srgbClr val="000000"/>
              </a:solidFill>
              <a:latin typeface="Proxima Nova"/>
              <a:ea typeface="Proxima Nova"/>
              <a:cs typeface="Proxima Nova"/>
              <a:sym typeface="Proxima Nova"/>
            </a:endParaRPr>
          </a:p>
        </p:txBody>
      </p:sp>
      <p:sp>
        <p:nvSpPr>
          <p:cNvPr id="1924" name="Google Shape;1924;p101"/>
          <p:cNvSpPr txBox="1"/>
          <p:nvPr/>
        </p:nvSpPr>
        <p:spPr>
          <a:xfrm>
            <a:off x="873950" y="2392613"/>
            <a:ext cx="1073700" cy="39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HK" sz="1400" u="none" cap="none" strike="noStrike">
                <a:solidFill>
                  <a:srgbClr val="000000"/>
                </a:solidFill>
                <a:latin typeface="Proxima Nova"/>
                <a:ea typeface="Proxima Nova"/>
                <a:cs typeface="Proxima Nova"/>
                <a:sym typeface="Proxima Nova"/>
              </a:rPr>
              <a:t>Multi-asset</a:t>
            </a:r>
            <a:endParaRPr b="1" i="0" sz="1400" u="none" cap="none" strike="noStrike">
              <a:solidFill>
                <a:srgbClr val="000000"/>
              </a:solidFill>
              <a:latin typeface="Proxima Nova"/>
              <a:ea typeface="Proxima Nova"/>
              <a:cs typeface="Proxima Nova"/>
              <a:sym typeface="Proxima Nova"/>
            </a:endParaRPr>
          </a:p>
        </p:txBody>
      </p:sp>
      <p:cxnSp>
        <p:nvCxnSpPr>
          <p:cNvPr id="1925" name="Google Shape;1925;p101"/>
          <p:cNvCxnSpPr/>
          <p:nvPr/>
        </p:nvCxnSpPr>
        <p:spPr>
          <a:xfrm>
            <a:off x="1164650" y="2809150"/>
            <a:ext cx="492300" cy="0"/>
          </a:xfrm>
          <a:prstGeom prst="straightConnector1">
            <a:avLst/>
          </a:prstGeom>
          <a:noFill/>
          <a:ln cap="flat" cmpd="sng" w="19050">
            <a:solidFill>
              <a:srgbClr val="80CAAD"/>
            </a:solidFill>
            <a:prstDash val="solid"/>
            <a:round/>
            <a:headEnd len="sm" w="sm" type="none"/>
            <a:tailEnd len="sm" w="sm" type="none"/>
          </a:ln>
        </p:spPr>
      </p:cxnSp>
      <p:sp>
        <p:nvSpPr>
          <p:cNvPr id="1926" name="Google Shape;1926;p101"/>
          <p:cNvSpPr txBox="1"/>
          <p:nvPr/>
        </p:nvSpPr>
        <p:spPr>
          <a:xfrm>
            <a:off x="-74950" y="2835425"/>
            <a:ext cx="2971500" cy="55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Handling a wide range of liquid and</a:t>
            </a:r>
            <a:endParaRPr b="0" i="0" sz="11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illiquid assets, and over 40 currencies</a:t>
            </a:r>
            <a:endParaRPr b="0" i="0" sz="11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Proxima Nova"/>
              <a:ea typeface="Proxima Nova"/>
              <a:cs typeface="Proxima Nova"/>
              <a:sym typeface="Proxima Nova"/>
            </a:endParaRPr>
          </a:p>
        </p:txBody>
      </p:sp>
      <p:sp>
        <p:nvSpPr>
          <p:cNvPr id="1927" name="Google Shape;1927;p101"/>
          <p:cNvSpPr txBox="1"/>
          <p:nvPr/>
        </p:nvSpPr>
        <p:spPr>
          <a:xfrm>
            <a:off x="3747200" y="2391675"/>
            <a:ext cx="1649400" cy="39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HK" sz="1400" u="none" cap="none" strike="noStrike">
                <a:solidFill>
                  <a:srgbClr val="000000"/>
                </a:solidFill>
                <a:latin typeface="Proxima Nova"/>
                <a:ea typeface="Proxima Nova"/>
                <a:cs typeface="Proxima Nova"/>
                <a:sym typeface="Proxima Nova"/>
              </a:rPr>
              <a:t>Multi-jurisdiction</a:t>
            </a:r>
            <a:endParaRPr b="1" i="0" sz="1400" u="none" cap="none" strike="noStrike">
              <a:solidFill>
                <a:srgbClr val="000000"/>
              </a:solidFill>
              <a:latin typeface="Proxima Nova"/>
              <a:ea typeface="Proxima Nova"/>
              <a:cs typeface="Proxima Nova"/>
              <a:sym typeface="Proxima Nova"/>
            </a:endParaRPr>
          </a:p>
        </p:txBody>
      </p:sp>
      <p:cxnSp>
        <p:nvCxnSpPr>
          <p:cNvPr id="1928" name="Google Shape;1928;p101"/>
          <p:cNvCxnSpPr/>
          <p:nvPr/>
        </p:nvCxnSpPr>
        <p:spPr>
          <a:xfrm>
            <a:off x="4327200" y="2809150"/>
            <a:ext cx="492300" cy="0"/>
          </a:xfrm>
          <a:prstGeom prst="straightConnector1">
            <a:avLst/>
          </a:prstGeom>
          <a:noFill/>
          <a:ln cap="flat" cmpd="sng" w="19050">
            <a:solidFill>
              <a:srgbClr val="80CAAD"/>
            </a:solidFill>
            <a:prstDash val="solid"/>
            <a:round/>
            <a:headEnd len="sm" w="sm" type="none"/>
            <a:tailEnd len="sm" w="sm" type="none"/>
          </a:ln>
        </p:spPr>
      </p:cxnSp>
      <p:sp>
        <p:nvSpPr>
          <p:cNvPr id="1929" name="Google Shape;1929;p101"/>
          <p:cNvSpPr txBox="1"/>
          <p:nvPr/>
        </p:nvSpPr>
        <p:spPr>
          <a:xfrm>
            <a:off x="3011400" y="2835425"/>
            <a:ext cx="2971500" cy="55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Adopted by institutions across more</a:t>
            </a:r>
            <a:endParaRPr b="0" i="0" sz="11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 than 10 markets </a:t>
            </a:r>
            <a:endParaRPr b="0" i="0" sz="1100" u="none" cap="none" strike="noStrike">
              <a:solidFill>
                <a:srgbClr val="000000"/>
              </a:solidFill>
              <a:latin typeface="Proxima Nova"/>
              <a:ea typeface="Proxima Nova"/>
              <a:cs typeface="Proxima Nova"/>
              <a:sym typeface="Proxima Nova"/>
            </a:endParaRPr>
          </a:p>
        </p:txBody>
      </p:sp>
      <p:sp>
        <p:nvSpPr>
          <p:cNvPr id="1930" name="Google Shape;1930;p101"/>
          <p:cNvSpPr txBox="1"/>
          <p:nvPr/>
        </p:nvSpPr>
        <p:spPr>
          <a:xfrm>
            <a:off x="6685350" y="2391675"/>
            <a:ext cx="1482900" cy="39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HK" sz="1400" u="none" cap="none" strike="noStrike">
                <a:solidFill>
                  <a:srgbClr val="000000"/>
                </a:solidFill>
                <a:latin typeface="Proxima Nova"/>
                <a:ea typeface="Proxima Nova"/>
                <a:cs typeface="Proxima Nova"/>
                <a:sym typeface="Proxima Nova"/>
              </a:rPr>
              <a:t>Multi-language</a:t>
            </a:r>
            <a:endParaRPr b="1" i="0" sz="1400" u="none" cap="none" strike="noStrike">
              <a:solidFill>
                <a:srgbClr val="000000"/>
              </a:solidFill>
              <a:latin typeface="Proxima Nova"/>
              <a:ea typeface="Proxima Nova"/>
              <a:cs typeface="Proxima Nova"/>
              <a:sym typeface="Proxima Nova"/>
            </a:endParaRPr>
          </a:p>
        </p:txBody>
      </p:sp>
      <p:cxnSp>
        <p:nvCxnSpPr>
          <p:cNvPr id="1931" name="Google Shape;1931;p101"/>
          <p:cNvCxnSpPr/>
          <p:nvPr/>
        </p:nvCxnSpPr>
        <p:spPr>
          <a:xfrm>
            <a:off x="7180650" y="2809150"/>
            <a:ext cx="492300" cy="0"/>
          </a:xfrm>
          <a:prstGeom prst="straightConnector1">
            <a:avLst/>
          </a:prstGeom>
          <a:noFill/>
          <a:ln cap="flat" cmpd="sng" w="19050">
            <a:solidFill>
              <a:srgbClr val="80CAAD"/>
            </a:solidFill>
            <a:prstDash val="solid"/>
            <a:round/>
            <a:headEnd len="sm" w="sm" type="none"/>
            <a:tailEnd len="sm" w="sm" type="none"/>
          </a:ln>
        </p:spPr>
      </p:cxnSp>
      <p:sp>
        <p:nvSpPr>
          <p:cNvPr id="1932" name="Google Shape;1932;p101"/>
          <p:cNvSpPr txBox="1"/>
          <p:nvPr/>
        </p:nvSpPr>
        <p:spPr>
          <a:xfrm>
            <a:off x="6097750" y="2835425"/>
            <a:ext cx="2739600" cy="55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zh-HK" sz="1100" u="none" cap="none" strike="noStrike">
                <a:solidFill>
                  <a:srgbClr val="000000"/>
                </a:solidFill>
                <a:latin typeface="Proxima Nova"/>
                <a:ea typeface="Proxima Nova"/>
                <a:cs typeface="Proxima Nova"/>
                <a:sym typeface="Proxima Nova"/>
              </a:rPr>
              <a:t>Supporting English, Chinese, German and 6 other languages</a:t>
            </a:r>
            <a:endParaRPr b="0" i="0" sz="1100" u="none" cap="none" strike="noStrike">
              <a:solidFill>
                <a:srgbClr val="000000"/>
              </a:solidFill>
              <a:latin typeface="Proxima Nova"/>
              <a:ea typeface="Proxima Nova"/>
              <a:cs typeface="Proxima Nova"/>
              <a:sym typeface="Proxima Nova"/>
            </a:endParaRPr>
          </a:p>
        </p:txBody>
      </p:sp>
      <p:sp>
        <p:nvSpPr>
          <p:cNvPr id="1933" name="Google Shape;1933;p101"/>
          <p:cNvSpPr txBox="1"/>
          <p:nvPr/>
        </p:nvSpPr>
        <p:spPr>
          <a:xfrm>
            <a:off x="912750" y="4056800"/>
            <a:ext cx="3362400" cy="881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000"/>
              <a:buFont typeface="Arial"/>
              <a:buNone/>
            </a:pPr>
            <a:r>
              <a:rPr b="1" i="0" lang="zh-HK" sz="3000" u="none" cap="none" strike="noStrike">
                <a:solidFill>
                  <a:srgbClr val="000000"/>
                </a:solidFill>
                <a:latin typeface="Proxima Nova"/>
                <a:ea typeface="Proxima Nova"/>
                <a:cs typeface="Proxima Nova"/>
                <a:sym typeface="Proxima Nova"/>
              </a:rPr>
              <a:t>&gt;1000</a:t>
            </a:r>
            <a:endParaRPr b="1" i="0" sz="3000" u="none" cap="none" strike="noStrike">
              <a:solidFill>
                <a:srgbClr val="000000"/>
              </a:solidFill>
              <a:latin typeface="Proxima Nova"/>
              <a:ea typeface="Proxima Nova"/>
              <a:cs typeface="Proxima Nova"/>
              <a:sym typeface="Proxima Nova"/>
            </a:endParaRPr>
          </a:p>
          <a:p>
            <a:pPr indent="0" lvl="0" marL="0" marR="0" rtl="0" algn="ctr">
              <a:lnSpc>
                <a:spcPct val="115000"/>
              </a:lnSpc>
              <a:spcBef>
                <a:spcPts val="0"/>
              </a:spcBef>
              <a:spcAft>
                <a:spcPts val="0"/>
              </a:spcAft>
              <a:buClr>
                <a:srgbClr val="000000"/>
              </a:buClr>
              <a:buSzPts val="1800"/>
              <a:buFont typeface="Arial"/>
              <a:buNone/>
            </a:pPr>
            <a:r>
              <a:rPr b="0" i="0" lang="zh-HK" sz="1800" u="none" cap="none" strike="noStrike">
                <a:solidFill>
                  <a:srgbClr val="000000"/>
                </a:solidFill>
                <a:latin typeface="Proxima Nova"/>
                <a:ea typeface="Proxima Nova"/>
                <a:cs typeface="Proxima Nova"/>
                <a:sym typeface="Proxima Nova"/>
              </a:rPr>
              <a:t>TOTAL ADVISORS</a:t>
            </a:r>
            <a:endParaRPr b="0" i="0" sz="1800" u="none" cap="none" strike="noStrike">
              <a:solidFill>
                <a:srgbClr val="000000"/>
              </a:solidFill>
              <a:latin typeface="Proxima Nova"/>
              <a:ea typeface="Proxima Nova"/>
              <a:cs typeface="Proxima Nova"/>
              <a:sym typeface="Proxima Nova"/>
            </a:endParaRPr>
          </a:p>
        </p:txBody>
      </p:sp>
      <p:sp>
        <p:nvSpPr>
          <p:cNvPr id="1934" name="Google Shape;1934;p101"/>
          <p:cNvSpPr txBox="1"/>
          <p:nvPr/>
        </p:nvSpPr>
        <p:spPr>
          <a:xfrm>
            <a:off x="4727475" y="4056800"/>
            <a:ext cx="3362400" cy="881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000"/>
              <a:buFont typeface="Arial"/>
              <a:buNone/>
            </a:pPr>
            <a:r>
              <a:rPr b="1" i="0" lang="zh-HK" sz="3000" u="none" cap="none" strike="noStrike">
                <a:solidFill>
                  <a:srgbClr val="000000"/>
                </a:solidFill>
                <a:latin typeface="Proxima Nova"/>
                <a:ea typeface="Proxima Nova"/>
                <a:cs typeface="Proxima Nova"/>
                <a:sym typeface="Proxima Nova"/>
              </a:rPr>
              <a:t>&gt;$13bn</a:t>
            </a:r>
            <a:endParaRPr b="1" i="0" sz="3000" u="none" cap="none" strike="noStrike">
              <a:solidFill>
                <a:srgbClr val="000000"/>
              </a:solidFill>
              <a:latin typeface="Proxima Nova"/>
              <a:ea typeface="Proxima Nova"/>
              <a:cs typeface="Proxima Nova"/>
              <a:sym typeface="Proxima Nova"/>
            </a:endParaRPr>
          </a:p>
          <a:p>
            <a:pPr indent="0" lvl="0" marL="0" marR="0" rtl="0" algn="ctr">
              <a:lnSpc>
                <a:spcPct val="115000"/>
              </a:lnSpc>
              <a:spcBef>
                <a:spcPts val="0"/>
              </a:spcBef>
              <a:spcAft>
                <a:spcPts val="0"/>
              </a:spcAft>
              <a:buClr>
                <a:srgbClr val="000000"/>
              </a:buClr>
              <a:buSzPts val="1800"/>
              <a:buFont typeface="Arial"/>
              <a:buNone/>
            </a:pPr>
            <a:r>
              <a:rPr b="0" i="0" lang="zh-HK" sz="1800" u="none" cap="none" strike="noStrike">
                <a:solidFill>
                  <a:srgbClr val="000000"/>
                </a:solidFill>
                <a:latin typeface="Proxima Nova"/>
                <a:ea typeface="Proxima Nova"/>
                <a:cs typeface="Proxima Nova"/>
                <a:sym typeface="Proxima Nova"/>
              </a:rPr>
              <a:t>TOTAL AUM </a:t>
            </a:r>
            <a:endParaRPr b="0" i="0" sz="1800" u="none" cap="none" strike="noStrike">
              <a:solidFill>
                <a:srgbClr val="000000"/>
              </a:solidFill>
              <a:latin typeface="Proxima Nova"/>
              <a:ea typeface="Proxima Nova"/>
              <a:cs typeface="Proxima Nova"/>
              <a:sym typeface="Proxima Nova"/>
            </a:endParaRPr>
          </a:p>
        </p:txBody>
      </p:sp>
      <p:pic>
        <p:nvPicPr>
          <p:cNvPr id="1935" name="Google Shape;1935;p101"/>
          <p:cNvPicPr preferRelativeResize="0"/>
          <p:nvPr/>
        </p:nvPicPr>
        <p:blipFill rotWithShape="1">
          <a:blip r:embed="rId3">
            <a:alphaModFix/>
          </a:blip>
          <a:srcRect b="0" l="0" r="0" t="0"/>
          <a:stretch/>
        </p:blipFill>
        <p:spPr>
          <a:xfrm>
            <a:off x="1170841" y="1907316"/>
            <a:ext cx="479907" cy="373259"/>
          </a:xfrm>
          <a:prstGeom prst="rect">
            <a:avLst/>
          </a:prstGeom>
          <a:noFill/>
          <a:ln>
            <a:noFill/>
          </a:ln>
        </p:spPr>
      </p:pic>
      <p:pic>
        <p:nvPicPr>
          <p:cNvPr id="1936" name="Google Shape;1936;p101"/>
          <p:cNvPicPr preferRelativeResize="0"/>
          <p:nvPr/>
        </p:nvPicPr>
        <p:blipFill rotWithShape="1">
          <a:blip r:embed="rId4">
            <a:alphaModFix/>
          </a:blip>
          <a:srcRect b="0" l="0" r="0" t="0"/>
          <a:stretch/>
        </p:blipFill>
        <p:spPr>
          <a:xfrm>
            <a:off x="4385273" y="1907325"/>
            <a:ext cx="373261" cy="373259"/>
          </a:xfrm>
          <a:prstGeom prst="rect">
            <a:avLst/>
          </a:prstGeom>
          <a:noFill/>
          <a:ln>
            <a:noFill/>
          </a:ln>
        </p:spPr>
      </p:pic>
      <p:pic>
        <p:nvPicPr>
          <p:cNvPr id="1937" name="Google Shape;1937;p101"/>
          <p:cNvPicPr preferRelativeResize="0"/>
          <p:nvPr/>
        </p:nvPicPr>
        <p:blipFill rotWithShape="1">
          <a:blip r:embed="rId5">
            <a:alphaModFix/>
          </a:blip>
          <a:srcRect b="0" l="0" r="0" t="0"/>
          <a:stretch/>
        </p:blipFill>
        <p:spPr>
          <a:xfrm>
            <a:off x="7147585" y="1907325"/>
            <a:ext cx="558440" cy="279219"/>
          </a:xfrm>
          <a:prstGeom prst="rect">
            <a:avLst/>
          </a:prstGeom>
          <a:noFill/>
          <a:ln>
            <a:noFill/>
          </a:ln>
        </p:spPr>
      </p:pic>
      <p:sp>
        <p:nvSpPr>
          <p:cNvPr id="1938" name="Google Shape;1938;p101"/>
          <p:cNvSpPr/>
          <p:nvPr/>
        </p:nvSpPr>
        <p:spPr>
          <a:xfrm>
            <a:off x="9018950" y="4540874"/>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9" name="Google Shape;1939;p101"/>
          <p:cNvSpPr/>
          <p:nvPr/>
        </p:nvSpPr>
        <p:spPr>
          <a:xfrm>
            <a:off x="9018950" y="4857392"/>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nology Experts">
  <p:cSld name="BLANK_1_1_1_1_1_2_1_1_1_1">
    <p:spTree>
      <p:nvGrpSpPr>
        <p:cNvPr id="1940" name="Shape 1940"/>
        <p:cNvGrpSpPr/>
        <p:nvPr/>
      </p:nvGrpSpPr>
      <p:grpSpPr>
        <a:xfrm>
          <a:off x="0" y="0"/>
          <a:ext cx="0" cy="0"/>
          <a:chOff x="0" y="0"/>
          <a:chExt cx="0" cy="0"/>
        </a:xfrm>
      </p:grpSpPr>
      <p:sp>
        <p:nvSpPr>
          <p:cNvPr id="1941" name="Google Shape;1941;p102"/>
          <p:cNvSpPr/>
          <p:nvPr/>
        </p:nvSpPr>
        <p:spPr>
          <a:xfrm>
            <a:off x="4220100" y="2125975"/>
            <a:ext cx="1276200" cy="644100"/>
          </a:xfrm>
          <a:prstGeom prst="rect">
            <a:avLst/>
          </a:prstGeom>
          <a:noFill/>
          <a:ln cap="flat" cmpd="sng" w="19050">
            <a:solidFill>
              <a:srgbClr val="7FC9A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2" name="Google Shape;1942;p102"/>
          <p:cNvSpPr txBox="1"/>
          <p:nvPr/>
        </p:nvSpPr>
        <p:spPr>
          <a:xfrm>
            <a:off x="1325175" y="2723650"/>
            <a:ext cx="2524200" cy="13503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Clr>
                <a:srgbClr val="555555"/>
              </a:buClr>
              <a:buSzPts val="1000"/>
              <a:buFont typeface="Arial"/>
              <a:buNone/>
            </a:pPr>
            <a:r>
              <a:rPr b="0" i="0" lang="zh-HK" sz="1000" u="none" cap="none" strike="noStrike">
                <a:solidFill>
                  <a:srgbClr val="555555"/>
                </a:solidFill>
                <a:latin typeface="Proxima Nova"/>
                <a:ea typeface="Proxima Nova"/>
                <a:cs typeface="Proxima Nova"/>
                <a:sym typeface="Proxima Nova"/>
              </a:rPr>
              <a:t>Privé's innovative and patented technology provides financial institutions with easy to adopt end-to-end, modular, digital solutions.  Modules can be deployed on a standalone or integrated basis and are designed to fit together under one platform and one login.  </a:t>
            </a:r>
            <a:br>
              <a:rPr b="0" i="0" lang="zh-HK" sz="1000" u="none" cap="none" strike="noStrike">
                <a:solidFill>
                  <a:srgbClr val="555555"/>
                </a:solidFill>
                <a:latin typeface="Proxima Nova"/>
                <a:ea typeface="Proxima Nova"/>
                <a:cs typeface="Proxima Nova"/>
                <a:sym typeface="Proxima Nova"/>
              </a:rPr>
            </a:br>
            <a:r>
              <a:rPr b="0" i="0" lang="zh-HK" sz="1000" u="none" cap="none" strike="noStrike">
                <a:solidFill>
                  <a:srgbClr val="555555"/>
                </a:solidFill>
                <a:latin typeface="Proxima Nova"/>
                <a:ea typeface="Proxima Nova"/>
                <a:cs typeface="Proxima Nova"/>
                <a:sym typeface="Proxima Nova"/>
              </a:rPr>
              <a:t>These tried and tested solutions allow you to go-live faster, cheaper and with a lower implementation risk.</a:t>
            </a:r>
            <a:endParaRPr b="0" i="0" sz="1000" u="none" cap="none" strike="noStrike">
              <a:solidFill>
                <a:srgbClr val="555555"/>
              </a:solidFill>
              <a:latin typeface="Proxima Nova"/>
              <a:ea typeface="Proxima Nova"/>
              <a:cs typeface="Proxima Nova"/>
              <a:sym typeface="Proxima Nova"/>
            </a:endParaRPr>
          </a:p>
          <a:p>
            <a:pPr indent="0" lvl="0" marL="0" marR="0" rtl="0" algn="r">
              <a:lnSpc>
                <a:spcPct val="150000"/>
              </a:lnSpc>
              <a:spcBef>
                <a:spcPts val="0"/>
              </a:spcBef>
              <a:spcAft>
                <a:spcPts val="0"/>
              </a:spcAft>
              <a:buClr>
                <a:srgbClr val="000000"/>
              </a:buClr>
              <a:buSzPts val="1000"/>
              <a:buFont typeface="Arial"/>
              <a:buNone/>
            </a:pPr>
            <a:r>
              <a:t/>
            </a:r>
            <a:endParaRPr b="0" i="0" sz="1000" u="none" cap="none" strike="noStrike">
              <a:solidFill>
                <a:srgbClr val="000000"/>
              </a:solidFill>
              <a:latin typeface="Proxima Nova"/>
              <a:ea typeface="Proxima Nova"/>
              <a:cs typeface="Proxima Nova"/>
              <a:sym typeface="Proxima Nova"/>
            </a:endParaRPr>
          </a:p>
        </p:txBody>
      </p:sp>
      <p:sp>
        <p:nvSpPr>
          <p:cNvPr id="1943" name="Google Shape;1943;p102"/>
          <p:cNvSpPr txBox="1"/>
          <p:nvPr/>
        </p:nvSpPr>
        <p:spPr>
          <a:xfrm>
            <a:off x="1016650" y="520775"/>
            <a:ext cx="2954100" cy="14940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zh-HK" sz="3100" u="none" cap="none" strike="noStrike">
                <a:solidFill>
                  <a:srgbClr val="0C3342"/>
                </a:solidFill>
                <a:latin typeface="Proxima Nova"/>
                <a:ea typeface="Proxima Nova"/>
                <a:cs typeface="Proxima Nova"/>
                <a:sym typeface="Proxima Nova"/>
              </a:rPr>
              <a:t>FINANCIAL TECHNOLOGY</a:t>
            </a:r>
            <a:endParaRPr b="0" i="0" sz="3100" u="none" cap="none" strike="noStrike">
              <a:solidFill>
                <a:srgbClr val="0C3342"/>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100"/>
              <a:buFont typeface="Arial"/>
              <a:buNone/>
            </a:pPr>
            <a:r>
              <a:rPr b="1" i="0" lang="zh-HK" sz="3100" u="none" cap="none" strike="noStrike">
                <a:solidFill>
                  <a:srgbClr val="0C3342"/>
                </a:solidFill>
                <a:latin typeface="Proxima Nova"/>
                <a:ea typeface="Proxima Nova"/>
                <a:cs typeface="Proxima Nova"/>
                <a:sym typeface="Proxima Nova"/>
              </a:rPr>
              <a:t>EXPERTS</a:t>
            </a:r>
            <a:endParaRPr b="1" i="0" sz="3100" u="none" cap="none" strike="noStrike">
              <a:solidFill>
                <a:srgbClr val="0C3342"/>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100"/>
              <a:buFont typeface="Arial"/>
              <a:buNone/>
            </a:pPr>
            <a:r>
              <a:t/>
            </a:r>
            <a:endParaRPr b="1" i="0" sz="3200" u="none" cap="none" strike="noStrike">
              <a:solidFill>
                <a:srgbClr val="0C3342"/>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100"/>
              <a:buFont typeface="Arial"/>
              <a:buNone/>
            </a:pPr>
            <a:r>
              <a:t/>
            </a:r>
            <a:endParaRPr b="0" i="0" sz="3200" u="none" cap="none" strike="noStrike">
              <a:solidFill>
                <a:srgbClr val="0C3342"/>
              </a:solidFill>
              <a:latin typeface="Proxima Nova"/>
              <a:ea typeface="Proxima Nova"/>
              <a:cs typeface="Proxima Nova"/>
              <a:sym typeface="Proxima Nova"/>
            </a:endParaRPr>
          </a:p>
        </p:txBody>
      </p:sp>
      <p:cxnSp>
        <p:nvCxnSpPr>
          <p:cNvPr id="1944" name="Google Shape;1944;p102"/>
          <p:cNvCxnSpPr/>
          <p:nvPr/>
        </p:nvCxnSpPr>
        <p:spPr>
          <a:xfrm rot="10800000">
            <a:off x="2380350" y="2378925"/>
            <a:ext cx="1469100" cy="0"/>
          </a:xfrm>
          <a:prstGeom prst="straightConnector1">
            <a:avLst/>
          </a:prstGeom>
          <a:noFill/>
          <a:ln cap="flat" cmpd="sng" w="9525">
            <a:solidFill>
              <a:srgbClr val="003C54"/>
            </a:solidFill>
            <a:prstDash val="solid"/>
            <a:round/>
            <a:headEnd len="sm" w="sm" type="none"/>
            <a:tailEnd len="sm" w="sm" type="none"/>
          </a:ln>
        </p:spPr>
      </p:cxnSp>
      <p:pic>
        <p:nvPicPr>
          <p:cNvPr id="1945" name="Google Shape;1945;p102"/>
          <p:cNvPicPr preferRelativeResize="0"/>
          <p:nvPr/>
        </p:nvPicPr>
        <p:blipFill rotWithShape="1">
          <a:blip r:embed="rId2">
            <a:alphaModFix/>
          </a:blip>
          <a:srcRect b="199" l="0" r="0" t="209"/>
          <a:stretch/>
        </p:blipFill>
        <p:spPr>
          <a:xfrm>
            <a:off x="0" y="0"/>
            <a:ext cx="1174800" cy="5143500"/>
          </a:xfrm>
          <a:prstGeom prst="rect">
            <a:avLst/>
          </a:prstGeom>
          <a:noFill/>
          <a:ln>
            <a:noFill/>
          </a:ln>
        </p:spPr>
      </p:pic>
      <p:sp>
        <p:nvSpPr>
          <p:cNvPr id="1946" name="Google Shape;1946;p102"/>
          <p:cNvSpPr txBox="1"/>
          <p:nvPr/>
        </p:nvSpPr>
        <p:spPr>
          <a:xfrm>
            <a:off x="6047250" y="672475"/>
            <a:ext cx="2221500" cy="35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HK" sz="1400" u="none" cap="none" strike="noStrike">
                <a:solidFill>
                  <a:srgbClr val="000000"/>
                </a:solidFill>
                <a:latin typeface="Arial"/>
                <a:ea typeface="Arial"/>
                <a:cs typeface="Arial"/>
                <a:sym typeface="Arial"/>
              </a:rPr>
              <a:t>Leading B2B platform</a:t>
            </a:r>
            <a:endParaRPr b="1" i="0" sz="1400" u="none" cap="none" strike="noStrike">
              <a:solidFill>
                <a:srgbClr val="000000"/>
              </a:solidFill>
              <a:latin typeface="Arial"/>
              <a:ea typeface="Arial"/>
              <a:cs typeface="Arial"/>
              <a:sym typeface="Arial"/>
            </a:endParaRPr>
          </a:p>
        </p:txBody>
      </p:sp>
      <p:sp>
        <p:nvSpPr>
          <p:cNvPr id="1947" name="Google Shape;1947;p102"/>
          <p:cNvSpPr txBox="1"/>
          <p:nvPr/>
        </p:nvSpPr>
        <p:spPr>
          <a:xfrm>
            <a:off x="6047250" y="926300"/>
            <a:ext cx="2744700" cy="1247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zh-HK" sz="1100" u="none" cap="none" strike="noStrike">
                <a:solidFill>
                  <a:srgbClr val="666666"/>
                </a:solidFill>
                <a:latin typeface="Proxima Nova"/>
                <a:ea typeface="Proxima Nova"/>
                <a:cs typeface="Proxima Nova"/>
                <a:sym typeface="Proxima Nova"/>
              </a:rPr>
              <a:t>Digital Wealth Management Solutions</a:t>
            </a:r>
            <a:endParaRPr b="0" i="0" sz="1100" u="none" cap="none" strike="noStrike">
              <a:solidFill>
                <a:srgbClr val="666666"/>
              </a:solidFill>
              <a:latin typeface="Proxima Nova"/>
              <a:ea typeface="Proxima Nova"/>
              <a:cs typeface="Proxima Nova"/>
              <a:sym typeface="Proxima Nova"/>
            </a:endParaRPr>
          </a:p>
        </p:txBody>
      </p:sp>
      <p:sp>
        <p:nvSpPr>
          <p:cNvPr id="1948" name="Google Shape;1948;p102"/>
          <p:cNvSpPr txBox="1"/>
          <p:nvPr/>
        </p:nvSpPr>
        <p:spPr>
          <a:xfrm>
            <a:off x="6047250" y="1313800"/>
            <a:ext cx="3791400" cy="35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HK" sz="1400" u="none" cap="none" strike="noStrike">
                <a:solidFill>
                  <a:srgbClr val="000000"/>
                </a:solidFill>
                <a:latin typeface="Arial"/>
                <a:ea typeface="Arial"/>
                <a:cs typeface="Arial"/>
                <a:sym typeface="Arial"/>
              </a:rPr>
              <a:t>Proprietary &amp; patented</a:t>
            </a:r>
            <a:endParaRPr b="1" i="0" sz="1400" u="none" cap="none" strike="noStrike">
              <a:solidFill>
                <a:srgbClr val="000000"/>
              </a:solidFill>
              <a:latin typeface="Arial"/>
              <a:ea typeface="Arial"/>
              <a:cs typeface="Arial"/>
              <a:sym typeface="Arial"/>
            </a:endParaRPr>
          </a:p>
        </p:txBody>
      </p:sp>
      <p:sp>
        <p:nvSpPr>
          <p:cNvPr id="1949" name="Google Shape;1949;p102"/>
          <p:cNvSpPr txBox="1"/>
          <p:nvPr/>
        </p:nvSpPr>
        <p:spPr>
          <a:xfrm>
            <a:off x="6047250" y="1567625"/>
            <a:ext cx="2744700" cy="1247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zh-HK" sz="1100" u="none" cap="none" strike="noStrike">
                <a:solidFill>
                  <a:srgbClr val="666666"/>
                </a:solidFill>
                <a:latin typeface="Proxima Nova"/>
                <a:ea typeface="Proxima Nova"/>
                <a:cs typeface="Proxima Nova"/>
                <a:sym typeface="Proxima Nova"/>
              </a:rPr>
              <a:t>Modular technology, validated by clients</a:t>
            </a:r>
            <a:endParaRPr b="0" i="0" sz="1100" u="none" cap="none" strike="noStrike">
              <a:solidFill>
                <a:srgbClr val="666666"/>
              </a:solidFill>
              <a:latin typeface="Proxima Nova"/>
              <a:ea typeface="Proxima Nova"/>
              <a:cs typeface="Proxima Nova"/>
              <a:sym typeface="Proxima Nova"/>
            </a:endParaRPr>
          </a:p>
        </p:txBody>
      </p:sp>
      <p:sp>
        <p:nvSpPr>
          <p:cNvPr id="1950" name="Google Shape;1950;p102"/>
          <p:cNvSpPr txBox="1"/>
          <p:nvPr/>
        </p:nvSpPr>
        <p:spPr>
          <a:xfrm>
            <a:off x="6047250" y="1987200"/>
            <a:ext cx="2636700" cy="35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HK" sz="1400" u="none" cap="none" strike="noStrike">
                <a:solidFill>
                  <a:srgbClr val="000000"/>
                </a:solidFill>
                <a:latin typeface="Arial"/>
                <a:ea typeface="Arial"/>
                <a:cs typeface="Arial"/>
                <a:sym typeface="Arial"/>
              </a:rPr>
              <a:t>Global presence</a:t>
            </a:r>
            <a:endParaRPr b="1" i="0" sz="1400" u="none" cap="none" strike="noStrike">
              <a:solidFill>
                <a:srgbClr val="000000"/>
              </a:solidFill>
              <a:latin typeface="Arial"/>
              <a:ea typeface="Arial"/>
              <a:cs typeface="Arial"/>
              <a:sym typeface="Arial"/>
            </a:endParaRPr>
          </a:p>
        </p:txBody>
      </p:sp>
      <p:sp>
        <p:nvSpPr>
          <p:cNvPr id="1951" name="Google Shape;1951;p102"/>
          <p:cNvSpPr txBox="1"/>
          <p:nvPr/>
        </p:nvSpPr>
        <p:spPr>
          <a:xfrm>
            <a:off x="6047250" y="2241025"/>
            <a:ext cx="2744700" cy="1247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zh-HK" sz="1100" u="none" cap="none" strike="noStrike">
                <a:solidFill>
                  <a:srgbClr val="666666"/>
                </a:solidFill>
                <a:latin typeface="Proxima Nova"/>
                <a:ea typeface="Proxima Nova"/>
                <a:cs typeface="Proxima Nova"/>
                <a:sym typeface="Proxima Nova"/>
              </a:rPr>
              <a:t>With blue chip enterprise clients</a:t>
            </a:r>
            <a:endParaRPr b="0" i="0" sz="1100" u="none" cap="none" strike="noStrike">
              <a:solidFill>
                <a:srgbClr val="666666"/>
              </a:solidFill>
              <a:latin typeface="Proxima Nova"/>
              <a:ea typeface="Proxima Nova"/>
              <a:cs typeface="Proxima Nova"/>
              <a:sym typeface="Proxima Nova"/>
            </a:endParaRPr>
          </a:p>
        </p:txBody>
      </p:sp>
      <p:sp>
        <p:nvSpPr>
          <p:cNvPr id="1952" name="Google Shape;1952;p102"/>
          <p:cNvSpPr txBox="1"/>
          <p:nvPr/>
        </p:nvSpPr>
        <p:spPr>
          <a:xfrm>
            <a:off x="6047250" y="2648175"/>
            <a:ext cx="2829300" cy="35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HK" sz="1400" u="none" cap="none" strike="noStrike">
                <a:solidFill>
                  <a:srgbClr val="000000"/>
                </a:solidFill>
                <a:latin typeface="Arial"/>
                <a:ea typeface="Arial"/>
                <a:cs typeface="Arial"/>
                <a:sym typeface="Arial"/>
              </a:rPr>
              <a:t>Increasing B2B AUM</a:t>
            </a:r>
            <a:endParaRPr b="1" i="0" sz="1400" u="none" cap="none" strike="noStrike">
              <a:solidFill>
                <a:srgbClr val="000000"/>
              </a:solidFill>
              <a:latin typeface="Arial"/>
              <a:ea typeface="Arial"/>
              <a:cs typeface="Arial"/>
              <a:sym typeface="Arial"/>
            </a:endParaRPr>
          </a:p>
        </p:txBody>
      </p:sp>
      <p:sp>
        <p:nvSpPr>
          <p:cNvPr id="1953" name="Google Shape;1953;p102"/>
          <p:cNvSpPr txBox="1"/>
          <p:nvPr/>
        </p:nvSpPr>
        <p:spPr>
          <a:xfrm>
            <a:off x="6047250" y="2902013"/>
            <a:ext cx="2744700" cy="1247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zh-HK" sz="1100" u="none" cap="none" strike="noStrike">
                <a:solidFill>
                  <a:srgbClr val="666666"/>
                </a:solidFill>
                <a:latin typeface="Proxima Nova"/>
                <a:ea typeface="Proxima Nova"/>
                <a:cs typeface="Proxima Nova"/>
                <a:sym typeface="Proxima Nova"/>
              </a:rPr>
              <a:t>Through integration and big data</a:t>
            </a:r>
            <a:endParaRPr b="0" i="0" sz="1100" u="none" cap="none" strike="noStrike">
              <a:solidFill>
                <a:srgbClr val="666666"/>
              </a:solidFill>
              <a:latin typeface="Proxima Nova"/>
              <a:ea typeface="Proxima Nova"/>
              <a:cs typeface="Proxima Nova"/>
              <a:sym typeface="Proxima Nova"/>
            </a:endParaRPr>
          </a:p>
        </p:txBody>
      </p:sp>
      <p:sp>
        <p:nvSpPr>
          <p:cNvPr id="1954" name="Google Shape;1954;p102"/>
          <p:cNvSpPr txBox="1"/>
          <p:nvPr/>
        </p:nvSpPr>
        <p:spPr>
          <a:xfrm>
            <a:off x="6047250" y="3301925"/>
            <a:ext cx="2989500" cy="35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HK" sz="1400" u="none" cap="none" strike="noStrike">
                <a:solidFill>
                  <a:srgbClr val="000000"/>
                </a:solidFill>
                <a:latin typeface="Arial"/>
                <a:ea typeface="Arial"/>
                <a:cs typeface="Arial"/>
                <a:sym typeface="Arial"/>
              </a:rPr>
              <a:t>Reducing operating costs</a:t>
            </a:r>
            <a:endParaRPr b="1" i="0" sz="1400" u="none" cap="none" strike="noStrike">
              <a:solidFill>
                <a:srgbClr val="000000"/>
              </a:solidFill>
              <a:latin typeface="Arial"/>
              <a:ea typeface="Arial"/>
              <a:cs typeface="Arial"/>
              <a:sym typeface="Arial"/>
            </a:endParaRPr>
          </a:p>
        </p:txBody>
      </p:sp>
      <p:sp>
        <p:nvSpPr>
          <p:cNvPr id="1955" name="Google Shape;1955;p102"/>
          <p:cNvSpPr txBox="1"/>
          <p:nvPr/>
        </p:nvSpPr>
        <p:spPr>
          <a:xfrm>
            <a:off x="6047250" y="3555775"/>
            <a:ext cx="3184500" cy="1247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zh-HK" sz="1100" u="none" cap="none" strike="noStrike">
                <a:solidFill>
                  <a:srgbClr val="666666"/>
                </a:solidFill>
                <a:latin typeface="Proxima Nova"/>
                <a:ea typeface="Proxima Nova"/>
                <a:cs typeface="Proxima Nova"/>
                <a:sym typeface="Proxima Nova"/>
              </a:rPr>
              <a:t>Through digitalization for enterprise clients</a:t>
            </a:r>
            <a:endParaRPr b="0" i="0" sz="1100" u="none" cap="none" strike="noStrike">
              <a:solidFill>
                <a:srgbClr val="666666"/>
              </a:solidFill>
              <a:latin typeface="Proxima Nova"/>
              <a:ea typeface="Proxima Nova"/>
              <a:cs typeface="Proxima Nova"/>
              <a:sym typeface="Proxima Nova"/>
            </a:endParaRPr>
          </a:p>
        </p:txBody>
      </p:sp>
      <p:sp>
        <p:nvSpPr>
          <p:cNvPr id="1956" name="Google Shape;1956;p102"/>
          <p:cNvSpPr txBox="1"/>
          <p:nvPr/>
        </p:nvSpPr>
        <p:spPr>
          <a:xfrm>
            <a:off x="6024900" y="3914175"/>
            <a:ext cx="3836100" cy="35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HK" sz="1400" u="none" cap="none" strike="noStrike">
                <a:solidFill>
                  <a:srgbClr val="000000"/>
                </a:solidFill>
                <a:latin typeface="Arial"/>
                <a:ea typeface="Arial"/>
                <a:cs typeface="Arial"/>
                <a:sym typeface="Arial"/>
              </a:rPr>
              <a:t>Supplier of multi-channel</a:t>
            </a:r>
            <a:endParaRPr b="1" i="0" sz="1400" u="none" cap="none" strike="noStrike">
              <a:solidFill>
                <a:srgbClr val="000000"/>
              </a:solidFill>
              <a:latin typeface="Arial"/>
              <a:ea typeface="Arial"/>
              <a:cs typeface="Arial"/>
              <a:sym typeface="Arial"/>
            </a:endParaRPr>
          </a:p>
        </p:txBody>
      </p:sp>
      <p:sp>
        <p:nvSpPr>
          <p:cNvPr id="1957" name="Google Shape;1957;p102"/>
          <p:cNvSpPr txBox="1"/>
          <p:nvPr/>
        </p:nvSpPr>
        <p:spPr>
          <a:xfrm>
            <a:off x="6024900" y="4244213"/>
            <a:ext cx="2744700" cy="1247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zh-HK" sz="1100" u="none" cap="none" strike="noStrike">
                <a:solidFill>
                  <a:srgbClr val="666666"/>
                </a:solidFill>
                <a:latin typeface="Proxima Nova"/>
                <a:ea typeface="Proxima Nova"/>
                <a:cs typeface="Proxima Nova"/>
                <a:sym typeface="Proxima Nova"/>
              </a:rPr>
              <a:t>Bionic and robo advisory solutions</a:t>
            </a:r>
            <a:endParaRPr b="0" i="0" sz="1100" u="none" cap="none" strike="noStrike">
              <a:solidFill>
                <a:srgbClr val="666666"/>
              </a:solidFill>
              <a:latin typeface="Proxima Nova"/>
              <a:ea typeface="Proxima Nova"/>
              <a:cs typeface="Proxima Nova"/>
              <a:sym typeface="Proxima Nova"/>
            </a:endParaRPr>
          </a:p>
        </p:txBody>
      </p:sp>
      <p:pic>
        <p:nvPicPr>
          <p:cNvPr id="1958" name="Google Shape;1958;p102"/>
          <p:cNvPicPr preferRelativeResize="0"/>
          <p:nvPr/>
        </p:nvPicPr>
        <p:blipFill rotWithShape="1">
          <a:blip r:embed="rId3">
            <a:alphaModFix/>
          </a:blip>
          <a:srcRect b="0" l="0" r="0" t="0"/>
          <a:stretch/>
        </p:blipFill>
        <p:spPr>
          <a:xfrm>
            <a:off x="4397749" y="2246950"/>
            <a:ext cx="989700" cy="431800"/>
          </a:xfrm>
          <a:prstGeom prst="rect">
            <a:avLst/>
          </a:prstGeom>
          <a:noFill/>
          <a:ln>
            <a:noFill/>
          </a:ln>
        </p:spPr>
      </p:pic>
      <p:cxnSp>
        <p:nvCxnSpPr>
          <p:cNvPr id="1959" name="Google Shape;1959;p102"/>
          <p:cNvCxnSpPr>
            <a:stCxn id="1941" idx="3"/>
          </p:cNvCxnSpPr>
          <p:nvPr/>
        </p:nvCxnSpPr>
        <p:spPr>
          <a:xfrm>
            <a:off x="5496300" y="2448025"/>
            <a:ext cx="256500" cy="0"/>
          </a:xfrm>
          <a:prstGeom prst="straightConnector1">
            <a:avLst/>
          </a:prstGeom>
          <a:noFill/>
          <a:ln cap="flat" cmpd="sng" w="19050">
            <a:solidFill>
              <a:srgbClr val="7FC9AC"/>
            </a:solidFill>
            <a:prstDash val="solid"/>
            <a:round/>
            <a:headEnd len="sm" w="sm" type="none"/>
            <a:tailEnd len="sm" w="sm" type="none"/>
          </a:ln>
        </p:spPr>
      </p:cxnSp>
      <p:cxnSp>
        <p:nvCxnSpPr>
          <p:cNvPr id="1960" name="Google Shape;1960;p102"/>
          <p:cNvCxnSpPr/>
          <p:nvPr/>
        </p:nvCxnSpPr>
        <p:spPr>
          <a:xfrm>
            <a:off x="5752850" y="868975"/>
            <a:ext cx="12000" cy="3323700"/>
          </a:xfrm>
          <a:prstGeom prst="straightConnector1">
            <a:avLst/>
          </a:prstGeom>
          <a:noFill/>
          <a:ln cap="flat" cmpd="sng" w="19050">
            <a:solidFill>
              <a:srgbClr val="7FC9AC"/>
            </a:solidFill>
            <a:prstDash val="solid"/>
            <a:round/>
            <a:headEnd len="sm" w="sm" type="none"/>
            <a:tailEnd len="sm" w="sm" type="none"/>
          </a:ln>
        </p:spPr>
      </p:cxnSp>
      <p:cxnSp>
        <p:nvCxnSpPr>
          <p:cNvPr id="1961" name="Google Shape;1961;p102"/>
          <p:cNvCxnSpPr/>
          <p:nvPr/>
        </p:nvCxnSpPr>
        <p:spPr>
          <a:xfrm>
            <a:off x="5752850" y="868975"/>
            <a:ext cx="288600" cy="0"/>
          </a:xfrm>
          <a:prstGeom prst="straightConnector1">
            <a:avLst/>
          </a:prstGeom>
          <a:noFill/>
          <a:ln cap="flat" cmpd="sng" w="19050">
            <a:solidFill>
              <a:srgbClr val="7FC9AC"/>
            </a:solidFill>
            <a:prstDash val="solid"/>
            <a:round/>
            <a:headEnd len="sm" w="sm" type="none"/>
            <a:tailEnd len="med" w="med" type="triangle"/>
          </a:ln>
        </p:spPr>
      </p:cxnSp>
      <p:cxnSp>
        <p:nvCxnSpPr>
          <p:cNvPr id="1962" name="Google Shape;1962;p102"/>
          <p:cNvCxnSpPr/>
          <p:nvPr/>
        </p:nvCxnSpPr>
        <p:spPr>
          <a:xfrm>
            <a:off x="5752850" y="1492750"/>
            <a:ext cx="288600" cy="0"/>
          </a:xfrm>
          <a:prstGeom prst="straightConnector1">
            <a:avLst/>
          </a:prstGeom>
          <a:noFill/>
          <a:ln cap="flat" cmpd="sng" w="19050">
            <a:solidFill>
              <a:srgbClr val="7FC9AC"/>
            </a:solidFill>
            <a:prstDash val="solid"/>
            <a:round/>
            <a:headEnd len="sm" w="sm" type="none"/>
            <a:tailEnd len="med" w="med" type="triangle"/>
          </a:ln>
        </p:spPr>
      </p:cxnSp>
      <p:cxnSp>
        <p:nvCxnSpPr>
          <p:cNvPr id="1963" name="Google Shape;1963;p102"/>
          <p:cNvCxnSpPr/>
          <p:nvPr/>
        </p:nvCxnSpPr>
        <p:spPr>
          <a:xfrm>
            <a:off x="5752850" y="2191325"/>
            <a:ext cx="288600" cy="0"/>
          </a:xfrm>
          <a:prstGeom prst="straightConnector1">
            <a:avLst/>
          </a:prstGeom>
          <a:noFill/>
          <a:ln cap="flat" cmpd="sng" w="19050">
            <a:solidFill>
              <a:srgbClr val="7FC9AC"/>
            </a:solidFill>
            <a:prstDash val="solid"/>
            <a:round/>
            <a:headEnd len="sm" w="sm" type="none"/>
            <a:tailEnd len="med" w="med" type="triangle"/>
          </a:ln>
        </p:spPr>
      </p:cxnSp>
      <p:cxnSp>
        <p:nvCxnSpPr>
          <p:cNvPr id="1964" name="Google Shape;1964;p102"/>
          <p:cNvCxnSpPr/>
          <p:nvPr/>
        </p:nvCxnSpPr>
        <p:spPr>
          <a:xfrm>
            <a:off x="5752850" y="2864725"/>
            <a:ext cx="288600" cy="0"/>
          </a:xfrm>
          <a:prstGeom prst="straightConnector1">
            <a:avLst/>
          </a:prstGeom>
          <a:noFill/>
          <a:ln cap="flat" cmpd="sng" w="19050">
            <a:solidFill>
              <a:srgbClr val="7FC9AC"/>
            </a:solidFill>
            <a:prstDash val="solid"/>
            <a:round/>
            <a:headEnd len="sm" w="sm" type="none"/>
            <a:tailEnd len="med" w="med" type="triangle"/>
          </a:ln>
        </p:spPr>
      </p:cxnSp>
      <p:cxnSp>
        <p:nvCxnSpPr>
          <p:cNvPr id="1965" name="Google Shape;1965;p102"/>
          <p:cNvCxnSpPr/>
          <p:nvPr/>
        </p:nvCxnSpPr>
        <p:spPr>
          <a:xfrm>
            <a:off x="5752850" y="3525725"/>
            <a:ext cx="288600" cy="0"/>
          </a:xfrm>
          <a:prstGeom prst="straightConnector1">
            <a:avLst/>
          </a:prstGeom>
          <a:noFill/>
          <a:ln cap="flat" cmpd="sng" w="19050">
            <a:solidFill>
              <a:srgbClr val="7FC9AC"/>
            </a:solidFill>
            <a:prstDash val="solid"/>
            <a:round/>
            <a:headEnd len="sm" w="sm" type="none"/>
            <a:tailEnd len="med" w="med" type="triangle"/>
          </a:ln>
        </p:spPr>
      </p:cxnSp>
      <p:cxnSp>
        <p:nvCxnSpPr>
          <p:cNvPr id="1966" name="Google Shape;1966;p102"/>
          <p:cNvCxnSpPr/>
          <p:nvPr/>
        </p:nvCxnSpPr>
        <p:spPr>
          <a:xfrm>
            <a:off x="5752850" y="4179475"/>
            <a:ext cx="288600" cy="0"/>
          </a:xfrm>
          <a:prstGeom prst="straightConnector1">
            <a:avLst/>
          </a:prstGeom>
          <a:noFill/>
          <a:ln cap="flat" cmpd="sng" w="19050">
            <a:solidFill>
              <a:srgbClr val="7FC9AC"/>
            </a:solidFill>
            <a:prstDash val="solid"/>
            <a:round/>
            <a:headEnd len="sm" w="sm" type="none"/>
            <a:tailEnd len="med" w="med" type="triangle"/>
          </a:ln>
        </p:spPr>
      </p:cxnSp>
      <p:sp>
        <p:nvSpPr>
          <p:cNvPr id="1967" name="Google Shape;1967;p102"/>
          <p:cNvSpPr/>
          <p:nvPr/>
        </p:nvSpPr>
        <p:spPr>
          <a:xfrm>
            <a:off x="9018950" y="4540874"/>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8" name="Google Shape;1968;p102"/>
          <p:cNvSpPr/>
          <p:nvPr/>
        </p:nvSpPr>
        <p:spPr>
          <a:xfrm>
            <a:off x="9018950" y="4857392"/>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2" Type="http://schemas.openxmlformats.org/officeDocument/2006/relationships/theme" Target="../theme/theme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02.xml"/><Relationship Id="rId42" Type="http://schemas.openxmlformats.org/officeDocument/2006/relationships/slideLayout" Target="../slideLayouts/slideLayout104.xml"/><Relationship Id="rId41" Type="http://schemas.openxmlformats.org/officeDocument/2006/relationships/slideLayout" Target="../slideLayouts/slideLayout103.xml"/><Relationship Id="rId44" Type="http://schemas.openxmlformats.org/officeDocument/2006/relationships/slideLayout" Target="../slideLayouts/slideLayout106.xml"/><Relationship Id="rId43" Type="http://schemas.openxmlformats.org/officeDocument/2006/relationships/slideLayout" Target="../slideLayouts/slideLayout105.xml"/><Relationship Id="rId46" Type="http://schemas.openxmlformats.org/officeDocument/2006/relationships/slideLayout" Target="../slideLayouts/slideLayout108.xml"/><Relationship Id="rId45" Type="http://schemas.openxmlformats.org/officeDocument/2006/relationships/slideLayout" Target="../slideLayouts/slideLayout107.xml"/><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9" Type="http://schemas.openxmlformats.org/officeDocument/2006/relationships/slideLayout" Target="../slideLayouts/slideLayout71.xml"/><Relationship Id="rId48" Type="http://schemas.openxmlformats.org/officeDocument/2006/relationships/slideLayout" Target="../slideLayouts/slideLayout110.xml"/><Relationship Id="rId47" Type="http://schemas.openxmlformats.org/officeDocument/2006/relationships/slideLayout" Target="../slideLayouts/slideLayout109.xml"/><Relationship Id="rId49" Type="http://schemas.openxmlformats.org/officeDocument/2006/relationships/slideLayout" Target="../slideLayouts/slideLayout111.xml"/><Relationship Id="rId5" Type="http://schemas.openxmlformats.org/officeDocument/2006/relationships/slideLayout" Target="../slideLayouts/slideLayout67.xml"/><Relationship Id="rId6" Type="http://schemas.openxmlformats.org/officeDocument/2006/relationships/slideLayout" Target="../slideLayouts/slideLayout68.xml"/><Relationship Id="rId7" Type="http://schemas.openxmlformats.org/officeDocument/2006/relationships/slideLayout" Target="../slideLayouts/slideLayout69.xml"/><Relationship Id="rId8" Type="http://schemas.openxmlformats.org/officeDocument/2006/relationships/slideLayout" Target="../slideLayouts/slideLayout70.xml"/><Relationship Id="rId31" Type="http://schemas.openxmlformats.org/officeDocument/2006/relationships/slideLayout" Target="../slideLayouts/slideLayout93.xml"/><Relationship Id="rId30" Type="http://schemas.openxmlformats.org/officeDocument/2006/relationships/slideLayout" Target="../slideLayouts/slideLayout92.xml"/><Relationship Id="rId33" Type="http://schemas.openxmlformats.org/officeDocument/2006/relationships/slideLayout" Target="../slideLayouts/slideLayout95.xml"/><Relationship Id="rId32" Type="http://schemas.openxmlformats.org/officeDocument/2006/relationships/slideLayout" Target="../slideLayouts/slideLayout94.xml"/><Relationship Id="rId35" Type="http://schemas.openxmlformats.org/officeDocument/2006/relationships/slideLayout" Target="../slideLayouts/slideLayout97.xml"/><Relationship Id="rId34" Type="http://schemas.openxmlformats.org/officeDocument/2006/relationships/slideLayout" Target="../slideLayouts/slideLayout96.xml"/><Relationship Id="rId37" Type="http://schemas.openxmlformats.org/officeDocument/2006/relationships/slideLayout" Target="../slideLayouts/slideLayout99.xml"/><Relationship Id="rId36" Type="http://schemas.openxmlformats.org/officeDocument/2006/relationships/slideLayout" Target="../slideLayouts/slideLayout98.xml"/><Relationship Id="rId39" Type="http://schemas.openxmlformats.org/officeDocument/2006/relationships/slideLayout" Target="../slideLayouts/slideLayout101.xml"/><Relationship Id="rId38" Type="http://schemas.openxmlformats.org/officeDocument/2006/relationships/slideLayout" Target="../slideLayouts/slideLayout100.xml"/><Relationship Id="rId20" Type="http://schemas.openxmlformats.org/officeDocument/2006/relationships/slideLayout" Target="../slideLayouts/slideLayout82.xml"/><Relationship Id="rId22" Type="http://schemas.openxmlformats.org/officeDocument/2006/relationships/slideLayout" Target="../slideLayouts/slideLayout84.xml"/><Relationship Id="rId21" Type="http://schemas.openxmlformats.org/officeDocument/2006/relationships/slideLayout" Target="../slideLayouts/slideLayout83.xml"/><Relationship Id="rId24" Type="http://schemas.openxmlformats.org/officeDocument/2006/relationships/slideLayout" Target="../slideLayouts/slideLayout86.xml"/><Relationship Id="rId23" Type="http://schemas.openxmlformats.org/officeDocument/2006/relationships/slideLayout" Target="../slideLayouts/slideLayout85.xml"/><Relationship Id="rId26" Type="http://schemas.openxmlformats.org/officeDocument/2006/relationships/slideLayout" Target="../slideLayouts/slideLayout88.xml"/><Relationship Id="rId25" Type="http://schemas.openxmlformats.org/officeDocument/2006/relationships/slideLayout" Target="../slideLayouts/slideLayout87.xml"/><Relationship Id="rId28" Type="http://schemas.openxmlformats.org/officeDocument/2006/relationships/slideLayout" Target="../slideLayouts/slideLayout90.xml"/><Relationship Id="rId27" Type="http://schemas.openxmlformats.org/officeDocument/2006/relationships/slideLayout" Target="../slideLayouts/slideLayout89.xml"/><Relationship Id="rId29" Type="http://schemas.openxmlformats.org/officeDocument/2006/relationships/slideLayout" Target="../slideLayouts/slideLayout91.xml"/><Relationship Id="rId51" Type="http://schemas.openxmlformats.org/officeDocument/2006/relationships/slideLayout" Target="../slideLayouts/slideLayout113.xml"/><Relationship Id="rId50" Type="http://schemas.openxmlformats.org/officeDocument/2006/relationships/slideLayout" Target="../slideLayouts/slideLayout112.xml"/><Relationship Id="rId53" Type="http://schemas.openxmlformats.org/officeDocument/2006/relationships/slideLayout" Target="../slideLayouts/slideLayout115.xml"/><Relationship Id="rId52" Type="http://schemas.openxmlformats.org/officeDocument/2006/relationships/slideLayout" Target="../slideLayouts/slideLayout114.xml"/><Relationship Id="rId11" Type="http://schemas.openxmlformats.org/officeDocument/2006/relationships/slideLayout" Target="../slideLayouts/slideLayout73.xml"/><Relationship Id="rId55" Type="http://schemas.openxmlformats.org/officeDocument/2006/relationships/slideLayout" Target="../slideLayouts/slideLayout117.xml"/><Relationship Id="rId10" Type="http://schemas.openxmlformats.org/officeDocument/2006/relationships/slideLayout" Target="../slideLayouts/slideLayout72.xml"/><Relationship Id="rId54" Type="http://schemas.openxmlformats.org/officeDocument/2006/relationships/slideLayout" Target="../slideLayouts/slideLayout116.xml"/><Relationship Id="rId13" Type="http://schemas.openxmlformats.org/officeDocument/2006/relationships/slideLayout" Target="../slideLayouts/slideLayout75.xml"/><Relationship Id="rId57" Type="http://schemas.openxmlformats.org/officeDocument/2006/relationships/theme" Target="../theme/theme6.xml"/><Relationship Id="rId12" Type="http://schemas.openxmlformats.org/officeDocument/2006/relationships/slideLayout" Target="../slideLayouts/slideLayout74.xml"/><Relationship Id="rId56" Type="http://schemas.openxmlformats.org/officeDocument/2006/relationships/slideLayout" Target="../slideLayouts/slideLayout118.xml"/><Relationship Id="rId15" Type="http://schemas.openxmlformats.org/officeDocument/2006/relationships/slideLayout" Target="../slideLayouts/slideLayout77.xml"/><Relationship Id="rId14" Type="http://schemas.openxmlformats.org/officeDocument/2006/relationships/slideLayout" Target="../slideLayouts/slideLayout76.xml"/><Relationship Id="rId17" Type="http://schemas.openxmlformats.org/officeDocument/2006/relationships/slideLayout" Target="../slideLayouts/slideLayout79.xml"/><Relationship Id="rId16" Type="http://schemas.openxmlformats.org/officeDocument/2006/relationships/slideLayout" Target="../slideLayouts/slideLayout78.xml"/><Relationship Id="rId19" Type="http://schemas.openxmlformats.org/officeDocument/2006/relationships/slideLayout" Target="../slideLayouts/slideLayout81.xml"/><Relationship Id="rId18"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58.xml"/><Relationship Id="rId42" Type="http://schemas.openxmlformats.org/officeDocument/2006/relationships/slideLayout" Target="../slideLayouts/slideLayout160.xml"/><Relationship Id="rId41" Type="http://schemas.openxmlformats.org/officeDocument/2006/relationships/slideLayout" Target="../slideLayouts/slideLayout159.xml"/><Relationship Id="rId44" Type="http://schemas.openxmlformats.org/officeDocument/2006/relationships/slideLayout" Target="../slideLayouts/slideLayout162.xml"/><Relationship Id="rId43" Type="http://schemas.openxmlformats.org/officeDocument/2006/relationships/slideLayout" Target="../slideLayouts/slideLayout161.xml"/><Relationship Id="rId46" Type="http://schemas.openxmlformats.org/officeDocument/2006/relationships/slideLayout" Target="../slideLayouts/slideLayout164.xml"/><Relationship Id="rId45" Type="http://schemas.openxmlformats.org/officeDocument/2006/relationships/slideLayout" Target="../slideLayouts/slideLayout163.xml"/><Relationship Id="rId1" Type="http://schemas.openxmlformats.org/officeDocument/2006/relationships/slideLayout" Target="../slideLayouts/slideLayout119.xml"/><Relationship Id="rId2" Type="http://schemas.openxmlformats.org/officeDocument/2006/relationships/slideLayout" Target="../slideLayouts/slideLayout120.xml"/><Relationship Id="rId3" Type="http://schemas.openxmlformats.org/officeDocument/2006/relationships/slideLayout" Target="../slideLayouts/slideLayout121.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48" Type="http://schemas.openxmlformats.org/officeDocument/2006/relationships/slideLayout" Target="../slideLayouts/slideLayout166.xml"/><Relationship Id="rId47" Type="http://schemas.openxmlformats.org/officeDocument/2006/relationships/slideLayout" Target="../slideLayouts/slideLayout165.xml"/><Relationship Id="rId49" Type="http://schemas.openxmlformats.org/officeDocument/2006/relationships/theme" Target="../theme/theme2.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31" Type="http://schemas.openxmlformats.org/officeDocument/2006/relationships/slideLayout" Target="../slideLayouts/slideLayout149.xml"/><Relationship Id="rId30" Type="http://schemas.openxmlformats.org/officeDocument/2006/relationships/slideLayout" Target="../slideLayouts/slideLayout148.xml"/><Relationship Id="rId33" Type="http://schemas.openxmlformats.org/officeDocument/2006/relationships/slideLayout" Target="../slideLayouts/slideLayout151.xml"/><Relationship Id="rId32" Type="http://schemas.openxmlformats.org/officeDocument/2006/relationships/slideLayout" Target="../slideLayouts/slideLayout150.xml"/><Relationship Id="rId35" Type="http://schemas.openxmlformats.org/officeDocument/2006/relationships/slideLayout" Target="../slideLayouts/slideLayout153.xml"/><Relationship Id="rId34" Type="http://schemas.openxmlformats.org/officeDocument/2006/relationships/slideLayout" Target="../slideLayouts/slideLayout152.xml"/><Relationship Id="rId37" Type="http://schemas.openxmlformats.org/officeDocument/2006/relationships/slideLayout" Target="../slideLayouts/slideLayout155.xml"/><Relationship Id="rId36" Type="http://schemas.openxmlformats.org/officeDocument/2006/relationships/slideLayout" Target="../slideLayouts/slideLayout154.xml"/><Relationship Id="rId39" Type="http://schemas.openxmlformats.org/officeDocument/2006/relationships/slideLayout" Target="../slideLayouts/slideLayout157.xml"/><Relationship Id="rId38" Type="http://schemas.openxmlformats.org/officeDocument/2006/relationships/slideLayout" Target="../slideLayouts/slideLayout156.xml"/><Relationship Id="rId20" Type="http://schemas.openxmlformats.org/officeDocument/2006/relationships/slideLayout" Target="../slideLayouts/slideLayout138.xml"/><Relationship Id="rId22" Type="http://schemas.openxmlformats.org/officeDocument/2006/relationships/slideLayout" Target="../slideLayouts/slideLayout140.xml"/><Relationship Id="rId21" Type="http://schemas.openxmlformats.org/officeDocument/2006/relationships/slideLayout" Target="../slideLayouts/slideLayout139.xml"/><Relationship Id="rId24" Type="http://schemas.openxmlformats.org/officeDocument/2006/relationships/slideLayout" Target="../slideLayouts/slideLayout142.xml"/><Relationship Id="rId23" Type="http://schemas.openxmlformats.org/officeDocument/2006/relationships/slideLayout" Target="../slideLayouts/slideLayout141.xml"/><Relationship Id="rId26" Type="http://schemas.openxmlformats.org/officeDocument/2006/relationships/slideLayout" Target="../slideLayouts/slideLayout144.xml"/><Relationship Id="rId25" Type="http://schemas.openxmlformats.org/officeDocument/2006/relationships/slideLayout" Target="../slideLayouts/slideLayout143.xml"/><Relationship Id="rId28" Type="http://schemas.openxmlformats.org/officeDocument/2006/relationships/slideLayout" Target="../slideLayouts/slideLayout146.xml"/><Relationship Id="rId27" Type="http://schemas.openxmlformats.org/officeDocument/2006/relationships/slideLayout" Target="../slideLayouts/slideLayout145.xml"/><Relationship Id="rId29" Type="http://schemas.openxmlformats.org/officeDocument/2006/relationships/slideLayout" Target="../slideLayouts/slideLayout147.xml"/><Relationship Id="rId11" Type="http://schemas.openxmlformats.org/officeDocument/2006/relationships/slideLayout" Target="../slideLayouts/slideLayout129.xml"/><Relationship Id="rId10" Type="http://schemas.openxmlformats.org/officeDocument/2006/relationships/slideLayout" Target="../slideLayouts/slideLayout128.xml"/><Relationship Id="rId13" Type="http://schemas.openxmlformats.org/officeDocument/2006/relationships/slideLayout" Target="../slideLayouts/slideLayout131.xml"/><Relationship Id="rId12" Type="http://schemas.openxmlformats.org/officeDocument/2006/relationships/slideLayout" Target="../slideLayouts/slideLayout130.xml"/><Relationship Id="rId15" Type="http://schemas.openxmlformats.org/officeDocument/2006/relationships/slideLayout" Target="../slideLayouts/slideLayout133.xml"/><Relationship Id="rId14" Type="http://schemas.openxmlformats.org/officeDocument/2006/relationships/slideLayout" Target="../slideLayouts/slideLayout132.xml"/><Relationship Id="rId17" Type="http://schemas.openxmlformats.org/officeDocument/2006/relationships/slideLayout" Target="../slideLayouts/slideLayout135.xml"/><Relationship Id="rId16" Type="http://schemas.openxmlformats.org/officeDocument/2006/relationships/slideLayout" Target="../slideLayouts/slideLayout134.xml"/><Relationship Id="rId19" Type="http://schemas.openxmlformats.org/officeDocument/2006/relationships/slideLayout" Target="../slideLayouts/slideLayout137.xml"/><Relationship Id="rId18" Type="http://schemas.openxmlformats.org/officeDocument/2006/relationships/slideLayout" Target="../slideLayouts/slideLayout136.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167.xml"/><Relationship Id="rId2" Type="http://schemas.openxmlformats.org/officeDocument/2006/relationships/slideLayout" Target="../slideLayouts/slideLayout168.xml"/><Relationship Id="rId3" Type="http://schemas.openxmlformats.org/officeDocument/2006/relationships/slideLayout" Target="../slideLayouts/slideLayout169.xml"/><Relationship Id="rId4" Type="http://schemas.openxmlformats.org/officeDocument/2006/relationships/slideLayout" Target="../slideLayouts/slideLayout170.xml"/><Relationship Id="rId9" Type="http://schemas.openxmlformats.org/officeDocument/2006/relationships/theme" Target="../theme/theme1.xml"/><Relationship Id="rId5" Type="http://schemas.openxmlformats.org/officeDocument/2006/relationships/slideLayout" Target="../slideLayouts/slideLayout171.xml"/><Relationship Id="rId6" Type="http://schemas.openxmlformats.org/officeDocument/2006/relationships/slideLayout" Target="../slideLayouts/slideLayout172.xml"/><Relationship Id="rId7" Type="http://schemas.openxmlformats.org/officeDocument/2006/relationships/slideLayout" Target="../slideLayouts/slideLayout173.xml"/><Relationship Id="rId8" Type="http://schemas.openxmlformats.org/officeDocument/2006/relationships/slideLayout" Target="../slideLayouts/slideLayout17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zh-HK"/>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HK"/>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91" name="Shape 1191"/>
        <p:cNvGrpSpPr/>
        <p:nvPr/>
      </p:nvGrpSpPr>
      <p:grpSpPr>
        <a:xfrm>
          <a:off x="0" y="0"/>
          <a:ext cx="0" cy="0"/>
          <a:chOff x="0" y="0"/>
          <a:chExt cx="0" cy="0"/>
        </a:xfrm>
      </p:grpSpPr>
      <p:sp>
        <p:nvSpPr>
          <p:cNvPr id="1192" name="Google Shape;1192;p6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193" name="Google Shape;1193;p6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194" name="Google Shape;1194;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HK"/>
              <a:t>‹#›</a:t>
            </a:fld>
            <a:endParaRPr/>
          </a:p>
        </p:txBody>
      </p:sp>
    </p:spTree>
  </p:cSld>
  <p:clrMap accent1="accent1" accent2="accent2" accent3="accent3" accent4="accent4" accent5="accent5" accent6="accent6" bg1="lt1" bg2="dk2" tx1="dk1" tx2="lt2" folHlink="folHlink" hlink="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 id="2147483743" r:id="rId34"/>
    <p:sldLayoutId id="2147483744" r:id="rId35"/>
    <p:sldLayoutId id="2147483745" r:id="rId36"/>
    <p:sldLayoutId id="2147483746" r:id="rId37"/>
    <p:sldLayoutId id="2147483747" r:id="rId38"/>
    <p:sldLayoutId id="2147483748" r:id="rId39"/>
    <p:sldLayoutId id="2147483749" r:id="rId40"/>
    <p:sldLayoutId id="2147483750" r:id="rId41"/>
    <p:sldLayoutId id="2147483751" r:id="rId42"/>
    <p:sldLayoutId id="2147483752" r:id="rId43"/>
    <p:sldLayoutId id="2147483753" r:id="rId44"/>
    <p:sldLayoutId id="2147483754" r:id="rId45"/>
    <p:sldLayoutId id="2147483755" r:id="rId46"/>
    <p:sldLayoutId id="2147483756" r:id="rId47"/>
    <p:sldLayoutId id="2147483757" r:id="rId48"/>
    <p:sldLayoutId id="2147483758" r:id="rId49"/>
    <p:sldLayoutId id="2147483759" r:id="rId50"/>
    <p:sldLayoutId id="2147483760" r:id="rId51"/>
    <p:sldLayoutId id="2147483761" r:id="rId52"/>
    <p:sldLayoutId id="2147483762" r:id="rId53"/>
    <p:sldLayoutId id="2147483763" r:id="rId54"/>
    <p:sldLayoutId id="2147483764" r:id="rId55"/>
    <p:sldLayoutId id="2147483765" r:id="rId5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481" name="Shape 2481"/>
        <p:cNvGrpSpPr/>
        <p:nvPr/>
      </p:nvGrpSpPr>
      <p:grpSpPr>
        <a:xfrm>
          <a:off x="0" y="0"/>
          <a:ext cx="0" cy="0"/>
          <a:chOff x="0" y="0"/>
          <a:chExt cx="0" cy="0"/>
        </a:xfrm>
      </p:grpSpPr>
      <p:sp>
        <p:nvSpPr>
          <p:cNvPr id="2482" name="Google Shape;2482;p1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483" name="Google Shape;2483;p1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484" name="Google Shape;2484;p1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HK"/>
              <a:t>‹#›</a:t>
            </a:fld>
            <a:endParaRPr/>
          </a:p>
        </p:txBody>
      </p:sp>
    </p:spTree>
  </p:cSld>
  <p:clrMap accent1="accent1" accent2="accent2" accent3="accent3" accent4="accent4" accent5="accent5" accent6="accent6" bg1="lt1" bg2="dk2" tx1="dk1" tx2="lt2" folHlink="folHlink" hlink="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 id="2147483789" r:id="rId24"/>
    <p:sldLayoutId id="2147483790" r:id="rId25"/>
    <p:sldLayoutId id="2147483791" r:id="rId26"/>
    <p:sldLayoutId id="2147483792" r:id="rId27"/>
    <p:sldLayoutId id="2147483793" r:id="rId28"/>
    <p:sldLayoutId id="2147483794" r:id="rId29"/>
    <p:sldLayoutId id="2147483795" r:id="rId30"/>
    <p:sldLayoutId id="2147483796" r:id="rId31"/>
    <p:sldLayoutId id="2147483797" r:id="rId32"/>
    <p:sldLayoutId id="2147483798" r:id="rId33"/>
    <p:sldLayoutId id="2147483799" r:id="rId34"/>
    <p:sldLayoutId id="2147483800" r:id="rId35"/>
    <p:sldLayoutId id="2147483801" r:id="rId36"/>
    <p:sldLayoutId id="2147483802" r:id="rId37"/>
    <p:sldLayoutId id="2147483803" r:id="rId38"/>
    <p:sldLayoutId id="2147483804" r:id="rId39"/>
    <p:sldLayoutId id="2147483805" r:id="rId40"/>
    <p:sldLayoutId id="2147483806" r:id="rId41"/>
    <p:sldLayoutId id="2147483807" r:id="rId42"/>
    <p:sldLayoutId id="2147483808" r:id="rId43"/>
    <p:sldLayoutId id="2147483809" r:id="rId44"/>
    <p:sldLayoutId id="2147483810" r:id="rId45"/>
    <p:sldLayoutId id="2147483811" r:id="rId46"/>
    <p:sldLayoutId id="2147483812" r:id="rId47"/>
    <p:sldLayoutId id="2147483813" r:id="rId4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613" name="Shape 3613"/>
        <p:cNvGrpSpPr/>
        <p:nvPr/>
      </p:nvGrpSpPr>
      <p:grpSpPr>
        <a:xfrm>
          <a:off x="0" y="0"/>
          <a:ext cx="0" cy="0"/>
          <a:chOff x="0" y="0"/>
          <a:chExt cx="0" cy="0"/>
        </a:xfrm>
      </p:grpSpPr>
      <p:sp>
        <p:nvSpPr>
          <p:cNvPr id="3614" name="Google Shape;3614;p1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615" name="Google Shape;3615;p17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616" name="Google Shape;3616;p1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HK"/>
              <a:t>‹#›</a:t>
            </a:fld>
            <a:endParaRPr/>
          </a:p>
        </p:txBody>
      </p:sp>
    </p:spTree>
  </p:cSld>
  <p:clrMap accent1="accent1" accent2="accent2" accent3="accent3" accent4="accent4" accent5="accent5" accent6="accent6" bg1="lt1" bg2="dk2" tx1="dk1" tx2="lt2" folHlink="folHlink" hlink="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1.xml"/><Relationship Id="rId3" Type="http://schemas.openxmlformats.org/officeDocument/2006/relationships/image" Target="../media/image16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12.xml"/><Relationship Id="rId3" Type="http://schemas.openxmlformats.org/officeDocument/2006/relationships/image" Target="../media/image16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13.xml"/><Relationship Id="rId3" Type="http://schemas.openxmlformats.org/officeDocument/2006/relationships/image" Target="../media/image15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16.xml"/><Relationship Id="rId3" Type="http://schemas.openxmlformats.org/officeDocument/2006/relationships/image" Target="../media/image16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17.xml"/><Relationship Id="rId3" Type="http://schemas.openxmlformats.org/officeDocument/2006/relationships/hyperlink" Target="https://github.com/microsoft/LightGBM" TargetMode="External"/><Relationship Id="rId4" Type="http://schemas.openxmlformats.org/officeDocument/2006/relationships/image" Target="../media/image163.png"/><Relationship Id="rId5" Type="http://schemas.openxmlformats.org/officeDocument/2006/relationships/image" Target="../media/image17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18.xml"/><Relationship Id="rId3" Type="http://schemas.openxmlformats.org/officeDocument/2006/relationships/image" Target="../media/image173.png"/><Relationship Id="rId4" Type="http://schemas.openxmlformats.org/officeDocument/2006/relationships/image" Target="../media/image172.png"/><Relationship Id="rId5" Type="http://schemas.openxmlformats.org/officeDocument/2006/relationships/image" Target="../media/image17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19.xml"/><Relationship Id="rId3" Type="http://schemas.openxmlformats.org/officeDocument/2006/relationships/image" Target="../media/image17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20.xml"/><Relationship Id="rId3" Type="http://schemas.openxmlformats.org/officeDocument/2006/relationships/image" Target="../media/image17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3.xml"/><Relationship Id="rId3" Type="http://schemas.openxmlformats.org/officeDocument/2006/relationships/image" Target="../media/image17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4.xml"/><Relationship Id="rId3" Type="http://schemas.openxmlformats.org/officeDocument/2006/relationships/image" Target="../media/image176.png"/><Relationship Id="rId4" Type="http://schemas.openxmlformats.org/officeDocument/2006/relationships/image" Target="../media/image17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17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8.xml"/><Relationship Id="rId2" Type="http://schemas.openxmlformats.org/officeDocument/2006/relationships/notesSlide" Target="../notesSlides/notesSlide27.xml"/><Relationship Id="rId3" Type="http://schemas.openxmlformats.org/officeDocument/2006/relationships/image" Target="../media/image14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16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 Id="rId3" Type="http://schemas.openxmlformats.org/officeDocument/2006/relationships/image" Target="../media/image16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9" name="Shape 3649"/>
        <p:cNvGrpSpPr/>
        <p:nvPr/>
      </p:nvGrpSpPr>
      <p:grpSpPr>
        <a:xfrm>
          <a:off x="0" y="0"/>
          <a:ext cx="0" cy="0"/>
          <a:chOff x="0" y="0"/>
          <a:chExt cx="0" cy="0"/>
        </a:xfrm>
      </p:grpSpPr>
      <p:sp>
        <p:nvSpPr>
          <p:cNvPr id="3650" name="Google Shape;3650;p180"/>
          <p:cNvSpPr txBox="1"/>
          <p:nvPr>
            <p:ph type="ctrTitle"/>
          </p:nvPr>
        </p:nvSpPr>
        <p:spPr>
          <a:xfrm>
            <a:off x="419300" y="985700"/>
            <a:ext cx="5889300" cy="71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HK"/>
              <a:t>Home Credit Default Risk</a:t>
            </a:r>
            <a:endParaRPr/>
          </a:p>
        </p:txBody>
      </p:sp>
      <p:sp>
        <p:nvSpPr>
          <p:cNvPr id="3651" name="Google Shape;3651;p180"/>
          <p:cNvSpPr txBox="1"/>
          <p:nvPr>
            <p:ph idx="1" type="subTitle"/>
          </p:nvPr>
        </p:nvSpPr>
        <p:spPr>
          <a:xfrm>
            <a:off x="419300" y="1597550"/>
            <a:ext cx="5889300" cy="49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Will more features help?</a:t>
            </a:r>
            <a:endParaRPr/>
          </a:p>
        </p:txBody>
      </p:sp>
      <p:sp>
        <p:nvSpPr>
          <p:cNvPr id="3652" name="Google Shape;3652;p180"/>
          <p:cNvSpPr txBox="1"/>
          <p:nvPr>
            <p:ph idx="2" type="subTitle"/>
          </p:nvPr>
        </p:nvSpPr>
        <p:spPr>
          <a:xfrm>
            <a:off x="549775" y="2861100"/>
            <a:ext cx="3285600" cy="49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Leung, Ko Tsun</a:t>
            </a:r>
            <a:endParaRPr/>
          </a:p>
          <a:p>
            <a:pPr indent="0" lvl="0" marL="0" rtl="0" algn="l">
              <a:spcBef>
                <a:spcPts val="0"/>
              </a:spcBef>
              <a:spcAft>
                <a:spcPts val="0"/>
              </a:spcAft>
              <a:buNone/>
            </a:pPr>
            <a:r>
              <a:rPr lang="zh-HK"/>
              <a:t>Cheng, Tsz Yui</a:t>
            </a:r>
            <a:endParaRPr/>
          </a:p>
          <a:p>
            <a:pPr indent="0" lvl="0" marL="0" rtl="0" algn="l">
              <a:spcBef>
                <a:spcPts val="0"/>
              </a:spcBef>
              <a:spcAft>
                <a:spcPts val="0"/>
              </a:spcAft>
              <a:buNone/>
            </a:pPr>
            <a:r>
              <a:rPr lang="zh-HK"/>
              <a:t>Yang, Po-Yen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2" name="Shape 3732"/>
        <p:cNvGrpSpPr/>
        <p:nvPr/>
      </p:nvGrpSpPr>
      <p:grpSpPr>
        <a:xfrm>
          <a:off x="0" y="0"/>
          <a:ext cx="0" cy="0"/>
          <a:chOff x="0" y="0"/>
          <a:chExt cx="0" cy="0"/>
        </a:xfrm>
      </p:grpSpPr>
      <p:sp>
        <p:nvSpPr>
          <p:cNvPr id="3733" name="Google Shape;3733;p189"/>
          <p:cNvSpPr txBox="1"/>
          <p:nvPr>
            <p:ph type="title"/>
          </p:nvPr>
        </p:nvSpPr>
        <p:spPr>
          <a:xfrm>
            <a:off x="0" y="71145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HK"/>
              <a:t>Exploratory Data Analysis</a:t>
            </a:r>
            <a:endParaRPr/>
          </a:p>
          <a:p>
            <a:pPr indent="0" lvl="0" marL="0" rtl="0" algn="l">
              <a:spcBef>
                <a:spcPts val="0"/>
              </a:spcBef>
              <a:spcAft>
                <a:spcPts val="0"/>
              </a:spcAft>
              <a:buNone/>
            </a:pPr>
            <a:r>
              <a:t/>
            </a:r>
            <a:endParaRPr/>
          </a:p>
        </p:txBody>
      </p:sp>
      <p:sp>
        <p:nvSpPr>
          <p:cNvPr id="3734" name="Google Shape;3734;p189"/>
          <p:cNvSpPr txBox="1"/>
          <p:nvPr>
            <p:ph idx="2" type="title"/>
          </p:nvPr>
        </p:nvSpPr>
        <p:spPr>
          <a:xfrm>
            <a:off x="956400" y="1473725"/>
            <a:ext cx="7231200" cy="3333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zh-HK" sz="1400"/>
              <a:t>A</a:t>
            </a:r>
            <a:r>
              <a:rPr lang="zh-HK" sz="1400"/>
              <a:t>n open-ended process where we calculate statistics and make figures to </a:t>
            </a:r>
            <a:r>
              <a:rPr b="1" lang="zh-HK" sz="1400"/>
              <a:t>find trends, anomalies, patterns, or relationships</a:t>
            </a:r>
            <a:r>
              <a:rPr lang="zh-HK" sz="1400"/>
              <a:t> within the data</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zh-HK" sz="1400"/>
              <a:t>Objectives:</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zh-HK" sz="1400"/>
              <a:t>To learn what the data can tell us</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zh-HK" sz="1400"/>
              <a:t>Make decision on our model choices by helping us determine which </a:t>
            </a:r>
            <a:r>
              <a:rPr b="1" lang="zh-HK" sz="1400"/>
              <a:t>features </a:t>
            </a:r>
            <a:r>
              <a:rPr lang="zh-HK" sz="1400"/>
              <a:t>to use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8" name="Shape 3738"/>
        <p:cNvGrpSpPr/>
        <p:nvPr/>
      </p:nvGrpSpPr>
      <p:grpSpPr>
        <a:xfrm>
          <a:off x="0" y="0"/>
          <a:ext cx="0" cy="0"/>
          <a:chOff x="0" y="0"/>
          <a:chExt cx="0" cy="0"/>
        </a:xfrm>
      </p:grpSpPr>
      <p:sp>
        <p:nvSpPr>
          <p:cNvPr id="3739" name="Google Shape;3739;p190"/>
          <p:cNvSpPr txBox="1"/>
          <p:nvPr>
            <p:ph type="title"/>
          </p:nvPr>
        </p:nvSpPr>
        <p:spPr>
          <a:xfrm>
            <a:off x="732900" y="637700"/>
            <a:ext cx="2501700" cy="180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EDA - </a:t>
            </a:r>
            <a:endParaRPr/>
          </a:p>
          <a:p>
            <a:pPr indent="0" lvl="0" marL="0" rtl="0" algn="l">
              <a:spcBef>
                <a:spcPts val="0"/>
              </a:spcBef>
              <a:spcAft>
                <a:spcPts val="0"/>
              </a:spcAft>
              <a:buNone/>
            </a:pPr>
            <a:r>
              <a:rPr lang="zh-HK"/>
              <a:t>Response Variable</a:t>
            </a:r>
            <a:endParaRPr/>
          </a:p>
        </p:txBody>
      </p:sp>
      <p:sp>
        <p:nvSpPr>
          <p:cNvPr id="3740" name="Google Shape;3740;p190"/>
          <p:cNvSpPr txBox="1"/>
          <p:nvPr>
            <p:ph idx="3" type="title"/>
          </p:nvPr>
        </p:nvSpPr>
        <p:spPr>
          <a:xfrm>
            <a:off x="5766325" y="1014050"/>
            <a:ext cx="2885400" cy="39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sz="1500"/>
              <a:t>Characterisics</a:t>
            </a:r>
            <a:endParaRPr sz="1500"/>
          </a:p>
        </p:txBody>
      </p:sp>
      <p:sp>
        <p:nvSpPr>
          <p:cNvPr id="3741" name="Google Shape;3741;p190"/>
          <p:cNvSpPr txBox="1"/>
          <p:nvPr>
            <p:ph idx="4" type="title"/>
          </p:nvPr>
        </p:nvSpPr>
        <p:spPr>
          <a:xfrm>
            <a:off x="6074575" y="1698975"/>
            <a:ext cx="2268900" cy="3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sz="1100"/>
              <a:t>0 for loan repaid on time</a:t>
            </a:r>
            <a:endParaRPr sz="1100"/>
          </a:p>
        </p:txBody>
      </p:sp>
      <p:sp>
        <p:nvSpPr>
          <p:cNvPr id="3742" name="Google Shape;3742;p190"/>
          <p:cNvSpPr txBox="1"/>
          <p:nvPr>
            <p:ph idx="5" type="title"/>
          </p:nvPr>
        </p:nvSpPr>
        <p:spPr>
          <a:xfrm>
            <a:off x="6074575" y="2042475"/>
            <a:ext cx="2577300" cy="3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sz="1100"/>
              <a:t>1 for clients having payment difficulties</a:t>
            </a:r>
            <a:endParaRPr sz="1100"/>
          </a:p>
        </p:txBody>
      </p:sp>
      <p:sp>
        <p:nvSpPr>
          <p:cNvPr id="3743" name="Google Shape;3743;p190"/>
          <p:cNvSpPr txBox="1"/>
          <p:nvPr>
            <p:ph idx="6" type="title"/>
          </p:nvPr>
        </p:nvSpPr>
        <p:spPr>
          <a:xfrm>
            <a:off x="6074575" y="2436550"/>
            <a:ext cx="2715000" cy="3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sz="1100"/>
              <a:t>Highly </a:t>
            </a:r>
            <a:r>
              <a:rPr lang="zh-HK" sz="1100"/>
              <a:t>imbalanced: Much more 0s than 1s </a:t>
            </a:r>
            <a:endParaRPr sz="1100"/>
          </a:p>
        </p:txBody>
      </p:sp>
      <p:sp>
        <p:nvSpPr>
          <p:cNvPr id="3744" name="Google Shape;3744;p190"/>
          <p:cNvSpPr txBox="1"/>
          <p:nvPr>
            <p:ph idx="7" type="title"/>
          </p:nvPr>
        </p:nvSpPr>
        <p:spPr>
          <a:xfrm>
            <a:off x="6074575" y="2830600"/>
            <a:ext cx="2268900" cy="3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sz="1100"/>
              <a:t>Weighting is preferred</a:t>
            </a:r>
            <a:endParaRPr sz="1100"/>
          </a:p>
        </p:txBody>
      </p:sp>
      <p:pic>
        <p:nvPicPr>
          <p:cNvPr id="3745" name="Google Shape;3745;p190"/>
          <p:cNvPicPr preferRelativeResize="0"/>
          <p:nvPr/>
        </p:nvPicPr>
        <p:blipFill>
          <a:blip r:embed="rId3">
            <a:alphaModFix/>
          </a:blip>
          <a:stretch>
            <a:fillRect/>
          </a:stretch>
        </p:blipFill>
        <p:spPr>
          <a:xfrm>
            <a:off x="0" y="2571750"/>
            <a:ext cx="4355186" cy="2571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9" name="Shape 3749"/>
        <p:cNvGrpSpPr/>
        <p:nvPr/>
      </p:nvGrpSpPr>
      <p:grpSpPr>
        <a:xfrm>
          <a:off x="0" y="0"/>
          <a:ext cx="0" cy="0"/>
          <a:chOff x="0" y="0"/>
          <a:chExt cx="0" cy="0"/>
        </a:xfrm>
      </p:grpSpPr>
      <p:sp>
        <p:nvSpPr>
          <p:cNvPr id="3750" name="Google Shape;3750;p191"/>
          <p:cNvSpPr txBox="1"/>
          <p:nvPr>
            <p:ph idx="3" type="title"/>
          </p:nvPr>
        </p:nvSpPr>
        <p:spPr>
          <a:xfrm>
            <a:off x="6082625" y="1533425"/>
            <a:ext cx="4066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EDA</a:t>
            </a:r>
            <a:endParaRPr/>
          </a:p>
        </p:txBody>
      </p:sp>
      <p:sp>
        <p:nvSpPr>
          <p:cNvPr id="3751" name="Google Shape;3751;p191"/>
          <p:cNvSpPr txBox="1"/>
          <p:nvPr>
            <p:ph idx="5" type="title"/>
          </p:nvPr>
        </p:nvSpPr>
        <p:spPr>
          <a:xfrm>
            <a:off x="6192450" y="2708175"/>
            <a:ext cx="2584800" cy="230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Applicants of most occupation are able to repay loan on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zh-HK"/>
              <a:t>Among all, laborers, sales staff and drivers contain the highest proportion of applicants who are unable to repay loan on time</a:t>
            </a:r>
            <a:endParaRPr/>
          </a:p>
        </p:txBody>
      </p:sp>
      <p:sp>
        <p:nvSpPr>
          <p:cNvPr id="3752" name="Google Shape;3752;p191"/>
          <p:cNvSpPr txBox="1"/>
          <p:nvPr>
            <p:ph idx="4" type="title"/>
          </p:nvPr>
        </p:nvSpPr>
        <p:spPr>
          <a:xfrm>
            <a:off x="6192450" y="2276475"/>
            <a:ext cx="3189900" cy="43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Occupation of Applicants</a:t>
            </a:r>
            <a:endParaRPr/>
          </a:p>
        </p:txBody>
      </p:sp>
      <p:pic>
        <p:nvPicPr>
          <p:cNvPr id="3753" name="Google Shape;3753;p191"/>
          <p:cNvPicPr preferRelativeResize="0"/>
          <p:nvPr/>
        </p:nvPicPr>
        <p:blipFill>
          <a:blip r:embed="rId3">
            <a:alphaModFix/>
          </a:blip>
          <a:stretch>
            <a:fillRect/>
          </a:stretch>
        </p:blipFill>
        <p:spPr>
          <a:xfrm>
            <a:off x="0" y="633900"/>
            <a:ext cx="6192451" cy="387569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7" name="Shape 3757"/>
        <p:cNvGrpSpPr/>
        <p:nvPr/>
      </p:nvGrpSpPr>
      <p:grpSpPr>
        <a:xfrm>
          <a:off x="0" y="0"/>
          <a:ext cx="0" cy="0"/>
          <a:chOff x="0" y="0"/>
          <a:chExt cx="0" cy="0"/>
        </a:xfrm>
      </p:grpSpPr>
      <p:sp>
        <p:nvSpPr>
          <p:cNvPr id="3758" name="Google Shape;3758;p192"/>
          <p:cNvSpPr txBox="1"/>
          <p:nvPr>
            <p:ph idx="5" type="title"/>
          </p:nvPr>
        </p:nvSpPr>
        <p:spPr>
          <a:xfrm>
            <a:off x="6192450" y="2708175"/>
            <a:ext cx="2584800" cy="230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Applicants who are unaccompanied, have the highest chance of default</a:t>
            </a:r>
            <a:endParaRPr/>
          </a:p>
          <a:p>
            <a:pPr indent="0" lvl="0" marL="0" rtl="0" algn="l">
              <a:spcBef>
                <a:spcPts val="0"/>
              </a:spcBef>
              <a:spcAft>
                <a:spcPts val="0"/>
              </a:spcAft>
              <a:buNone/>
            </a:pPr>
            <a:r>
              <a:t/>
            </a:r>
            <a:endParaRPr/>
          </a:p>
          <a:p>
            <a:pPr indent="0" lvl="0" marL="0" rtl="0" algn="l">
              <a:spcBef>
                <a:spcPts val="0"/>
              </a:spcBef>
              <a:spcAft>
                <a:spcPts val="0"/>
              </a:spcAft>
              <a:buNone/>
            </a:pPr>
            <a:r>
              <a:rPr lang="zh-HK"/>
              <a:t>Those who live with family, spouse or children are more likely to repay loan. This could be explained by support from family members</a:t>
            </a:r>
            <a:endParaRPr/>
          </a:p>
        </p:txBody>
      </p:sp>
      <p:sp>
        <p:nvSpPr>
          <p:cNvPr id="3759" name="Google Shape;3759;p192"/>
          <p:cNvSpPr txBox="1"/>
          <p:nvPr>
            <p:ph idx="3" type="title"/>
          </p:nvPr>
        </p:nvSpPr>
        <p:spPr>
          <a:xfrm>
            <a:off x="6082625" y="1533425"/>
            <a:ext cx="4066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EDA</a:t>
            </a:r>
            <a:endParaRPr/>
          </a:p>
        </p:txBody>
      </p:sp>
      <p:sp>
        <p:nvSpPr>
          <p:cNvPr id="3760" name="Google Shape;3760;p192"/>
          <p:cNvSpPr txBox="1"/>
          <p:nvPr>
            <p:ph idx="4" type="title"/>
          </p:nvPr>
        </p:nvSpPr>
        <p:spPr>
          <a:xfrm>
            <a:off x="6192450" y="2276475"/>
            <a:ext cx="3189900" cy="43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Type of the Suite</a:t>
            </a:r>
            <a:endParaRPr/>
          </a:p>
        </p:txBody>
      </p:sp>
      <p:pic>
        <p:nvPicPr>
          <p:cNvPr id="3761" name="Google Shape;3761;p192"/>
          <p:cNvPicPr preferRelativeResize="0"/>
          <p:nvPr/>
        </p:nvPicPr>
        <p:blipFill>
          <a:blip r:embed="rId3">
            <a:alphaModFix/>
          </a:blip>
          <a:stretch>
            <a:fillRect/>
          </a:stretch>
        </p:blipFill>
        <p:spPr>
          <a:xfrm>
            <a:off x="0" y="842225"/>
            <a:ext cx="6192452" cy="3459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5" name="Shape 3765"/>
        <p:cNvGrpSpPr/>
        <p:nvPr/>
      </p:nvGrpSpPr>
      <p:grpSpPr>
        <a:xfrm>
          <a:off x="0" y="0"/>
          <a:ext cx="0" cy="0"/>
          <a:chOff x="0" y="0"/>
          <a:chExt cx="0" cy="0"/>
        </a:xfrm>
      </p:grpSpPr>
      <p:sp>
        <p:nvSpPr>
          <p:cNvPr id="3766" name="Google Shape;3766;p193"/>
          <p:cNvSpPr txBox="1"/>
          <p:nvPr>
            <p:ph type="title"/>
          </p:nvPr>
        </p:nvSpPr>
        <p:spPr>
          <a:xfrm>
            <a:off x="1670750" y="431800"/>
            <a:ext cx="5802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HK"/>
              <a:t>Feature Selection</a:t>
            </a:r>
            <a:endParaRPr/>
          </a:p>
        </p:txBody>
      </p:sp>
      <p:sp>
        <p:nvSpPr>
          <p:cNvPr id="3767" name="Google Shape;3767;p193"/>
          <p:cNvSpPr txBox="1"/>
          <p:nvPr/>
        </p:nvSpPr>
        <p:spPr>
          <a:xfrm>
            <a:off x="881300" y="1415025"/>
            <a:ext cx="2173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1000"/>
              <a:t>Filter features by the rate of missing values</a:t>
            </a:r>
            <a:endParaRPr sz="1000"/>
          </a:p>
          <a:p>
            <a:pPr indent="0" lvl="0" marL="0" rtl="0" algn="l">
              <a:spcBef>
                <a:spcPts val="0"/>
              </a:spcBef>
              <a:spcAft>
                <a:spcPts val="0"/>
              </a:spcAft>
              <a:buNone/>
            </a:pPr>
            <a:r>
              <a:rPr lang="zh-HK" sz="1000"/>
              <a:t>Features with &lt; 70% missing value are selected</a:t>
            </a:r>
            <a:endParaRPr sz="1000"/>
          </a:p>
        </p:txBody>
      </p:sp>
      <p:sp>
        <p:nvSpPr>
          <p:cNvPr id="3768" name="Google Shape;3768;p193"/>
          <p:cNvSpPr txBox="1"/>
          <p:nvPr/>
        </p:nvSpPr>
        <p:spPr>
          <a:xfrm>
            <a:off x="6052650" y="2571750"/>
            <a:ext cx="1461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1000"/>
              <a:t>Select features with high correlation</a:t>
            </a:r>
            <a:r>
              <a:rPr lang="zh-HK" sz="1000"/>
              <a:t>s against the </a:t>
            </a:r>
            <a:r>
              <a:rPr lang="zh-HK" sz="1000"/>
              <a:t>target variable</a:t>
            </a:r>
            <a:endParaRPr sz="1000"/>
          </a:p>
        </p:txBody>
      </p:sp>
      <p:sp>
        <p:nvSpPr>
          <p:cNvPr id="3769" name="Google Shape;3769;p193"/>
          <p:cNvSpPr txBox="1"/>
          <p:nvPr/>
        </p:nvSpPr>
        <p:spPr>
          <a:xfrm>
            <a:off x="881325" y="3783550"/>
            <a:ext cx="21735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1000"/>
              <a:t>Remove highly inter-correlated features</a:t>
            </a:r>
            <a:endParaRPr sz="1000"/>
          </a:p>
          <a:p>
            <a:pPr indent="-292100" lvl="0" marL="457200" rtl="0" algn="l">
              <a:spcBef>
                <a:spcPts val="0"/>
              </a:spcBef>
              <a:spcAft>
                <a:spcPts val="0"/>
              </a:spcAft>
              <a:buSzPts val="1000"/>
              <a:buChar char="-"/>
            </a:pPr>
            <a:r>
              <a:rPr lang="zh-HK" sz="1000"/>
              <a:t>avoid multicollinearity</a:t>
            </a:r>
            <a:endParaRPr sz="1000"/>
          </a:p>
          <a:p>
            <a:pPr indent="-292100" lvl="0" marL="457200" rtl="0" algn="l">
              <a:spcBef>
                <a:spcPts val="0"/>
              </a:spcBef>
              <a:spcAft>
                <a:spcPts val="0"/>
              </a:spcAft>
              <a:buSzPts val="1000"/>
              <a:buChar char="-"/>
            </a:pPr>
            <a:r>
              <a:rPr lang="zh-HK" sz="1000"/>
              <a:t>keep the features containing most info</a:t>
            </a:r>
            <a:endParaRPr sz="1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3" name="Shape 3773"/>
        <p:cNvGrpSpPr/>
        <p:nvPr/>
      </p:nvGrpSpPr>
      <p:grpSpPr>
        <a:xfrm>
          <a:off x="0" y="0"/>
          <a:ext cx="0" cy="0"/>
          <a:chOff x="0" y="0"/>
          <a:chExt cx="0" cy="0"/>
        </a:xfrm>
      </p:grpSpPr>
      <p:sp>
        <p:nvSpPr>
          <p:cNvPr id="3774" name="Google Shape;3774;p194"/>
          <p:cNvSpPr txBox="1"/>
          <p:nvPr>
            <p:ph type="title"/>
          </p:nvPr>
        </p:nvSpPr>
        <p:spPr>
          <a:xfrm>
            <a:off x="523250" y="1839025"/>
            <a:ext cx="38943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Logistic Regression</a:t>
            </a:r>
            <a:endParaRPr/>
          </a:p>
        </p:txBody>
      </p:sp>
      <p:sp>
        <p:nvSpPr>
          <p:cNvPr id="3775" name="Google Shape;3775;p194"/>
          <p:cNvSpPr txBox="1"/>
          <p:nvPr>
            <p:ph idx="2" type="title"/>
          </p:nvPr>
        </p:nvSpPr>
        <p:spPr>
          <a:xfrm>
            <a:off x="523250" y="2222525"/>
            <a:ext cx="38943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HK">
                <a:solidFill>
                  <a:schemeClr val="lt1"/>
                </a:solidFill>
              </a:rPr>
              <a:t>Light Gradient Boosting Machine (LightGBM)</a:t>
            </a:r>
            <a:endParaRPr/>
          </a:p>
        </p:txBody>
      </p:sp>
      <p:sp>
        <p:nvSpPr>
          <p:cNvPr id="3776" name="Google Shape;3776;p194"/>
          <p:cNvSpPr txBox="1"/>
          <p:nvPr>
            <p:ph idx="3" type="title"/>
          </p:nvPr>
        </p:nvSpPr>
        <p:spPr>
          <a:xfrm>
            <a:off x="523250" y="2606025"/>
            <a:ext cx="38943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solidFill>
                  <a:schemeClr val="lt1"/>
                </a:solidFill>
              </a:rPr>
              <a:t>Model Techniques</a:t>
            </a:r>
            <a:endParaRPr/>
          </a:p>
        </p:txBody>
      </p:sp>
      <p:sp>
        <p:nvSpPr>
          <p:cNvPr id="3777" name="Google Shape;3777;p194"/>
          <p:cNvSpPr txBox="1"/>
          <p:nvPr>
            <p:ph idx="4" type="title"/>
          </p:nvPr>
        </p:nvSpPr>
        <p:spPr>
          <a:xfrm>
            <a:off x="303325" y="1185575"/>
            <a:ext cx="4266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Models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1" name="Shape 3781"/>
        <p:cNvGrpSpPr/>
        <p:nvPr/>
      </p:nvGrpSpPr>
      <p:grpSpPr>
        <a:xfrm>
          <a:off x="0" y="0"/>
          <a:ext cx="0" cy="0"/>
          <a:chOff x="0" y="0"/>
          <a:chExt cx="0" cy="0"/>
        </a:xfrm>
      </p:grpSpPr>
      <p:sp>
        <p:nvSpPr>
          <p:cNvPr id="3782" name="Google Shape;3782;p195"/>
          <p:cNvSpPr/>
          <p:nvPr/>
        </p:nvSpPr>
        <p:spPr>
          <a:xfrm>
            <a:off x="-3450" y="1112125"/>
            <a:ext cx="9150900" cy="33279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3" name="Google Shape;3783;p195"/>
          <p:cNvSpPr/>
          <p:nvPr/>
        </p:nvSpPr>
        <p:spPr>
          <a:xfrm>
            <a:off x="-3450" y="1112125"/>
            <a:ext cx="9150900" cy="35517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4" name="Google Shape;3784;p195"/>
          <p:cNvSpPr txBox="1"/>
          <p:nvPr/>
        </p:nvSpPr>
        <p:spPr>
          <a:xfrm>
            <a:off x="369300" y="1183500"/>
            <a:ext cx="4703700" cy="27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zh-HK">
                <a:solidFill>
                  <a:srgbClr val="595959"/>
                </a:solidFill>
                <a:latin typeface="Proxima Nova"/>
                <a:ea typeface="Proxima Nova"/>
                <a:cs typeface="Proxima Nova"/>
                <a:sym typeface="Proxima Nova"/>
              </a:rPr>
              <a:t>Useful for classifying categorical response values</a:t>
            </a:r>
            <a:endParaRPr b="1" i="0" sz="1400" u="none" cap="none" strike="noStrike">
              <a:solidFill>
                <a:srgbClr val="595959"/>
              </a:solidFill>
              <a:latin typeface="Proxima Nova"/>
              <a:ea typeface="Proxima Nova"/>
              <a:cs typeface="Proxima Nova"/>
              <a:sym typeface="Proxima Nova"/>
            </a:endParaRPr>
          </a:p>
        </p:txBody>
      </p:sp>
      <p:sp>
        <p:nvSpPr>
          <p:cNvPr id="3785" name="Google Shape;3785;p195"/>
          <p:cNvSpPr txBox="1"/>
          <p:nvPr/>
        </p:nvSpPr>
        <p:spPr>
          <a:xfrm>
            <a:off x="481525" y="1551657"/>
            <a:ext cx="4153500" cy="344400"/>
          </a:xfrm>
          <a:prstGeom prst="rect">
            <a:avLst/>
          </a:prstGeom>
          <a:noFill/>
          <a:ln>
            <a:noFill/>
          </a:ln>
        </p:spPr>
        <p:txBody>
          <a:bodyPr anchorCtr="0" anchor="t" bIns="0" lIns="0" spcFirstLastPara="1" rIns="0" wrap="square" tIns="0">
            <a:noAutofit/>
          </a:bodyPr>
          <a:lstStyle/>
          <a:p>
            <a:pPr indent="-153499" lvl="0" marL="89999" marR="0" rtl="0" algn="l">
              <a:lnSpc>
                <a:spcPct val="115000"/>
              </a:lnSpc>
              <a:spcBef>
                <a:spcPts val="0"/>
              </a:spcBef>
              <a:spcAft>
                <a:spcPts val="0"/>
              </a:spcAft>
              <a:buClr>
                <a:srgbClr val="555555"/>
              </a:buClr>
              <a:buSzPts val="1000"/>
              <a:buFont typeface="Proxima Nova"/>
              <a:buChar char="●"/>
            </a:pPr>
            <a:r>
              <a:rPr lang="zh-HK" sz="1000">
                <a:solidFill>
                  <a:srgbClr val="555555"/>
                </a:solidFill>
                <a:latin typeface="Proxima Nova"/>
                <a:ea typeface="Proxima Nova"/>
                <a:cs typeface="Proxima Nova"/>
                <a:sym typeface="Proxima Nova"/>
              </a:rPr>
              <a:t>Non-linear transformation to estimate probabilities between 0 and 1</a:t>
            </a:r>
            <a:endParaRPr sz="1000">
              <a:solidFill>
                <a:srgbClr val="555555"/>
              </a:solidFill>
              <a:latin typeface="Proxima Nova"/>
              <a:ea typeface="Proxima Nova"/>
              <a:cs typeface="Proxima Nova"/>
              <a:sym typeface="Proxima Nova"/>
            </a:endParaRPr>
          </a:p>
          <a:p>
            <a:pPr indent="-153499" lvl="0" marL="89999" marR="0" rtl="0" algn="l">
              <a:lnSpc>
                <a:spcPct val="115000"/>
              </a:lnSpc>
              <a:spcBef>
                <a:spcPts val="0"/>
              </a:spcBef>
              <a:spcAft>
                <a:spcPts val="0"/>
              </a:spcAft>
              <a:buClr>
                <a:srgbClr val="555555"/>
              </a:buClr>
              <a:buSzPts val="1000"/>
              <a:buFont typeface="Proxima Nova"/>
              <a:buChar char="●"/>
            </a:pPr>
            <a:r>
              <a:rPr lang="zh-HK" sz="1000">
                <a:solidFill>
                  <a:srgbClr val="555555"/>
                </a:solidFill>
                <a:latin typeface="Proxima Nova"/>
                <a:ea typeface="Proxima Nova"/>
                <a:cs typeface="Proxima Nova"/>
                <a:sym typeface="Proxima Nova"/>
              </a:rPr>
              <a:t>Maximum likelihood estimation used to find parameters in model</a:t>
            </a:r>
            <a:endParaRPr b="0" i="0" sz="1000" u="none" cap="none" strike="noStrike">
              <a:solidFill>
                <a:srgbClr val="000000"/>
              </a:solidFill>
              <a:latin typeface="Proxima Nova"/>
              <a:ea typeface="Proxima Nova"/>
              <a:cs typeface="Proxima Nova"/>
              <a:sym typeface="Proxima Nova"/>
            </a:endParaRPr>
          </a:p>
        </p:txBody>
      </p:sp>
      <p:sp>
        <p:nvSpPr>
          <p:cNvPr id="3786" name="Google Shape;3786;p195"/>
          <p:cNvSpPr txBox="1"/>
          <p:nvPr/>
        </p:nvSpPr>
        <p:spPr>
          <a:xfrm>
            <a:off x="369300" y="1992714"/>
            <a:ext cx="2583000" cy="27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zh-HK">
                <a:solidFill>
                  <a:srgbClr val="595959"/>
                </a:solidFill>
                <a:latin typeface="Proxima Nova"/>
                <a:ea typeface="Proxima Nova"/>
                <a:cs typeface="Proxima Nova"/>
                <a:sym typeface="Proxima Nova"/>
              </a:rPr>
              <a:t>Model assumptions</a:t>
            </a:r>
            <a:endParaRPr b="1" i="0" sz="1400" u="none" cap="none" strike="noStrike">
              <a:solidFill>
                <a:srgbClr val="595959"/>
              </a:solidFill>
              <a:latin typeface="Proxima Nova"/>
              <a:ea typeface="Proxima Nova"/>
              <a:cs typeface="Proxima Nova"/>
              <a:sym typeface="Proxima Nova"/>
            </a:endParaRPr>
          </a:p>
        </p:txBody>
      </p:sp>
      <p:sp>
        <p:nvSpPr>
          <p:cNvPr id="3787" name="Google Shape;3787;p195"/>
          <p:cNvSpPr txBox="1"/>
          <p:nvPr/>
        </p:nvSpPr>
        <p:spPr>
          <a:xfrm>
            <a:off x="376350" y="2997529"/>
            <a:ext cx="2583000" cy="27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zh-HK">
                <a:solidFill>
                  <a:srgbClr val="595959"/>
                </a:solidFill>
                <a:latin typeface="Proxima Nova"/>
                <a:ea typeface="Proxima Nova"/>
                <a:cs typeface="Proxima Nova"/>
                <a:sym typeface="Proxima Nova"/>
              </a:rPr>
              <a:t>Advantage of this model</a:t>
            </a:r>
            <a:endParaRPr b="1" i="0" sz="1400" u="none" cap="none" strike="noStrike">
              <a:solidFill>
                <a:srgbClr val="595959"/>
              </a:solidFill>
              <a:latin typeface="Proxima Nova"/>
              <a:ea typeface="Proxima Nova"/>
              <a:cs typeface="Proxima Nova"/>
              <a:sym typeface="Proxima Nova"/>
            </a:endParaRPr>
          </a:p>
        </p:txBody>
      </p:sp>
      <p:sp>
        <p:nvSpPr>
          <p:cNvPr id="3788" name="Google Shape;3788;p195"/>
          <p:cNvSpPr txBox="1"/>
          <p:nvPr/>
        </p:nvSpPr>
        <p:spPr>
          <a:xfrm>
            <a:off x="492569" y="3365686"/>
            <a:ext cx="2952900" cy="306900"/>
          </a:xfrm>
          <a:prstGeom prst="rect">
            <a:avLst/>
          </a:prstGeom>
          <a:noFill/>
          <a:ln>
            <a:noFill/>
          </a:ln>
        </p:spPr>
        <p:txBody>
          <a:bodyPr anchorCtr="0" anchor="t" bIns="0" lIns="0" spcFirstLastPara="1" rIns="0" wrap="square" tIns="0">
            <a:noAutofit/>
          </a:bodyPr>
          <a:lstStyle/>
          <a:p>
            <a:pPr indent="-153499" lvl="0" marL="89999" marR="0" rtl="0" algn="l">
              <a:lnSpc>
                <a:spcPct val="115000"/>
              </a:lnSpc>
              <a:spcBef>
                <a:spcPts val="0"/>
              </a:spcBef>
              <a:spcAft>
                <a:spcPts val="0"/>
              </a:spcAft>
              <a:buClr>
                <a:srgbClr val="555555"/>
              </a:buClr>
              <a:buSzPts val="1000"/>
              <a:buFont typeface="Proxima Nova"/>
              <a:buChar char="●"/>
            </a:pPr>
            <a:r>
              <a:rPr lang="zh-HK" sz="1000">
                <a:solidFill>
                  <a:srgbClr val="555555"/>
                </a:solidFill>
                <a:latin typeface="Proxima Nova"/>
                <a:ea typeface="Proxima Nova"/>
                <a:cs typeface="Proxima Nova"/>
                <a:sym typeface="Proxima Nova"/>
              </a:rPr>
              <a:t>Easy to implement, interpret and efficient to train</a:t>
            </a:r>
            <a:endParaRPr sz="1000">
              <a:solidFill>
                <a:srgbClr val="555555"/>
              </a:solidFill>
              <a:latin typeface="Proxima Nova"/>
              <a:ea typeface="Proxima Nova"/>
              <a:cs typeface="Proxima Nova"/>
              <a:sym typeface="Proxima Nova"/>
            </a:endParaRPr>
          </a:p>
          <a:p>
            <a:pPr indent="-153499" lvl="0" marL="89999" marR="0" rtl="0" algn="l">
              <a:lnSpc>
                <a:spcPct val="115000"/>
              </a:lnSpc>
              <a:spcBef>
                <a:spcPts val="0"/>
              </a:spcBef>
              <a:spcAft>
                <a:spcPts val="0"/>
              </a:spcAft>
              <a:buClr>
                <a:srgbClr val="555555"/>
              </a:buClr>
              <a:buSzPts val="1000"/>
              <a:buFont typeface="Proxima Nova"/>
              <a:buChar char="●"/>
            </a:pPr>
            <a:r>
              <a:rPr lang="zh-HK" sz="1000">
                <a:solidFill>
                  <a:srgbClr val="555555"/>
                </a:solidFill>
                <a:latin typeface="Proxima Nova"/>
                <a:ea typeface="Proxima Nova"/>
                <a:cs typeface="Proxima Nova"/>
                <a:sym typeface="Proxima Nova"/>
              </a:rPr>
              <a:t>Less-inclined to over-fitting</a:t>
            </a:r>
            <a:endParaRPr sz="1000">
              <a:solidFill>
                <a:srgbClr val="555555"/>
              </a:solidFill>
              <a:latin typeface="Proxima Nova"/>
              <a:ea typeface="Proxima Nova"/>
              <a:cs typeface="Proxima Nova"/>
              <a:sym typeface="Proxima Nova"/>
            </a:endParaRPr>
          </a:p>
          <a:p>
            <a:pPr indent="0" lvl="0" marL="0" marR="0" rtl="0" algn="l">
              <a:lnSpc>
                <a:spcPct val="115000"/>
              </a:lnSpc>
              <a:spcBef>
                <a:spcPts val="0"/>
              </a:spcBef>
              <a:spcAft>
                <a:spcPts val="0"/>
              </a:spcAft>
              <a:buNone/>
            </a:pPr>
            <a:r>
              <a:t/>
            </a:r>
            <a:endParaRPr sz="1000">
              <a:solidFill>
                <a:srgbClr val="555555"/>
              </a:solidFill>
              <a:latin typeface="Proxima Nova"/>
              <a:ea typeface="Proxima Nova"/>
              <a:cs typeface="Proxima Nova"/>
              <a:sym typeface="Proxima Nova"/>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555555"/>
              </a:buClr>
              <a:buSzPts val="1000"/>
              <a:buFont typeface="Arial"/>
              <a:buNone/>
            </a:pPr>
            <a:r>
              <a:t/>
            </a:r>
            <a:endParaRPr b="0" i="0" sz="1000" u="none" cap="none" strike="noStrike">
              <a:solidFill>
                <a:srgbClr val="555555"/>
              </a:solidFill>
              <a:latin typeface="Proxima Nova"/>
              <a:ea typeface="Proxima Nova"/>
              <a:cs typeface="Proxima Nova"/>
              <a:sym typeface="Proxima Nova"/>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rgbClr val="000000"/>
              </a:solidFill>
              <a:latin typeface="Proxima Nova"/>
              <a:ea typeface="Proxima Nova"/>
              <a:cs typeface="Proxima Nova"/>
              <a:sym typeface="Proxima Nova"/>
            </a:endParaRPr>
          </a:p>
        </p:txBody>
      </p:sp>
      <p:sp>
        <p:nvSpPr>
          <p:cNvPr id="3789" name="Google Shape;3789;p195"/>
          <p:cNvSpPr txBox="1"/>
          <p:nvPr/>
        </p:nvSpPr>
        <p:spPr>
          <a:xfrm>
            <a:off x="388150" y="583850"/>
            <a:ext cx="3960300" cy="447600"/>
          </a:xfrm>
          <a:prstGeom prst="rect">
            <a:avLst/>
          </a:prstGeom>
          <a:noFill/>
          <a:ln>
            <a:noFill/>
          </a:ln>
        </p:spPr>
        <p:txBody>
          <a:bodyPr anchorCtr="0" anchor="t" bIns="0" lIns="0" spcFirstLastPara="1" rIns="0" wrap="square" tIns="0">
            <a:noAutofit/>
          </a:bodyPr>
          <a:lstStyle/>
          <a:p>
            <a:pPr indent="-381000" lvl="0" marL="457200" marR="0" rtl="0" algn="ctr">
              <a:lnSpc>
                <a:spcPct val="115000"/>
              </a:lnSpc>
              <a:spcBef>
                <a:spcPts val="0"/>
              </a:spcBef>
              <a:spcAft>
                <a:spcPts val="0"/>
              </a:spcAft>
              <a:buClr>
                <a:srgbClr val="002838"/>
              </a:buClr>
              <a:buSzPts val="2400"/>
              <a:buFont typeface="Proxima Nova"/>
              <a:buAutoNum type="arabicPeriod"/>
            </a:pPr>
            <a:r>
              <a:rPr lang="zh-HK" sz="2400">
                <a:solidFill>
                  <a:srgbClr val="002838"/>
                </a:solidFill>
                <a:latin typeface="Proxima Nova"/>
                <a:ea typeface="Proxima Nova"/>
                <a:cs typeface="Proxima Nova"/>
                <a:sym typeface="Proxima Nova"/>
              </a:rPr>
              <a:t>LOGISTIC</a:t>
            </a:r>
            <a:r>
              <a:rPr b="1" i="0" lang="zh-HK" sz="2400" u="none" cap="none" strike="noStrike">
                <a:solidFill>
                  <a:srgbClr val="002838"/>
                </a:solidFill>
                <a:latin typeface="Proxima Nova"/>
                <a:ea typeface="Proxima Nova"/>
                <a:cs typeface="Proxima Nova"/>
                <a:sym typeface="Proxima Nova"/>
              </a:rPr>
              <a:t> </a:t>
            </a:r>
            <a:r>
              <a:rPr b="1" lang="zh-HK" sz="2400">
                <a:solidFill>
                  <a:srgbClr val="002838"/>
                </a:solidFill>
                <a:latin typeface="Proxima Nova"/>
                <a:ea typeface="Proxima Nova"/>
                <a:cs typeface="Proxima Nova"/>
                <a:sym typeface="Proxima Nova"/>
              </a:rPr>
              <a:t>REGRESSION</a:t>
            </a:r>
            <a:endParaRPr b="1" i="0" sz="2400" u="none" cap="none" strike="noStrike">
              <a:solidFill>
                <a:srgbClr val="002838"/>
              </a:solidFill>
              <a:latin typeface="Proxima Nova"/>
              <a:ea typeface="Proxima Nova"/>
              <a:cs typeface="Proxima Nova"/>
              <a:sym typeface="Proxima Nova"/>
            </a:endParaRPr>
          </a:p>
        </p:txBody>
      </p:sp>
      <p:pic>
        <p:nvPicPr>
          <p:cNvPr id="3790" name="Google Shape;3790;p195"/>
          <p:cNvPicPr preferRelativeResize="0"/>
          <p:nvPr/>
        </p:nvPicPr>
        <p:blipFill>
          <a:blip r:embed="rId3">
            <a:alphaModFix/>
          </a:blip>
          <a:stretch>
            <a:fillRect/>
          </a:stretch>
        </p:blipFill>
        <p:spPr>
          <a:xfrm>
            <a:off x="4777675" y="1112125"/>
            <a:ext cx="4366326" cy="1797925"/>
          </a:xfrm>
          <a:prstGeom prst="rect">
            <a:avLst/>
          </a:prstGeom>
          <a:noFill/>
          <a:ln>
            <a:noFill/>
          </a:ln>
        </p:spPr>
      </p:pic>
      <p:sp>
        <p:nvSpPr>
          <p:cNvPr id="3791" name="Google Shape;3791;p195"/>
          <p:cNvSpPr txBox="1"/>
          <p:nvPr/>
        </p:nvSpPr>
        <p:spPr>
          <a:xfrm>
            <a:off x="481525" y="2360871"/>
            <a:ext cx="3490500" cy="540000"/>
          </a:xfrm>
          <a:prstGeom prst="rect">
            <a:avLst/>
          </a:prstGeom>
          <a:noFill/>
          <a:ln>
            <a:noFill/>
          </a:ln>
        </p:spPr>
        <p:txBody>
          <a:bodyPr anchorCtr="0" anchor="t" bIns="0" lIns="0" spcFirstLastPara="1" rIns="0" wrap="square" tIns="0">
            <a:noAutofit/>
          </a:bodyPr>
          <a:lstStyle/>
          <a:p>
            <a:pPr indent="-153499" lvl="0" marL="89999" marR="0" rtl="0" algn="l">
              <a:lnSpc>
                <a:spcPct val="115000"/>
              </a:lnSpc>
              <a:spcBef>
                <a:spcPts val="0"/>
              </a:spcBef>
              <a:spcAft>
                <a:spcPts val="0"/>
              </a:spcAft>
              <a:buClr>
                <a:srgbClr val="555555"/>
              </a:buClr>
              <a:buSzPts val="1000"/>
              <a:buFont typeface="Proxima Nova"/>
              <a:buChar char="●"/>
            </a:pPr>
            <a:r>
              <a:rPr lang="zh-HK" sz="1000">
                <a:solidFill>
                  <a:srgbClr val="555555"/>
                </a:solidFill>
                <a:latin typeface="Proxima Nova"/>
                <a:ea typeface="Proxima Nova"/>
                <a:cs typeface="Proxima Nova"/>
                <a:sym typeface="Proxima Nova"/>
              </a:rPr>
              <a:t>No outliers in the data</a:t>
            </a:r>
            <a:endParaRPr sz="1000">
              <a:solidFill>
                <a:srgbClr val="555555"/>
              </a:solidFill>
              <a:latin typeface="Proxima Nova"/>
              <a:ea typeface="Proxima Nova"/>
              <a:cs typeface="Proxima Nova"/>
              <a:sym typeface="Proxima Nova"/>
            </a:endParaRPr>
          </a:p>
          <a:p>
            <a:pPr indent="-153499" lvl="0" marL="89999" marR="0" rtl="0" algn="l">
              <a:lnSpc>
                <a:spcPct val="115000"/>
              </a:lnSpc>
              <a:spcBef>
                <a:spcPts val="0"/>
              </a:spcBef>
              <a:spcAft>
                <a:spcPts val="0"/>
              </a:spcAft>
              <a:buClr>
                <a:srgbClr val="555555"/>
              </a:buClr>
              <a:buSzPts val="1000"/>
              <a:buFont typeface="Proxima Nova"/>
              <a:buChar char="●"/>
            </a:pPr>
            <a:r>
              <a:rPr lang="zh-HK" sz="1000">
                <a:solidFill>
                  <a:srgbClr val="555555"/>
                </a:solidFill>
                <a:latin typeface="Proxima Nova"/>
                <a:ea typeface="Proxima Nova"/>
                <a:cs typeface="Proxima Nova"/>
                <a:sym typeface="Proxima Nova"/>
              </a:rPr>
              <a:t>No multi-collinearity between the predictors</a:t>
            </a:r>
            <a:endParaRPr sz="1000">
              <a:solidFill>
                <a:srgbClr val="555555"/>
              </a:solidFill>
              <a:latin typeface="Proxima Nova"/>
              <a:ea typeface="Proxima Nova"/>
              <a:cs typeface="Proxima Nova"/>
              <a:sym typeface="Proxima Nova"/>
            </a:endParaRPr>
          </a:p>
          <a:p>
            <a:pPr indent="-153499" lvl="0" marL="89999" marR="0" rtl="0" algn="l">
              <a:lnSpc>
                <a:spcPct val="115000"/>
              </a:lnSpc>
              <a:spcBef>
                <a:spcPts val="0"/>
              </a:spcBef>
              <a:spcAft>
                <a:spcPts val="0"/>
              </a:spcAft>
              <a:buClr>
                <a:srgbClr val="555555"/>
              </a:buClr>
              <a:buSzPts val="1000"/>
              <a:buFont typeface="Proxima Nova"/>
              <a:buChar char="●"/>
            </a:pPr>
            <a:r>
              <a:rPr lang="zh-HK" sz="1000">
                <a:solidFill>
                  <a:srgbClr val="555555"/>
                </a:solidFill>
                <a:latin typeface="Proxima Nova"/>
                <a:ea typeface="Proxima Nova"/>
                <a:cs typeface="Proxima Nova"/>
                <a:sym typeface="Proxima Nova"/>
              </a:rPr>
              <a:t>Linearity between dependent variable(Y) and the indepdent variables(X)</a:t>
            </a:r>
            <a:endParaRPr sz="1000">
              <a:solidFill>
                <a:srgbClr val="555555"/>
              </a:solidFill>
              <a:latin typeface="Proxima Nova"/>
              <a:ea typeface="Proxima Nova"/>
              <a:cs typeface="Proxima Nova"/>
              <a:sym typeface="Proxima Nova"/>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rgbClr val="000000"/>
              </a:solidFill>
              <a:latin typeface="Proxima Nova"/>
              <a:ea typeface="Proxima Nova"/>
              <a:cs typeface="Proxima Nova"/>
              <a:sym typeface="Proxima Nova"/>
            </a:endParaRPr>
          </a:p>
        </p:txBody>
      </p:sp>
      <p:sp>
        <p:nvSpPr>
          <p:cNvPr id="3792" name="Google Shape;3792;p195"/>
          <p:cNvSpPr txBox="1"/>
          <p:nvPr/>
        </p:nvSpPr>
        <p:spPr>
          <a:xfrm>
            <a:off x="388150" y="3769243"/>
            <a:ext cx="2583000" cy="27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zh-HK">
                <a:solidFill>
                  <a:srgbClr val="595959"/>
                </a:solidFill>
                <a:latin typeface="Proxima Nova"/>
                <a:ea typeface="Proxima Nova"/>
                <a:cs typeface="Proxima Nova"/>
                <a:sym typeface="Proxima Nova"/>
              </a:rPr>
              <a:t>Disadvantage</a:t>
            </a:r>
            <a:r>
              <a:rPr b="1" lang="zh-HK">
                <a:solidFill>
                  <a:srgbClr val="595959"/>
                </a:solidFill>
                <a:latin typeface="Proxima Nova"/>
                <a:ea typeface="Proxima Nova"/>
                <a:cs typeface="Proxima Nova"/>
                <a:sym typeface="Proxima Nova"/>
              </a:rPr>
              <a:t> of this model</a:t>
            </a:r>
            <a:endParaRPr b="1">
              <a:solidFill>
                <a:srgbClr val="595959"/>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b="1">
              <a:solidFill>
                <a:srgbClr val="595959"/>
              </a:solidFill>
              <a:latin typeface="Proxima Nova"/>
              <a:ea typeface="Proxima Nova"/>
              <a:cs typeface="Proxima Nova"/>
              <a:sym typeface="Proxima Nova"/>
            </a:endParaRPr>
          </a:p>
        </p:txBody>
      </p:sp>
      <p:sp>
        <p:nvSpPr>
          <p:cNvPr id="3793" name="Google Shape;3793;p195"/>
          <p:cNvSpPr txBox="1"/>
          <p:nvPr/>
        </p:nvSpPr>
        <p:spPr>
          <a:xfrm>
            <a:off x="481525" y="4137400"/>
            <a:ext cx="4023300" cy="306900"/>
          </a:xfrm>
          <a:prstGeom prst="rect">
            <a:avLst/>
          </a:prstGeom>
          <a:noFill/>
          <a:ln>
            <a:noFill/>
          </a:ln>
        </p:spPr>
        <p:txBody>
          <a:bodyPr anchorCtr="0" anchor="t" bIns="0" lIns="0" spcFirstLastPara="1" rIns="0" wrap="square" tIns="0">
            <a:noAutofit/>
          </a:bodyPr>
          <a:lstStyle/>
          <a:p>
            <a:pPr indent="-153499" lvl="0" marL="89999" marR="0" rtl="0" algn="l">
              <a:lnSpc>
                <a:spcPct val="115000"/>
              </a:lnSpc>
              <a:spcBef>
                <a:spcPts val="0"/>
              </a:spcBef>
              <a:spcAft>
                <a:spcPts val="0"/>
              </a:spcAft>
              <a:buClr>
                <a:srgbClr val="555555"/>
              </a:buClr>
              <a:buSzPts val="1000"/>
              <a:buFont typeface="Proxima Nova"/>
              <a:buChar char="●"/>
            </a:pPr>
            <a:r>
              <a:rPr lang="zh-HK" sz="1000">
                <a:solidFill>
                  <a:srgbClr val="555555"/>
                </a:solidFill>
                <a:latin typeface="Proxima Nova"/>
                <a:ea typeface="Proxima Nova"/>
                <a:cs typeface="Proxima Nova"/>
                <a:sym typeface="Proxima Nova"/>
              </a:rPr>
              <a:t>Low model complexity to obtain complex relations</a:t>
            </a:r>
            <a:endParaRPr sz="1000">
              <a:solidFill>
                <a:srgbClr val="555555"/>
              </a:solidFill>
              <a:latin typeface="Proxima Nova"/>
              <a:ea typeface="Proxima Nova"/>
              <a:cs typeface="Proxima Nova"/>
              <a:sym typeface="Proxima Nova"/>
            </a:endParaRPr>
          </a:p>
          <a:p>
            <a:pPr indent="-153499" lvl="0" marL="89999" marR="0" rtl="0" algn="l">
              <a:lnSpc>
                <a:spcPct val="115000"/>
              </a:lnSpc>
              <a:spcBef>
                <a:spcPts val="0"/>
              </a:spcBef>
              <a:spcAft>
                <a:spcPts val="0"/>
              </a:spcAft>
              <a:buClr>
                <a:srgbClr val="555555"/>
              </a:buClr>
              <a:buSzPts val="1000"/>
              <a:buFont typeface="Proxima Nova"/>
              <a:buChar char="●"/>
            </a:pPr>
            <a:r>
              <a:rPr lang="zh-HK" sz="1000">
                <a:solidFill>
                  <a:srgbClr val="555555"/>
                </a:solidFill>
                <a:latin typeface="Proxima Nova"/>
                <a:ea typeface="Proxima Nova"/>
                <a:cs typeface="Proxima Nova"/>
                <a:sym typeface="Proxima Nova"/>
              </a:rPr>
              <a:t>Lower accuracy for high-dimensional dataset</a:t>
            </a:r>
            <a:endParaRPr sz="1000">
              <a:solidFill>
                <a:srgbClr val="555555"/>
              </a:solidFill>
              <a:latin typeface="Proxima Nova"/>
              <a:ea typeface="Proxima Nova"/>
              <a:cs typeface="Proxima Nova"/>
              <a:sym typeface="Proxima Nova"/>
            </a:endParaRPr>
          </a:p>
          <a:p>
            <a:pPr indent="0" lvl="0" marL="0" marR="0" rtl="0" algn="l">
              <a:lnSpc>
                <a:spcPct val="115000"/>
              </a:lnSpc>
              <a:spcBef>
                <a:spcPts val="0"/>
              </a:spcBef>
              <a:spcAft>
                <a:spcPts val="0"/>
              </a:spcAft>
              <a:buNone/>
            </a:pPr>
            <a:r>
              <a:t/>
            </a:r>
            <a:endParaRPr sz="1000">
              <a:solidFill>
                <a:srgbClr val="555555"/>
              </a:solidFill>
              <a:latin typeface="Proxima Nova"/>
              <a:ea typeface="Proxima Nova"/>
              <a:cs typeface="Proxima Nova"/>
              <a:sym typeface="Proxima Nova"/>
            </a:endParaRPr>
          </a:p>
          <a:p>
            <a:pPr indent="0" lvl="0" marL="0" marR="0" rtl="0" algn="l">
              <a:lnSpc>
                <a:spcPct val="115000"/>
              </a:lnSpc>
              <a:spcBef>
                <a:spcPts val="0"/>
              </a:spcBef>
              <a:spcAft>
                <a:spcPts val="0"/>
              </a:spcAft>
              <a:buNone/>
            </a:pPr>
            <a:r>
              <a:t/>
            </a:r>
            <a:endParaRPr sz="1000">
              <a:solidFill>
                <a:srgbClr val="555555"/>
              </a:solidFill>
              <a:latin typeface="Proxima Nova"/>
              <a:ea typeface="Proxima Nova"/>
              <a:cs typeface="Proxima Nova"/>
              <a:sym typeface="Proxima Nova"/>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555555"/>
              </a:buClr>
              <a:buSzPts val="1000"/>
              <a:buFont typeface="Arial"/>
              <a:buNone/>
            </a:pPr>
            <a:r>
              <a:t/>
            </a:r>
            <a:endParaRPr b="0" i="0" sz="1000" u="none" cap="none" strike="noStrike">
              <a:solidFill>
                <a:srgbClr val="555555"/>
              </a:solidFill>
              <a:latin typeface="Proxima Nova"/>
              <a:ea typeface="Proxima Nova"/>
              <a:cs typeface="Proxima Nova"/>
              <a:sym typeface="Proxima Nova"/>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7" name="Shape 3797"/>
        <p:cNvGrpSpPr/>
        <p:nvPr/>
      </p:nvGrpSpPr>
      <p:grpSpPr>
        <a:xfrm>
          <a:off x="0" y="0"/>
          <a:ext cx="0" cy="0"/>
          <a:chOff x="0" y="0"/>
          <a:chExt cx="0" cy="0"/>
        </a:xfrm>
      </p:grpSpPr>
      <p:sp>
        <p:nvSpPr>
          <p:cNvPr id="3798" name="Google Shape;3798;p196"/>
          <p:cNvSpPr/>
          <p:nvPr/>
        </p:nvSpPr>
        <p:spPr>
          <a:xfrm>
            <a:off x="-3450" y="1112125"/>
            <a:ext cx="9150900" cy="33279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9" name="Google Shape;3799;p196"/>
          <p:cNvSpPr/>
          <p:nvPr/>
        </p:nvSpPr>
        <p:spPr>
          <a:xfrm>
            <a:off x="-3450" y="1112125"/>
            <a:ext cx="9150900" cy="35517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0" name="Google Shape;3800;p196"/>
          <p:cNvSpPr txBox="1"/>
          <p:nvPr/>
        </p:nvSpPr>
        <p:spPr>
          <a:xfrm>
            <a:off x="388150" y="1296400"/>
            <a:ext cx="5298900" cy="3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b="1" lang="zh-HK">
                <a:solidFill>
                  <a:schemeClr val="dk2"/>
                </a:solidFill>
                <a:latin typeface="Proxima Nova"/>
                <a:ea typeface="Proxima Nova"/>
                <a:cs typeface="Proxima Nova"/>
                <a:sym typeface="Proxima Nova"/>
              </a:rPr>
              <a:t>Revolutionary gradient boosting decision tree(GBDT) method </a:t>
            </a:r>
            <a:endParaRPr b="1">
              <a:solidFill>
                <a:srgbClr val="595959"/>
              </a:solidFill>
              <a:latin typeface="Proxima Nova"/>
              <a:ea typeface="Proxima Nova"/>
              <a:cs typeface="Proxima Nova"/>
              <a:sym typeface="Proxima Nova"/>
            </a:endParaRPr>
          </a:p>
        </p:txBody>
      </p:sp>
      <p:sp>
        <p:nvSpPr>
          <p:cNvPr id="3801" name="Google Shape;3801;p196"/>
          <p:cNvSpPr txBox="1"/>
          <p:nvPr/>
        </p:nvSpPr>
        <p:spPr>
          <a:xfrm>
            <a:off x="467675" y="1781050"/>
            <a:ext cx="4663200" cy="2029800"/>
          </a:xfrm>
          <a:prstGeom prst="rect">
            <a:avLst/>
          </a:prstGeom>
          <a:noFill/>
          <a:ln>
            <a:noFill/>
          </a:ln>
        </p:spPr>
        <p:txBody>
          <a:bodyPr anchorCtr="0" anchor="t" bIns="0" lIns="0" spcFirstLastPara="1" rIns="0" wrap="square" tIns="0">
            <a:noAutofit/>
          </a:bodyPr>
          <a:lstStyle/>
          <a:p>
            <a:pPr indent="-153499" lvl="0" marL="89999" marR="0" rtl="0" algn="l">
              <a:lnSpc>
                <a:spcPct val="150000"/>
              </a:lnSpc>
              <a:spcBef>
                <a:spcPts val="0"/>
              </a:spcBef>
              <a:spcAft>
                <a:spcPts val="0"/>
              </a:spcAft>
              <a:buClr>
                <a:srgbClr val="555555"/>
              </a:buClr>
              <a:buSzPts val="1000"/>
              <a:buFont typeface="Proxima Nova"/>
              <a:buChar char="●"/>
            </a:pPr>
            <a:r>
              <a:rPr lang="zh-HK" sz="1000">
                <a:solidFill>
                  <a:srgbClr val="555555"/>
                </a:solidFill>
                <a:latin typeface="Proxima Nova"/>
                <a:ea typeface="Proxima Nova"/>
                <a:cs typeface="Proxima Nova"/>
                <a:sym typeface="Proxima Nova"/>
              </a:rPr>
              <a:t>Developed by Microsoft in 2017, the most popular framework in Kaggle</a:t>
            </a:r>
            <a:endParaRPr sz="1000">
              <a:solidFill>
                <a:srgbClr val="555555"/>
              </a:solidFill>
              <a:latin typeface="Proxima Nova"/>
              <a:ea typeface="Proxima Nova"/>
              <a:cs typeface="Proxima Nova"/>
              <a:sym typeface="Proxima Nova"/>
            </a:endParaRPr>
          </a:p>
          <a:p>
            <a:pPr indent="-153499" lvl="0" marL="89999" marR="0" rtl="0" algn="l">
              <a:lnSpc>
                <a:spcPct val="150000"/>
              </a:lnSpc>
              <a:spcBef>
                <a:spcPts val="0"/>
              </a:spcBef>
              <a:spcAft>
                <a:spcPts val="0"/>
              </a:spcAft>
              <a:buClr>
                <a:srgbClr val="555555"/>
              </a:buClr>
              <a:buSzPts val="1000"/>
              <a:buFont typeface="Proxima Nova"/>
              <a:buChar char="●"/>
            </a:pPr>
            <a:r>
              <a:rPr lang="zh-HK" sz="1000">
                <a:solidFill>
                  <a:srgbClr val="555555"/>
                </a:solidFill>
                <a:latin typeface="Proxima Nova"/>
                <a:ea typeface="Proxima Nova"/>
                <a:cs typeface="Proxima Nova"/>
                <a:sym typeface="Proxima Nova"/>
              </a:rPr>
              <a:t>Fast, distributed, high-performance gradient boosting framework based on decision tree algorithm</a:t>
            </a:r>
            <a:endParaRPr sz="1000">
              <a:solidFill>
                <a:srgbClr val="555555"/>
              </a:solidFill>
              <a:latin typeface="Proxima Nova"/>
              <a:ea typeface="Proxima Nova"/>
              <a:cs typeface="Proxima Nova"/>
              <a:sym typeface="Proxima Nova"/>
            </a:endParaRPr>
          </a:p>
          <a:p>
            <a:pPr indent="-153499" lvl="0" marL="89999" marR="0" rtl="0" algn="l">
              <a:lnSpc>
                <a:spcPct val="150000"/>
              </a:lnSpc>
              <a:spcBef>
                <a:spcPts val="0"/>
              </a:spcBef>
              <a:spcAft>
                <a:spcPts val="0"/>
              </a:spcAft>
              <a:buClr>
                <a:srgbClr val="555555"/>
              </a:buClr>
              <a:buSzPts val="1000"/>
              <a:buFont typeface="Proxima Nova"/>
              <a:buChar char="●"/>
            </a:pPr>
            <a:r>
              <a:rPr lang="zh-HK" sz="1000">
                <a:solidFill>
                  <a:srgbClr val="555555"/>
                </a:solidFill>
                <a:latin typeface="Proxima Nova"/>
                <a:ea typeface="Proxima Nova"/>
                <a:cs typeface="Proxima Nova"/>
                <a:sym typeface="Proxima Nova"/>
              </a:rPr>
              <a:t>GBDT: ensemble model to learn decision by fitting residual errors in each iteration</a:t>
            </a:r>
            <a:endParaRPr sz="1000">
              <a:solidFill>
                <a:srgbClr val="555555"/>
              </a:solidFill>
              <a:latin typeface="Proxima Nova"/>
              <a:ea typeface="Proxima Nova"/>
              <a:cs typeface="Proxima Nova"/>
              <a:sym typeface="Proxima Nova"/>
            </a:endParaRPr>
          </a:p>
          <a:p>
            <a:pPr indent="-153499" lvl="0" marL="89999" rtl="0" algn="l">
              <a:lnSpc>
                <a:spcPct val="150000"/>
              </a:lnSpc>
              <a:spcBef>
                <a:spcPts val="0"/>
              </a:spcBef>
              <a:spcAft>
                <a:spcPts val="0"/>
              </a:spcAft>
              <a:buClr>
                <a:srgbClr val="555555"/>
              </a:buClr>
              <a:buSzPts val="1000"/>
              <a:buFont typeface="Proxima Nova"/>
              <a:buChar char="●"/>
            </a:pPr>
            <a:r>
              <a:rPr lang="zh-HK" sz="1000">
                <a:solidFill>
                  <a:srgbClr val="555555"/>
                </a:solidFill>
                <a:latin typeface="Proxima Nova"/>
                <a:ea typeface="Proxima Nova"/>
                <a:cs typeface="Proxima Nova"/>
                <a:sym typeface="Proxima Nova"/>
              </a:rPr>
              <a:t>Source code(in C++): </a:t>
            </a:r>
            <a:r>
              <a:rPr lang="zh-HK" sz="1000" u="sng">
                <a:solidFill>
                  <a:schemeClr val="accent5"/>
                </a:solidFill>
                <a:latin typeface="Proxima Nova"/>
                <a:ea typeface="Proxima Nova"/>
                <a:cs typeface="Proxima Nova"/>
                <a:sym typeface="Proxima Nova"/>
                <a:hlinkClick r:id="rId3">
                  <a:extLst>
                    <a:ext uri="{A12FA001-AC4F-418D-AE19-62706E023703}">
                      <ahyp:hlinkClr val="tx"/>
                    </a:ext>
                  </a:extLst>
                </a:hlinkClick>
              </a:rPr>
              <a:t>https://github.com/microsoft/LightGBM</a:t>
            </a:r>
            <a:endParaRPr sz="1000">
              <a:solidFill>
                <a:srgbClr val="555555"/>
              </a:solidFill>
              <a:latin typeface="Proxima Nova"/>
              <a:ea typeface="Proxima Nova"/>
              <a:cs typeface="Proxima Nova"/>
              <a:sym typeface="Proxima Nova"/>
            </a:endParaRPr>
          </a:p>
          <a:p>
            <a:pPr indent="-153499" lvl="0" marL="89999" marR="0" rtl="0" algn="l">
              <a:lnSpc>
                <a:spcPct val="150000"/>
              </a:lnSpc>
              <a:spcBef>
                <a:spcPts val="0"/>
              </a:spcBef>
              <a:spcAft>
                <a:spcPts val="0"/>
              </a:spcAft>
              <a:buClr>
                <a:srgbClr val="555555"/>
              </a:buClr>
              <a:buSzPts val="1000"/>
              <a:buFont typeface="Proxima Nova"/>
              <a:buChar char="●"/>
            </a:pPr>
            <a:r>
              <a:rPr lang="zh-HK" sz="1000">
                <a:solidFill>
                  <a:srgbClr val="555555"/>
                </a:solidFill>
                <a:latin typeface="Proxima Nova"/>
                <a:ea typeface="Proxima Nova"/>
                <a:cs typeface="Proxima Nova"/>
                <a:sym typeface="Proxima Nova"/>
              </a:rPr>
              <a:t>An improved model compared to XGBoost in terms of hardware and algorithms</a:t>
            </a:r>
            <a:endParaRPr sz="1000">
              <a:solidFill>
                <a:srgbClr val="555555"/>
              </a:solidFill>
              <a:latin typeface="Proxima Nova"/>
              <a:ea typeface="Proxima Nova"/>
              <a:cs typeface="Proxima Nova"/>
              <a:sym typeface="Proxima Nova"/>
            </a:endParaRPr>
          </a:p>
          <a:p>
            <a:pPr indent="-153499" lvl="0" marL="89999" marR="0" rtl="0" algn="l">
              <a:lnSpc>
                <a:spcPct val="150000"/>
              </a:lnSpc>
              <a:spcBef>
                <a:spcPts val="0"/>
              </a:spcBef>
              <a:spcAft>
                <a:spcPts val="0"/>
              </a:spcAft>
              <a:buClr>
                <a:srgbClr val="555555"/>
              </a:buClr>
              <a:buSzPts val="1000"/>
              <a:buFont typeface="Proxima Nova"/>
              <a:buChar char="●"/>
            </a:pPr>
            <a:r>
              <a:rPr lang="zh-HK" sz="1000">
                <a:solidFill>
                  <a:srgbClr val="555555"/>
                </a:solidFill>
                <a:latin typeface="Proxima Nova"/>
                <a:ea typeface="Proxima Nova"/>
                <a:cs typeface="Proxima Nova"/>
                <a:sym typeface="Proxima Nova"/>
              </a:rPr>
              <a:t>LGBM is Leaf-Wise Tree Growth, compared to Level-Wise Tree Growth in XGBoost</a:t>
            </a:r>
            <a:endParaRPr sz="1000">
              <a:solidFill>
                <a:srgbClr val="555555"/>
              </a:solidFill>
              <a:latin typeface="Proxima Nova"/>
              <a:ea typeface="Proxima Nova"/>
              <a:cs typeface="Proxima Nova"/>
              <a:sym typeface="Proxima Nova"/>
            </a:endParaRPr>
          </a:p>
          <a:p>
            <a:pPr indent="-153499" lvl="0" marL="89999" marR="0" rtl="0" algn="l">
              <a:lnSpc>
                <a:spcPct val="150000"/>
              </a:lnSpc>
              <a:spcBef>
                <a:spcPts val="0"/>
              </a:spcBef>
              <a:spcAft>
                <a:spcPts val="0"/>
              </a:spcAft>
              <a:buClr>
                <a:srgbClr val="555555"/>
              </a:buClr>
              <a:buSzPts val="1000"/>
              <a:buFont typeface="Proxima Nova"/>
              <a:buChar char="●"/>
            </a:pPr>
            <a:r>
              <a:rPr lang="zh-HK" sz="1000">
                <a:solidFill>
                  <a:srgbClr val="555555"/>
                </a:solidFill>
                <a:latin typeface="Proxima Nova"/>
                <a:ea typeface="Proxima Nova"/>
                <a:cs typeface="Proxima Nova"/>
                <a:sym typeface="Proxima Nova"/>
              </a:rPr>
              <a:t>User can minimize overfitting by limiting tree depth or number of leaves</a:t>
            </a:r>
            <a:endParaRPr sz="1000">
              <a:solidFill>
                <a:srgbClr val="555555"/>
              </a:solidFill>
              <a:latin typeface="Proxima Nova"/>
              <a:ea typeface="Proxima Nova"/>
              <a:cs typeface="Proxima Nova"/>
              <a:sym typeface="Proxima Nova"/>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rgbClr val="000000"/>
              </a:solidFill>
              <a:latin typeface="Proxima Nova"/>
              <a:ea typeface="Proxima Nova"/>
              <a:cs typeface="Proxima Nova"/>
              <a:sym typeface="Proxima Nova"/>
            </a:endParaRPr>
          </a:p>
        </p:txBody>
      </p:sp>
      <p:sp>
        <p:nvSpPr>
          <p:cNvPr id="3802" name="Google Shape;3802;p196"/>
          <p:cNvSpPr txBox="1"/>
          <p:nvPr/>
        </p:nvSpPr>
        <p:spPr>
          <a:xfrm>
            <a:off x="388150" y="583850"/>
            <a:ext cx="8506500" cy="447600"/>
          </a:xfrm>
          <a:prstGeom prst="rect">
            <a:avLst/>
          </a:prstGeom>
          <a:noFill/>
          <a:ln>
            <a:noFill/>
          </a:ln>
        </p:spPr>
        <p:txBody>
          <a:bodyPr anchorCtr="0" anchor="t" bIns="0" lIns="0" spcFirstLastPara="1" rIns="0" wrap="square" tIns="0">
            <a:noAutofit/>
          </a:bodyPr>
          <a:lstStyle/>
          <a:p>
            <a:pPr indent="0" lvl="0" marL="457200" marR="0" rtl="0" algn="l">
              <a:lnSpc>
                <a:spcPct val="115000"/>
              </a:lnSpc>
              <a:spcBef>
                <a:spcPts val="0"/>
              </a:spcBef>
              <a:spcAft>
                <a:spcPts val="0"/>
              </a:spcAft>
              <a:buNone/>
            </a:pPr>
            <a:r>
              <a:rPr lang="zh-HK" sz="2400">
                <a:solidFill>
                  <a:srgbClr val="002838"/>
                </a:solidFill>
                <a:latin typeface="Proxima Nova"/>
                <a:ea typeface="Proxima Nova"/>
                <a:cs typeface="Proxima Nova"/>
                <a:sym typeface="Proxima Nova"/>
              </a:rPr>
              <a:t>2. </a:t>
            </a:r>
            <a:r>
              <a:rPr lang="zh-HK" sz="2400">
                <a:solidFill>
                  <a:srgbClr val="002838"/>
                </a:solidFill>
                <a:latin typeface="Proxima Nova"/>
                <a:ea typeface="Proxima Nova"/>
                <a:cs typeface="Proxima Nova"/>
                <a:sym typeface="Proxima Nova"/>
              </a:rPr>
              <a:t>LIGHT</a:t>
            </a:r>
            <a:r>
              <a:rPr b="1" i="0" lang="zh-HK" sz="2400" u="none" cap="none" strike="noStrike">
                <a:solidFill>
                  <a:srgbClr val="002838"/>
                </a:solidFill>
                <a:latin typeface="Proxima Nova"/>
                <a:ea typeface="Proxima Nova"/>
                <a:cs typeface="Proxima Nova"/>
                <a:sym typeface="Proxima Nova"/>
              </a:rPr>
              <a:t> </a:t>
            </a:r>
            <a:r>
              <a:rPr lang="zh-HK" sz="2400">
                <a:solidFill>
                  <a:srgbClr val="002838"/>
                </a:solidFill>
                <a:latin typeface="Proxima Nova"/>
                <a:ea typeface="Proxima Nova"/>
                <a:cs typeface="Proxima Nova"/>
                <a:sym typeface="Proxima Nova"/>
              </a:rPr>
              <a:t>GRADIENT BOOSTING MACHINE </a:t>
            </a:r>
            <a:r>
              <a:rPr b="1" lang="zh-HK" sz="2400">
                <a:solidFill>
                  <a:srgbClr val="002838"/>
                </a:solidFill>
                <a:latin typeface="Proxima Nova"/>
                <a:ea typeface="Proxima Nova"/>
                <a:cs typeface="Proxima Nova"/>
                <a:sym typeface="Proxima Nova"/>
              </a:rPr>
              <a:t>(Light GBM)</a:t>
            </a:r>
            <a:endParaRPr b="1" i="0" sz="2400" u="none" cap="none" strike="noStrike">
              <a:solidFill>
                <a:srgbClr val="002838"/>
              </a:solidFill>
              <a:latin typeface="Proxima Nova"/>
              <a:ea typeface="Proxima Nova"/>
              <a:cs typeface="Proxima Nova"/>
              <a:sym typeface="Proxima Nova"/>
            </a:endParaRPr>
          </a:p>
        </p:txBody>
      </p:sp>
      <p:pic>
        <p:nvPicPr>
          <p:cNvPr id="3803" name="Google Shape;3803;p196"/>
          <p:cNvPicPr preferRelativeResize="0"/>
          <p:nvPr/>
        </p:nvPicPr>
        <p:blipFill>
          <a:blip r:embed="rId4">
            <a:alphaModFix/>
          </a:blip>
          <a:stretch>
            <a:fillRect/>
          </a:stretch>
        </p:blipFill>
        <p:spPr>
          <a:xfrm>
            <a:off x="5458853" y="3299725"/>
            <a:ext cx="3653647" cy="1364100"/>
          </a:xfrm>
          <a:prstGeom prst="rect">
            <a:avLst/>
          </a:prstGeom>
          <a:noFill/>
          <a:ln>
            <a:noFill/>
          </a:ln>
        </p:spPr>
      </p:pic>
      <p:pic>
        <p:nvPicPr>
          <p:cNvPr id="3804" name="Google Shape;3804;p196"/>
          <p:cNvPicPr preferRelativeResize="0"/>
          <p:nvPr/>
        </p:nvPicPr>
        <p:blipFill>
          <a:blip r:embed="rId5">
            <a:alphaModFix/>
          </a:blip>
          <a:stretch>
            <a:fillRect/>
          </a:stretch>
        </p:blipFill>
        <p:spPr>
          <a:xfrm>
            <a:off x="5463317" y="1112125"/>
            <a:ext cx="3684133" cy="1364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8" name="Shape 3808"/>
        <p:cNvGrpSpPr/>
        <p:nvPr/>
      </p:nvGrpSpPr>
      <p:grpSpPr>
        <a:xfrm>
          <a:off x="0" y="0"/>
          <a:ext cx="0" cy="0"/>
          <a:chOff x="0" y="0"/>
          <a:chExt cx="0" cy="0"/>
        </a:xfrm>
      </p:grpSpPr>
      <p:sp>
        <p:nvSpPr>
          <p:cNvPr id="3809" name="Google Shape;3809;p197"/>
          <p:cNvSpPr/>
          <p:nvPr/>
        </p:nvSpPr>
        <p:spPr>
          <a:xfrm>
            <a:off x="-3450" y="1112125"/>
            <a:ext cx="9150900" cy="33279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0" name="Google Shape;3810;p197"/>
          <p:cNvSpPr/>
          <p:nvPr/>
        </p:nvSpPr>
        <p:spPr>
          <a:xfrm>
            <a:off x="-3450" y="1112125"/>
            <a:ext cx="9150900" cy="35517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1" name="Google Shape;3811;p197"/>
          <p:cNvSpPr txBox="1"/>
          <p:nvPr/>
        </p:nvSpPr>
        <p:spPr>
          <a:xfrm>
            <a:off x="376350" y="1310350"/>
            <a:ext cx="5352900" cy="27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zh-HK">
                <a:solidFill>
                  <a:srgbClr val="595959"/>
                </a:solidFill>
                <a:latin typeface="Proxima Nova"/>
                <a:ea typeface="Proxima Nova"/>
                <a:cs typeface="Proxima Nova"/>
                <a:sym typeface="Proxima Nova"/>
              </a:rPr>
              <a:t>Gradient Based One Side Sampling (GOSS) &amp; Exclusive Feature Bundling(EFB)</a:t>
            </a:r>
            <a:endParaRPr b="1" i="0" sz="1400" u="none" cap="none" strike="noStrike">
              <a:solidFill>
                <a:srgbClr val="595959"/>
              </a:solidFill>
              <a:latin typeface="Proxima Nova"/>
              <a:ea typeface="Proxima Nova"/>
              <a:cs typeface="Proxima Nova"/>
              <a:sym typeface="Proxima Nova"/>
            </a:endParaRPr>
          </a:p>
        </p:txBody>
      </p:sp>
      <p:sp>
        <p:nvSpPr>
          <p:cNvPr id="3812" name="Google Shape;3812;p197"/>
          <p:cNvSpPr txBox="1"/>
          <p:nvPr/>
        </p:nvSpPr>
        <p:spPr>
          <a:xfrm>
            <a:off x="466925" y="1910150"/>
            <a:ext cx="5495100" cy="2247900"/>
          </a:xfrm>
          <a:prstGeom prst="rect">
            <a:avLst/>
          </a:prstGeom>
          <a:noFill/>
          <a:ln>
            <a:noFill/>
          </a:ln>
        </p:spPr>
        <p:txBody>
          <a:bodyPr anchorCtr="0" anchor="t" bIns="0" lIns="0" spcFirstLastPara="1" rIns="0" wrap="square" tIns="0">
            <a:noAutofit/>
          </a:bodyPr>
          <a:lstStyle/>
          <a:p>
            <a:pPr indent="-153499" lvl="0" marL="89999" marR="0" rtl="0" algn="l">
              <a:lnSpc>
                <a:spcPct val="150000"/>
              </a:lnSpc>
              <a:spcBef>
                <a:spcPts val="0"/>
              </a:spcBef>
              <a:spcAft>
                <a:spcPts val="0"/>
              </a:spcAft>
              <a:buClr>
                <a:srgbClr val="555555"/>
              </a:buClr>
              <a:buSzPts val="1000"/>
              <a:buFont typeface="Proxima Nova"/>
              <a:buChar char="●"/>
            </a:pPr>
            <a:r>
              <a:rPr lang="zh-HK" sz="1000">
                <a:solidFill>
                  <a:srgbClr val="555555"/>
                </a:solidFill>
                <a:latin typeface="Proxima Nova"/>
                <a:ea typeface="Proxima Nova"/>
                <a:cs typeface="Proxima Nova"/>
                <a:sym typeface="Proxima Nova"/>
              </a:rPr>
              <a:t>We want to s</a:t>
            </a:r>
            <a:r>
              <a:rPr lang="zh-HK" sz="1000">
                <a:solidFill>
                  <a:srgbClr val="555555"/>
                </a:solidFill>
                <a:latin typeface="Proxima Nova"/>
                <a:ea typeface="Proxima Nova"/>
                <a:cs typeface="Proxima Nova"/>
                <a:sym typeface="Proxima Nova"/>
              </a:rPr>
              <a:t>elect the Best Split with instances of larger gradients as they are undertrained</a:t>
            </a:r>
            <a:endParaRPr sz="1000">
              <a:solidFill>
                <a:srgbClr val="555555"/>
              </a:solidFill>
              <a:latin typeface="Proxima Nova"/>
              <a:ea typeface="Proxima Nova"/>
              <a:cs typeface="Proxima Nova"/>
              <a:sym typeface="Proxima Nova"/>
            </a:endParaRPr>
          </a:p>
          <a:p>
            <a:pPr indent="-153499" lvl="0" marL="89999" marR="0" rtl="0" algn="l">
              <a:lnSpc>
                <a:spcPct val="150000"/>
              </a:lnSpc>
              <a:spcBef>
                <a:spcPts val="0"/>
              </a:spcBef>
              <a:spcAft>
                <a:spcPts val="0"/>
              </a:spcAft>
              <a:buClr>
                <a:srgbClr val="555555"/>
              </a:buClr>
              <a:buSzPts val="1000"/>
              <a:buFont typeface="Proxima Nova"/>
              <a:buChar char="●"/>
            </a:pPr>
            <a:r>
              <a:rPr lang="zh-HK" sz="1000">
                <a:solidFill>
                  <a:srgbClr val="555555"/>
                </a:solidFill>
                <a:latin typeface="Proxima Nova"/>
                <a:ea typeface="Proxima Nova"/>
                <a:cs typeface="Proxima Nova"/>
                <a:sym typeface="Proxima Nova"/>
              </a:rPr>
              <a:t>XGBoost uses a histogram-based algorithm with O(#bins * #feature) times, but still needs O(#data * #feature) to construct histogram</a:t>
            </a:r>
            <a:endParaRPr sz="1000">
              <a:solidFill>
                <a:srgbClr val="555555"/>
              </a:solidFill>
              <a:latin typeface="Proxima Nova"/>
              <a:ea typeface="Proxima Nova"/>
              <a:cs typeface="Proxima Nova"/>
              <a:sym typeface="Proxima Nova"/>
            </a:endParaRPr>
          </a:p>
          <a:p>
            <a:pPr indent="-153499" lvl="0" marL="89999" marR="0" rtl="0" algn="l">
              <a:lnSpc>
                <a:spcPct val="150000"/>
              </a:lnSpc>
              <a:spcBef>
                <a:spcPts val="0"/>
              </a:spcBef>
              <a:spcAft>
                <a:spcPts val="0"/>
              </a:spcAft>
              <a:buClr>
                <a:srgbClr val="555555"/>
              </a:buClr>
              <a:buSzPts val="1000"/>
              <a:buFont typeface="Proxima Nova"/>
              <a:buChar char="●"/>
            </a:pPr>
            <a:r>
              <a:rPr lang="zh-HK" sz="1000">
                <a:solidFill>
                  <a:srgbClr val="555555"/>
                </a:solidFill>
                <a:latin typeface="Proxima Nova"/>
                <a:ea typeface="Proxima Nova"/>
                <a:cs typeface="Proxima Nova"/>
                <a:sym typeface="Proxima Nova"/>
              </a:rPr>
              <a:t>GOSS is a novel sampling method to retain large gradient instances, while keeping the data distribution by random sampling on small gradient instances</a:t>
            </a:r>
            <a:endParaRPr sz="1000">
              <a:solidFill>
                <a:srgbClr val="555555"/>
              </a:solidFill>
              <a:latin typeface="Proxima Nova"/>
              <a:ea typeface="Proxima Nova"/>
              <a:cs typeface="Proxima Nova"/>
              <a:sym typeface="Proxima Nova"/>
            </a:endParaRPr>
          </a:p>
          <a:p>
            <a:pPr indent="-153499" lvl="0" marL="89999" marR="0" rtl="0" algn="l">
              <a:lnSpc>
                <a:spcPct val="150000"/>
              </a:lnSpc>
              <a:spcBef>
                <a:spcPts val="0"/>
              </a:spcBef>
              <a:spcAft>
                <a:spcPts val="0"/>
              </a:spcAft>
              <a:buClr>
                <a:srgbClr val="555555"/>
              </a:buClr>
              <a:buSzPts val="1000"/>
              <a:buFont typeface="Proxima Nova"/>
              <a:buChar char="●"/>
            </a:pPr>
            <a:r>
              <a:rPr lang="zh-HK" sz="1000">
                <a:solidFill>
                  <a:srgbClr val="555555"/>
                </a:solidFill>
                <a:latin typeface="Proxima Nova"/>
                <a:ea typeface="Proxima Nova"/>
                <a:cs typeface="Proxima Nova"/>
                <a:sym typeface="Proxima Nova"/>
              </a:rPr>
              <a:t>EFB is used to bundle mutually exclusive features to reduce the complexity to O(#data * #bundle) where #bundle &lt;&lt; #feature</a:t>
            </a:r>
            <a:endParaRPr sz="1000">
              <a:solidFill>
                <a:srgbClr val="555555"/>
              </a:solidFill>
              <a:latin typeface="Proxima Nova"/>
              <a:ea typeface="Proxima Nova"/>
              <a:cs typeface="Proxima Nova"/>
              <a:sym typeface="Proxima Nova"/>
            </a:endParaRPr>
          </a:p>
          <a:p>
            <a:pPr indent="-153499" lvl="0" marL="89999" marR="0" rtl="0" algn="l">
              <a:lnSpc>
                <a:spcPct val="150000"/>
              </a:lnSpc>
              <a:spcBef>
                <a:spcPts val="0"/>
              </a:spcBef>
              <a:spcAft>
                <a:spcPts val="0"/>
              </a:spcAft>
              <a:buClr>
                <a:srgbClr val="555555"/>
              </a:buClr>
              <a:buSzPts val="1000"/>
              <a:buFont typeface="Proxima Nova"/>
              <a:buChar char="●"/>
            </a:pPr>
            <a:r>
              <a:rPr lang="zh-HK" sz="1000">
                <a:solidFill>
                  <a:srgbClr val="555555"/>
                </a:solidFill>
                <a:latin typeface="Proxima Nova"/>
                <a:ea typeface="Proxima Nova"/>
                <a:cs typeface="Proxima Nova"/>
                <a:sym typeface="Proxima Nova"/>
              </a:rPr>
              <a:t>Takeaway: LightGBM adopts an effective way to split the decision tree based on gradient</a:t>
            </a:r>
            <a:endParaRPr b="0" i="0" sz="1000" u="none" cap="none" strike="noStrike">
              <a:solidFill>
                <a:srgbClr val="555555"/>
              </a:solidFill>
              <a:latin typeface="Proxima Nova"/>
              <a:ea typeface="Proxima Nova"/>
              <a:cs typeface="Proxima Nova"/>
              <a:sym typeface="Proxima Nova"/>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rgbClr val="000000"/>
              </a:solidFill>
              <a:latin typeface="Proxima Nova"/>
              <a:ea typeface="Proxima Nova"/>
              <a:cs typeface="Proxima Nova"/>
              <a:sym typeface="Proxima Nova"/>
            </a:endParaRPr>
          </a:p>
        </p:txBody>
      </p:sp>
      <p:sp>
        <p:nvSpPr>
          <p:cNvPr id="3813" name="Google Shape;3813;p197"/>
          <p:cNvSpPr txBox="1"/>
          <p:nvPr/>
        </p:nvSpPr>
        <p:spPr>
          <a:xfrm>
            <a:off x="388150" y="583850"/>
            <a:ext cx="8506500" cy="447600"/>
          </a:xfrm>
          <a:prstGeom prst="rect">
            <a:avLst/>
          </a:prstGeom>
          <a:noFill/>
          <a:ln>
            <a:noFill/>
          </a:ln>
        </p:spPr>
        <p:txBody>
          <a:bodyPr anchorCtr="0" anchor="t" bIns="0" lIns="0" spcFirstLastPara="1" rIns="0" wrap="square" tIns="0">
            <a:noAutofit/>
          </a:bodyPr>
          <a:lstStyle/>
          <a:p>
            <a:pPr indent="0" lvl="0" marL="457200" marR="0" rtl="0" algn="l">
              <a:lnSpc>
                <a:spcPct val="115000"/>
              </a:lnSpc>
              <a:spcBef>
                <a:spcPts val="0"/>
              </a:spcBef>
              <a:spcAft>
                <a:spcPts val="0"/>
              </a:spcAft>
              <a:buNone/>
            </a:pPr>
            <a:r>
              <a:rPr lang="zh-HK" sz="2400">
                <a:solidFill>
                  <a:srgbClr val="002838"/>
                </a:solidFill>
                <a:latin typeface="Proxima Nova"/>
                <a:ea typeface="Proxima Nova"/>
                <a:cs typeface="Proxima Nova"/>
                <a:sym typeface="Proxima Nova"/>
              </a:rPr>
              <a:t>2. LIGHT</a:t>
            </a:r>
            <a:r>
              <a:rPr b="1" i="0" lang="zh-HK" sz="2400" u="none" cap="none" strike="noStrike">
                <a:solidFill>
                  <a:srgbClr val="002838"/>
                </a:solidFill>
                <a:latin typeface="Proxima Nova"/>
                <a:ea typeface="Proxima Nova"/>
                <a:cs typeface="Proxima Nova"/>
                <a:sym typeface="Proxima Nova"/>
              </a:rPr>
              <a:t> </a:t>
            </a:r>
            <a:r>
              <a:rPr lang="zh-HK" sz="2400">
                <a:solidFill>
                  <a:srgbClr val="002838"/>
                </a:solidFill>
                <a:latin typeface="Proxima Nova"/>
                <a:ea typeface="Proxima Nova"/>
                <a:cs typeface="Proxima Nova"/>
                <a:sym typeface="Proxima Nova"/>
              </a:rPr>
              <a:t>GRADIENT BOOSTING MACHINE </a:t>
            </a:r>
            <a:r>
              <a:rPr b="1" lang="zh-HK" sz="2400">
                <a:solidFill>
                  <a:srgbClr val="002838"/>
                </a:solidFill>
                <a:latin typeface="Proxima Nova"/>
                <a:ea typeface="Proxima Nova"/>
                <a:cs typeface="Proxima Nova"/>
                <a:sym typeface="Proxima Nova"/>
              </a:rPr>
              <a:t>(Light GBM)</a:t>
            </a:r>
            <a:endParaRPr b="1" i="0" sz="2400" u="none" cap="none" strike="noStrike">
              <a:solidFill>
                <a:srgbClr val="002838"/>
              </a:solidFill>
              <a:latin typeface="Proxima Nova"/>
              <a:ea typeface="Proxima Nova"/>
              <a:cs typeface="Proxima Nova"/>
              <a:sym typeface="Proxima Nova"/>
            </a:endParaRPr>
          </a:p>
        </p:txBody>
      </p:sp>
      <p:pic>
        <p:nvPicPr>
          <p:cNvPr id="3814" name="Google Shape;3814;p197"/>
          <p:cNvPicPr preferRelativeResize="0"/>
          <p:nvPr/>
        </p:nvPicPr>
        <p:blipFill>
          <a:blip r:embed="rId3">
            <a:alphaModFix/>
          </a:blip>
          <a:stretch>
            <a:fillRect/>
          </a:stretch>
        </p:blipFill>
        <p:spPr>
          <a:xfrm>
            <a:off x="6055972" y="1162296"/>
            <a:ext cx="3091474" cy="3278016"/>
          </a:xfrm>
          <a:prstGeom prst="rect">
            <a:avLst/>
          </a:prstGeom>
          <a:noFill/>
          <a:ln>
            <a:noFill/>
          </a:ln>
        </p:spPr>
      </p:pic>
      <p:pic>
        <p:nvPicPr>
          <p:cNvPr id="3815" name="Google Shape;3815;p197"/>
          <p:cNvPicPr preferRelativeResize="0"/>
          <p:nvPr/>
        </p:nvPicPr>
        <p:blipFill>
          <a:blip r:embed="rId4">
            <a:alphaModFix/>
          </a:blip>
          <a:stretch>
            <a:fillRect/>
          </a:stretch>
        </p:blipFill>
        <p:spPr>
          <a:xfrm>
            <a:off x="6052525" y="1178275"/>
            <a:ext cx="3091476" cy="3246062"/>
          </a:xfrm>
          <a:prstGeom prst="rect">
            <a:avLst/>
          </a:prstGeom>
          <a:noFill/>
          <a:ln>
            <a:noFill/>
          </a:ln>
        </p:spPr>
      </p:pic>
      <p:pic>
        <p:nvPicPr>
          <p:cNvPr id="3816" name="Google Shape;3816;p197"/>
          <p:cNvPicPr preferRelativeResize="0"/>
          <p:nvPr/>
        </p:nvPicPr>
        <p:blipFill>
          <a:blip r:embed="rId5">
            <a:alphaModFix/>
          </a:blip>
          <a:stretch>
            <a:fillRect/>
          </a:stretch>
        </p:blipFill>
        <p:spPr>
          <a:xfrm>
            <a:off x="6055975" y="1112125"/>
            <a:ext cx="3091475" cy="33278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4"/>
                                        </p:tgtEl>
                                        <p:attrNameLst>
                                          <p:attrName>style.visibility</p:attrName>
                                        </p:attrNameLst>
                                      </p:cBhvr>
                                      <p:to>
                                        <p:strVal val="visible"/>
                                      </p:to>
                                    </p:set>
                                    <p:animEffect filter="fade" transition="in">
                                      <p:cBhvr>
                                        <p:cTn dur="1000"/>
                                        <p:tgtEl>
                                          <p:spTgt spid="38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5"/>
                                        </p:tgtEl>
                                        <p:attrNameLst>
                                          <p:attrName>style.visibility</p:attrName>
                                        </p:attrNameLst>
                                      </p:cBhvr>
                                      <p:to>
                                        <p:strVal val="visible"/>
                                      </p:to>
                                    </p:set>
                                    <p:animEffect filter="fade" transition="in">
                                      <p:cBhvr>
                                        <p:cTn dur="1000"/>
                                        <p:tgtEl>
                                          <p:spTgt spid="38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6"/>
                                        </p:tgtEl>
                                        <p:attrNameLst>
                                          <p:attrName>style.visibility</p:attrName>
                                        </p:attrNameLst>
                                      </p:cBhvr>
                                      <p:to>
                                        <p:strVal val="visible"/>
                                      </p:to>
                                    </p:set>
                                    <p:animEffect filter="fade" transition="in">
                                      <p:cBhvr>
                                        <p:cTn dur="1000"/>
                                        <p:tgtEl>
                                          <p:spTgt spid="38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0" name="Shape 3820"/>
        <p:cNvGrpSpPr/>
        <p:nvPr/>
      </p:nvGrpSpPr>
      <p:grpSpPr>
        <a:xfrm>
          <a:off x="0" y="0"/>
          <a:ext cx="0" cy="0"/>
          <a:chOff x="0" y="0"/>
          <a:chExt cx="0" cy="0"/>
        </a:xfrm>
      </p:grpSpPr>
      <p:sp>
        <p:nvSpPr>
          <p:cNvPr id="3821" name="Google Shape;3821;p198"/>
          <p:cNvSpPr/>
          <p:nvPr/>
        </p:nvSpPr>
        <p:spPr>
          <a:xfrm>
            <a:off x="-3450" y="1112125"/>
            <a:ext cx="9150900" cy="33279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2" name="Google Shape;3822;p198"/>
          <p:cNvSpPr/>
          <p:nvPr/>
        </p:nvSpPr>
        <p:spPr>
          <a:xfrm>
            <a:off x="-3450" y="1112125"/>
            <a:ext cx="9150900" cy="35517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3" name="Google Shape;3823;p198"/>
          <p:cNvSpPr txBox="1"/>
          <p:nvPr/>
        </p:nvSpPr>
        <p:spPr>
          <a:xfrm>
            <a:off x="376350" y="1310350"/>
            <a:ext cx="4068000" cy="27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zh-HK">
                <a:solidFill>
                  <a:srgbClr val="595959"/>
                </a:solidFill>
                <a:latin typeface="Proxima Nova"/>
                <a:ea typeface="Proxima Nova"/>
                <a:cs typeface="Proxima Nova"/>
                <a:sym typeface="Proxima Nova"/>
              </a:rPr>
              <a:t>Advantages of LightGBM</a:t>
            </a:r>
            <a:endParaRPr b="1" i="0" sz="1400" u="none" cap="none" strike="noStrike">
              <a:solidFill>
                <a:srgbClr val="595959"/>
              </a:solidFill>
              <a:latin typeface="Proxima Nova"/>
              <a:ea typeface="Proxima Nova"/>
              <a:cs typeface="Proxima Nova"/>
              <a:sym typeface="Proxima Nova"/>
            </a:endParaRPr>
          </a:p>
        </p:txBody>
      </p:sp>
      <p:sp>
        <p:nvSpPr>
          <p:cNvPr id="3824" name="Google Shape;3824;p198"/>
          <p:cNvSpPr txBox="1"/>
          <p:nvPr/>
        </p:nvSpPr>
        <p:spPr>
          <a:xfrm>
            <a:off x="481525" y="1764725"/>
            <a:ext cx="5087100" cy="1678500"/>
          </a:xfrm>
          <a:prstGeom prst="rect">
            <a:avLst/>
          </a:prstGeom>
          <a:noFill/>
          <a:ln>
            <a:noFill/>
          </a:ln>
        </p:spPr>
        <p:txBody>
          <a:bodyPr anchorCtr="0" anchor="t" bIns="0" lIns="0" spcFirstLastPara="1" rIns="0" wrap="square" tIns="0">
            <a:noAutofit/>
          </a:bodyPr>
          <a:lstStyle/>
          <a:p>
            <a:pPr indent="-153499" lvl="0" marL="89999" marR="0" rtl="0" algn="l">
              <a:lnSpc>
                <a:spcPct val="150000"/>
              </a:lnSpc>
              <a:spcBef>
                <a:spcPts val="0"/>
              </a:spcBef>
              <a:spcAft>
                <a:spcPts val="0"/>
              </a:spcAft>
              <a:buClr>
                <a:srgbClr val="555555"/>
              </a:buClr>
              <a:buSzPts val="1000"/>
              <a:buFont typeface="Proxima Nova"/>
              <a:buChar char="●"/>
            </a:pPr>
            <a:r>
              <a:rPr lang="zh-HK" sz="1000">
                <a:solidFill>
                  <a:srgbClr val="555555"/>
                </a:solidFill>
                <a:latin typeface="Proxima Nova"/>
                <a:ea typeface="Proxima Nova"/>
                <a:cs typeface="Proxima Nova"/>
                <a:sym typeface="Proxima Nova"/>
              </a:rPr>
              <a:t>Faster training speed and higher efficiency</a:t>
            </a:r>
            <a:endParaRPr sz="1000">
              <a:solidFill>
                <a:srgbClr val="555555"/>
              </a:solidFill>
              <a:latin typeface="Proxima Nova"/>
              <a:ea typeface="Proxima Nova"/>
              <a:cs typeface="Proxima Nova"/>
              <a:sym typeface="Proxima Nova"/>
            </a:endParaRPr>
          </a:p>
          <a:p>
            <a:pPr indent="-153499" lvl="0" marL="89999" marR="0" rtl="0" algn="l">
              <a:lnSpc>
                <a:spcPct val="150000"/>
              </a:lnSpc>
              <a:spcBef>
                <a:spcPts val="0"/>
              </a:spcBef>
              <a:spcAft>
                <a:spcPts val="0"/>
              </a:spcAft>
              <a:buClr>
                <a:srgbClr val="555555"/>
              </a:buClr>
              <a:buSzPts val="1000"/>
              <a:buFont typeface="Proxima Nova"/>
              <a:buChar char="●"/>
            </a:pPr>
            <a:r>
              <a:rPr lang="zh-HK" sz="1000">
                <a:solidFill>
                  <a:srgbClr val="555555"/>
                </a:solidFill>
                <a:latin typeface="Proxima Nova"/>
                <a:ea typeface="Proxima Nova"/>
                <a:cs typeface="Proxima Nova"/>
                <a:sym typeface="Proxima Nova"/>
              </a:rPr>
              <a:t>Lower memory usage</a:t>
            </a:r>
            <a:endParaRPr sz="1000">
              <a:solidFill>
                <a:srgbClr val="555555"/>
              </a:solidFill>
              <a:latin typeface="Proxima Nova"/>
              <a:ea typeface="Proxima Nova"/>
              <a:cs typeface="Proxima Nova"/>
              <a:sym typeface="Proxima Nova"/>
            </a:endParaRPr>
          </a:p>
          <a:p>
            <a:pPr indent="-153499" lvl="0" marL="89999" marR="0" rtl="0" algn="l">
              <a:lnSpc>
                <a:spcPct val="150000"/>
              </a:lnSpc>
              <a:spcBef>
                <a:spcPts val="0"/>
              </a:spcBef>
              <a:spcAft>
                <a:spcPts val="0"/>
              </a:spcAft>
              <a:buClr>
                <a:srgbClr val="555555"/>
              </a:buClr>
              <a:buSzPts val="1000"/>
              <a:buFont typeface="Proxima Nova"/>
              <a:buChar char="●"/>
            </a:pPr>
            <a:r>
              <a:rPr lang="zh-HK" sz="1000">
                <a:solidFill>
                  <a:srgbClr val="555555"/>
                </a:solidFill>
                <a:latin typeface="Proxima Nova"/>
                <a:ea typeface="Proxima Nova"/>
                <a:cs typeface="Proxima Nova"/>
                <a:sym typeface="Proxima Nova"/>
              </a:rPr>
              <a:t>Better accuracy than any other boosting algorithm</a:t>
            </a:r>
            <a:endParaRPr sz="1000">
              <a:solidFill>
                <a:srgbClr val="555555"/>
              </a:solidFill>
              <a:latin typeface="Proxima Nova"/>
              <a:ea typeface="Proxima Nova"/>
              <a:cs typeface="Proxima Nova"/>
              <a:sym typeface="Proxima Nova"/>
            </a:endParaRPr>
          </a:p>
          <a:p>
            <a:pPr indent="-153499" lvl="0" marL="89999" marR="0" rtl="0" algn="l">
              <a:lnSpc>
                <a:spcPct val="150000"/>
              </a:lnSpc>
              <a:spcBef>
                <a:spcPts val="0"/>
              </a:spcBef>
              <a:spcAft>
                <a:spcPts val="0"/>
              </a:spcAft>
              <a:buClr>
                <a:srgbClr val="555555"/>
              </a:buClr>
              <a:buSzPts val="1000"/>
              <a:buFont typeface="Proxima Nova"/>
              <a:buChar char="●"/>
            </a:pPr>
            <a:r>
              <a:rPr lang="zh-HK" sz="1000">
                <a:solidFill>
                  <a:srgbClr val="555555"/>
                </a:solidFill>
                <a:latin typeface="Proxima Nova"/>
                <a:ea typeface="Proxima Nova"/>
                <a:cs typeface="Proxima Nova"/>
                <a:sym typeface="Proxima Nova"/>
              </a:rPr>
              <a:t>Parallel learning supported</a:t>
            </a:r>
            <a:endParaRPr sz="1000">
              <a:solidFill>
                <a:srgbClr val="555555"/>
              </a:solidFill>
              <a:latin typeface="Proxima Nova"/>
              <a:ea typeface="Proxima Nova"/>
              <a:cs typeface="Proxima Nova"/>
              <a:sym typeface="Proxima Nova"/>
            </a:endParaRPr>
          </a:p>
          <a:p>
            <a:pPr indent="-153499" lvl="0" marL="89999" marR="0" rtl="0" algn="l">
              <a:lnSpc>
                <a:spcPct val="150000"/>
              </a:lnSpc>
              <a:spcBef>
                <a:spcPts val="0"/>
              </a:spcBef>
              <a:spcAft>
                <a:spcPts val="0"/>
              </a:spcAft>
              <a:buClr>
                <a:srgbClr val="555555"/>
              </a:buClr>
              <a:buSzPts val="1000"/>
              <a:buFont typeface="Proxima Nova"/>
              <a:buChar char="●"/>
            </a:pPr>
            <a:r>
              <a:rPr lang="zh-HK" sz="1000">
                <a:solidFill>
                  <a:srgbClr val="555555"/>
                </a:solidFill>
                <a:latin typeface="Proxima Nova"/>
                <a:ea typeface="Proxima Nova"/>
                <a:cs typeface="Proxima Nova"/>
                <a:sym typeface="Proxima Nova"/>
              </a:rPr>
              <a:t>Support categorical variables</a:t>
            </a:r>
            <a:endParaRPr sz="1000">
              <a:solidFill>
                <a:srgbClr val="555555"/>
              </a:solidFill>
              <a:latin typeface="Proxima Nova"/>
              <a:ea typeface="Proxima Nova"/>
              <a:cs typeface="Proxima Nova"/>
              <a:sym typeface="Proxima Nova"/>
            </a:endParaRPr>
          </a:p>
          <a:p>
            <a:pPr indent="-153499" lvl="0" marL="89999" marR="0" rtl="0" algn="l">
              <a:lnSpc>
                <a:spcPct val="150000"/>
              </a:lnSpc>
              <a:spcBef>
                <a:spcPts val="0"/>
              </a:spcBef>
              <a:spcAft>
                <a:spcPts val="0"/>
              </a:spcAft>
              <a:buClr>
                <a:srgbClr val="555555"/>
              </a:buClr>
              <a:buSzPts val="1000"/>
              <a:buFont typeface="Proxima Nova"/>
              <a:buChar char="●"/>
            </a:pPr>
            <a:r>
              <a:rPr lang="zh-HK" sz="1000">
                <a:solidFill>
                  <a:srgbClr val="555555"/>
                </a:solidFill>
                <a:latin typeface="Proxima Nova"/>
                <a:ea typeface="Proxima Nova"/>
                <a:cs typeface="Proxima Nova"/>
                <a:sym typeface="Proxima Nova"/>
              </a:rPr>
              <a:t>Compatible with large datasets</a:t>
            </a:r>
            <a:endParaRPr sz="1000">
              <a:solidFill>
                <a:srgbClr val="555555"/>
              </a:solidFill>
              <a:latin typeface="Proxima Nova"/>
              <a:ea typeface="Proxima Nova"/>
              <a:cs typeface="Proxima Nova"/>
              <a:sym typeface="Proxima Nova"/>
            </a:endParaRPr>
          </a:p>
          <a:p>
            <a:pPr indent="0" lvl="0" marL="0" marR="0" rtl="0" algn="l">
              <a:lnSpc>
                <a:spcPct val="150000"/>
              </a:lnSpc>
              <a:spcBef>
                <a:spcPts val="0"/>
              </a:spcBef>
              <a:spcAft>
                <a:spcPts val="0"/>
              </a:spcAft>
              <a:buNone/>
            </a:pPr>
            <a:r>
              <a:t/>
            </a:r>
            <a:endParaRPr sz="1000">
              <a:solidFill>
                <a:srgbClr val="555555"/>
              </a:solidFill>
              <a:latin typeface="Proxima Nova"/>
              <a:ea typeface="Proxima Nova"/>
              <a:cs typeface="Proxima Nova"/>
              <a:sym typeface="Proxima Nova"/>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rgbClr val="000000"/>
              </a:solidFill>
              <a:latin typeface="Proxima Nova"/>
              <a:ea typeface="Proxima Nova"/>
              <a:cs typeface="Proxima Nova"/>
              <a:sym typeface="Proxima Nova"/>
            </a:endParaRPr>
          </a:p>
          <a:p>
            <a:pPr indent="0" lvl="0" marL="0" marR="0" rtl="0" algn="l">
              <a:lnSpc>
                <a:spcPct val="150000"/>
              </a:lnSpc>
              <a:spcBef>
                <a:spcPts val="0"/>
              </a:spcBef>
              <a:spcAft>
                <a:spcPts val="0"/>
              </a:spcAft>
              <a:buClr>
                <a:srgbClr val="555555"/>
              </a:buClr>
              <a:buSzPts val="1000"/>
              <a:buFont typeface="Arial"/>
              <a:buNone/>
            </a:pPr>
            <a:r>
              <a:t/>
            </a:r>
            <a:endParaRPr b="0" i="0" sz="1000" u="none" cap="none" strike="noStrike">
              <a:solidFill>
                <a:srgbClr val="555555"/>
              </a:solidFill>
              <a:latin typeface="Proxima Nova"/>
              <a:ea typeface="Proxima Nova"/>
              <a:cs typeface="Proxima Nova"/>
              <a:sym typeface="Proxima Nova"/>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rgbClr val="000000"/>
              </a:solidFill>
              <a:latin typeface="Proxima Nova"/>
              <a:ea typeface="Proxima Nova"/>
              <a:cs typeface="Proxima Nova"/>
              <a:sym typeface="Proxima Nova"/>
            </a:endParaRPr>
          </a:p>
        </p:txBody>
      </p:sp>
      <p:sp>
        <p:nvSpPr>
          <p:cNvPr id="3825" name="Google Shape;3825;p198"/>
          <p:cNvSpPr txBox="1"/>
          <p:nvPr/>
        </p:nvSpPr>
        <p:spPr>
          <a:xfrm>
            <a:off x="388150" y="583850"/>
            <a:ext cx="8506500" cy="447600"/>
          </a:xfrm>
          <a:prstGeom prst="rect">
            <a:avLst/>
          </a:prstGeom>
          <a:noFill/>
          <a:ln>
            <a:noFill/>
          </a:ln>
        </p:spPr>
        <p:txBody>
          <a:bodyPr anchorCtr="0" anchor="t" bIns="0" lIns="0" spcFirstLastPara="1" rIns="0" wrap="square" tIns="0">
            <a:noAutofit/>
          </a:bodyPr>
          <a:lstStyle/>
          <a:p>
            <a:pPr indent="0" lvl="0" marL="457200" marR="0" rtl="0" algn="l">
              <a:lnSpc>
                <a:spcPct val="115000"/>
              </a:lnSpc>
              <a:spcBef>
                <a:spcPts val="0"/>
              </a:spcBef>
              <a:spcAft>
                <a:spcPts val="0"/>
              </a:spcAft>
              <a:buNone/>
            </a:pPr>
            <a:r>
              <a:rPr lang="zh-HK" sz="2400">
                <a:solidFill>
                  <a:srgbClr val="002838"/>
                </a:solidFill>
                <a:latin typeface="Proxima Nova"/>
                <a:ea typeface="Proxima Nova"/>
                <a:cs typeface="Proxima Nova"/>
                <a:sym typeface="Proxima Nova"/>
              </a:rPr>
              <a:t>2. LIGHT</a:t>
            </a:r>
            <a:r>
              <a:rPr b="1" i="0" lang="zh-HK" sz="2400" u="none" cap="none" strike="noStrike">
                <a:solidFill>
                  <a:srgbClr val="002838"/>
                </a:solidFill>
                <a:latin typeface="Proxima Nova"/>
                <a:ea typeface="Proxima Nova"/>
                <a:cs typeface="Proxima Nova"/>
                <a:sym typeface="Proxima Nova"/>
              </a:rPr>
              <a:t> </a:t>
            </a:r>
            <a:r>
              <a:rPr lang="zh-HK" sz="2400">
                <a:solidFill>
                  <a:srgbClr val="002838"/>
                </a:solidFill>
                <a:latin typeface="Proxima Nova"/>
                <a:ea typeface="Proxima Nova"/>
                <a:cs typeface="Proxima Nova"/>
                <a:sym typeface="Proxima Nova"/>
              </a:rPr>
              <a:t>GRADIENT BOOSTING MACHINE </a:t>
            </a:r>
            <a:r>
              <a:rPr b="1" lang="zh-HK" sz="2400">
                <a:solidFill>
                  <a:srgbClr val="002838"/>
                </a:solidFill>
                <a:latin typeface="Proxima Nova"/>
                <a:ea typeface="Proxima Nova"/>
                <a:cs typeface="Proxima Nova"/>
                <a:sym typeface="Proxima Nova"/>
              </a:rPr>
              <a:t>(Light GBM)</a:t>
            </a:r>
            <a:endParaRPr b="1" i="0" sz="2400" u="none" cap="none" strike="noStrike">
              <a:solidFill>
                <a:srgbClr val="002838"/>
              </a:solidFill>
              <a:latin typeface="Proxima Nova"/>
              <a:ea typeface="Proxima Nova"/>
              <a:cs typeface="Proxima Nova"/>
              <a:sym typeface="Proxima Nova"/>
            </a:endParaRPr>
          </a:p>
        </p:txBody>
      </p:sp>
      <p:pic>
        <p:nvPicPr>
          <p:cNvPr id="3826" name="Google Shape;3826;p198"/>
          <p:cNvPicPr preferRelativeResize="0"/>
          <p:nvPr/>
        </p:nvPicPr>
        <p:blipFill rotWithShape="1">
          <a:blip r:embed="rId3">
            <a:alphaModFix/>
          </a:blip>
          <a:srcRect b="7680" l="3434" r="1958" t="0"/>
          <a:stretch/>
        </p:blipFill>
        <p:spPr>
          <a:xfrm>
            <a:off x="5563890" y="1112125"/>
            <a:ext cx="3580110" cy="13947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3656" name="Shape 3656"/>
        <p:cNvGrpSpPr/>
        <p:nvPr/>
      </p:nvGrpSpPr>
      <p:grpSpPr>
        <a:xfrm>
          <a:off x="0" y="0"/>
          <a:ext cx="0" cy="0"/>
          <a:chOff x="0" y="0"/>
          <a:chExt cx="0" cy="0"/>
        </a:xfrm>
      </p:grpSpPr>
      <p:pic>
        <p:nvPicPr>
          <p:cNvPr id="3657" name="Google Shape;3657;p181"/>
          <p:cNvPicPr preferRelativeResize="0"/>
          <p:nvPr/>
        </p:nvPicPr>
        <p:blipFill rotWithShape="1">
          <a:blip r:embed="rId3">
            <a:alphaModFix/>
          </a:blip>
          <a:srcRect b="0" l="0" r="0" t="0"/>
          <a:stretch/>
        </p:blipFill>
        <p:spPr>
          <a:xfrm>
            <a:off x="0" y="0"/>
            <a:ext cx="2590800" cy="5143500"/>
          </a:xfrm>
          <a:prstGeom prst="rect">
            <a:avLst/>
          </a:prstGeom>
          <a:noFill/>
          <a:ln>
            <a:noFill/>
          </a:ln>
        </p:spPr>
      </p:pic>
      <p:sp>
        <p:nvSpPr>
          <p:cNvPr id="3658" name="Google Shape;3658;p181"/>
          <p:cNvSpPr txBox="1"/>
          <p:nvPr/>
        </p:nvSpPr>
        <p:spPr>
          <a:xfrm>
            <a:off x="370950" y="483100"/>
            <a:ext cx="2102100" cy="819000"/>
          </a:xfrm>
          <a:prstGeom prst="rect">
            <a:avLst/>
          </a:prstGeom>
          <a:noFill/>
          <a:ln>
            <a:noFill/>
          </a:ln>
        </p:spPr>
        <p:txBody>
          <a:bodyPr anchorCtr="0" anchor="ctr" bIns="91425" lIns="91425" spcFirstLastPara="1" rIns="91425" wrap="square" tIns="91425">
            <a:noAutofit/>
          </a:bodyPr>
          <a:lstStyle/>
          <a:p>
            <a:pPr indent="0" lvl="0" marL="0" marR="0" rtl="0" algn="l">
              <a:lnSpc>
                <a:spcPct val="115537"/>
              </a:lnSpc>
              <a:spcBef>
                <a:spcPts val="0"/>
              </a:spcBef>
              <a:spcAft>
                <a:spcPts val="0"/>
              </a:spcAft>
              <a:buClr>
                <a:srgbClr val="000000"/>
              </a:buClr>
              <a:buSzPts val="2510"/>
              <a:buFont typeface="Arial"/>
              <a:buNone/>
            </a:pPr>
            <a:r>
              <a:rPr b="1" i="0" lang="zh-HK" sz="2510" u="none" cap="none" strike="noStrike">
                <a:solidFill>
                  <a:srgbClr val="FFFEFF"/>
                </a:solidFill>
                <a:latin typeface="Proxima Nova"/>
                <a:ea typeface="Proxima Nova"/>
                <a:cs typeface="Proxima Nova"/>
                <a:sym typeface="Proxima Nova"/>
              </a:rPr>
              <a:t>About</a:t>
            </a:r>
            <a:endParaRPr b="1" i="0" sz="2500" u="none" cap="none" strike="noStrike">
              <a:solidFill>
                <a:srgbClr val="FFFFFF"/>
              </a:solidFill>
              <a:latin typeface="Proxima Nova"/>
              <a:ea typeface="Proxima Nova"/>
              <a:cs typeface="Proxima Nova"/>
              <a:sym typeface="Proxima Nova"/>
            </a:endParaRPr>
          </a:p>
        </p:txBody>
      </p:sp>
      <p:sp>
        <p:nvSpPr>
          <p:cNvPr id="3659" name="Google Shape;3659;p181"/>
          <p:cNvSpPr txBox="1"/>
          <p:nvPr/>
        </p:nvSpPr>
        <p:spPr>
          <a:xfrm>
            <a:off x="380311" y="1620775"/>
            <a:ext cx="1917600" cy="393600"/>
          </a:xfrm>
          <a:prstGeom prst="rect">
            <a:avLst/>
          </a:prstGeom>
          <a:noFill/>
          <a:ln>
            <a:noFill/>
          </a:ln>
        </p:spPr>
        <p:txBody>
          <a:bodyPr anchorCtr="0" anchor="ctr" bIns="91425" lIns="91425" spcFirstLastPara="1" rIns="91425" wrap="square" tIns="91425">
            <a:noAutofit/>
          </a:bodyPr>
          <a:lstStyle/>
          <a:p>
            <a:pPr indent="0" lvl="0" marL="0" marR="0" rtl="0" algn="l">
              <a:lnSpc>
                <a:spcPct val="113333"/>
              </a:lnSpc>
              <a:spcBef>
                <a:spcPts val="0"/>
              </a:spcBef>
              <a:spcAft>
                <a:spcPts val="0"/>
              </a:spcAft>
              <a:buClr>
                <a:srgbClr val="000000"/>
              </a:buClr>
              <a:buSzPts val="1500"/>
              <a:buFont typeface="Arial"/>
              <a:buNone/>
            </a:pPr>
            <a:r>
              <a:rPr b="0" i="0" lang="zh-HK" sz="1500" u="none" cap="none" strike="noStrike">
                <a:solidFill>
                  <a:srgbClr val="7FC9AC"/>
                </a:solidFill>
                <a:latin typeface="Proxima Nova"/>
                <a:ea typeface="Proxima Nova"/>
                <a:cs typeface="Proxima Nova"/>
                <a:sym typeface="Proxima Nova"/>
              </a:rPr>
              <a:t>Overview</a:t>
            </a:r>
            <a:endParaRPr b="0" i="0" sz="1500" u="none" cap="none" strike="noStrike">
              <a:solidFill>
                <a:srgbClr val="7FC9AC"/>
              </a:solidFill>
              <a:latin typeface="Proxima Nova"/>
              <a:ea typeface="Proxima Nova"/>
              <a:cs typeface="Proxima Nova"/>
              <a:sym typeface="Proxima Nova"/>
            </a:endParaRPr>
          </a:p>
        </p:txBody>
      </p:sp>
      <p:sp>
        <p:nvSpPr>
          <p:cNvPr id="3660" name="Google Shape;3660;p181"/>
          <p:cNvSpPr txBox="1"/>
          <p:nvPr/>
        </p:nvSpPr>
        <p:spPr>
          <a:xfrm>
            <a:off x="388674" y="2050225"/>
            <a:ext cx="1917600" cy="393600"/>
          </a:xfrm>
          <a:prstGeom prst="rect">
            <a:avLst/>
          </a:prstGeom>
          <a:noFill/>
          <a:ln>
            <a:noFill/>
          </a:ln>
        </p:spPr>
        <p:txBody>
          <a:bodyPr anchorCtr="0" anchor="ctr" bIns="91425" lIns="91425" spcFirstLastPara="1" rIns="91425" wrap="square" tIns="91425">
            <a:noAutofit/>
          </a:bodyPr>
          <a:lstStyle/>
          <a:p>
            <a:pPr indent="0" lvl="0" marL="0" marR="0" rtl="0" algn="l">
              <a:lnSpc>
                <a:spcPct val="115789"/>
              </a:lnSpc>
              <a:spcBef>
                <a:spcPts val="0"/>
              </a:spcBef>
              <a:spcAft>
                <a:spcPts val="0"/>
              </a:spcAft>
              <a:buClr>
                <a:srgbClr val="000000"/>
              </a:buClr>
              <a:buSzPts val="950"/>
              <a:buFont typeface="Arial"/>
              <a:buNone/>
            </a:pPr>
            <a:r>
              <a:rPr lang="zh-HK" sz="1100">
                <a:solidFill>
                  <a:srgbClr val="FFFEFF"/>
                </a:solidFill>
                <a:latin typeface="Proxima Nova"/>
                <a:ea typeface="Proxima Nova"/>
                <a:cs typeface="Proxima Nova"/>
                <a:sym typeface="Proxima Nova"/>
              </a:rPr>
              <a:t>Home Credit Default Risk</a:t>
            </a:r>
            <a:endParaRPr b="0" i="0" sz="1100" u="none" cap="none" strike="noStrike">
              <a:solidFill>
                <a:srgbClr val="FFFFFF"/>
              </a:solidFill>
              <a:latin typeface="Proxima Nova"/>
              <a:ea typeface="Proxima Nova"/>
              <a:cs typeface="Proxima Nova"/>
              <a:sym typeface="Proxima Nova"/>
            </a:endParaRPr>
          </a:p>
        </p:txBody>
      </p:sp>
      <p:sp>
        <p:nvSpPr>
          <p:cNvPr id="3661" name="Google Shape;3661;p181"/>
          <p:cNvSpPr txBox="1"/>
          <p:nvPr/>
        </p:nvSpPr>
        <p:spPr>
          <a:xfrm>
            <a:off x="3205200" y="1578017"/>
            <a:ext cx="5212800" cy="555300"/>
          </a:xfrm>
          <a:prstGeom prst="rect">
            <a:avLst/>
          </a:prstGeom>
          <a:noFill/>
          <a:ln>
            <a:noFill/>
          </a:ln>
        </p:spPr>
        <p:txBody>
          <a:bodyPr anchorCtr="0" anchor="ctr" bIns="91425" lIns="91425" spcFirstLastPara="1" rIns="91425" wrap="square" tIns="91425">
            <a:noAutofit/>
          </a:bodyPr>
          <a:lstStyle/>
          <a:p>
            <a:pPr indent="0" lvl="0" marL="0" marR="0" rtl="0" algn="ctr">
              <a:lnSpc>
                <a:spcPct val="116000"/>
              </a:lnSpc>
              <a:spcBef>
                <a:spcPts val="0"/>
              </a:spcBef>
              <a:spcAft>
                <a:spcPts val="0"/>
              </a:spcAft>
              <a:buClr>
                <a:srgbClr val="000000"/>
              </a:buClr>
              <a:buSzPts val="2500"/>
              <a:buFont typeface="Arial"/>
              <a:buNone/>
            </a:pPr>
            <a:r>
              <a:rPr b="1" i="0" lang="zh-HK" sz="2500" u="none" cap="none" strike="noStrike">
                <a:solidFill>
                  <a:srgbClr val="000000"/>
                </a:solidFill>
                <a:latin typeface="Proxima Nova"/>
                <a:ea typeface="Proxima Nova"/>
                <a:cs typeface="Proxima Nova"/>
                <a:sym typeface="Proxima Nova"/>
              </a:rPr>
              <a:t>Agenda</a:t>
            </a:r>
            <a:endParaRPr b="1" i="0" sz="2500" u="none" cap="none" strike="noStrike">
              <a:solidFill>
                <a:srgbClr val="000000"/>
              </a:solidFill>
              <a:latin typeface="Proxima Nova"/>
              <a:ea typeface="Proxima Nova"/>
              <a:cs typeface="Proxima Nova"/>
              <a:sym typeface="Proxima Nova"/>
            </a:endParaRPr>
          </a:p>
        </p:txBody>
      </p:sp>
      <p:sp>
        <p:nvSpPr>
          <p:cNvPr id="3662" name="Google Shape;3662;p181"/>
          <p:cNvSpPr txBox="1"/>
          <p:nvPr/>
        </p:nvSpPr>
        <p:spPr>
          <a:xfrm>
            <a:off x="3201296" y="2636592"/>
            <a:ext cx="3675300" cy="260700"/>
          </a:xfrm>
          <a:prstGeom prst="rect">
            <a:avLst/>
          </a:prstGeom>
          <a:noFill/>
          <a:ln>
            <a:noFill/>
          </a:ln>
        </p:spPr>
        <p:txBody>
          <a:bodyPr anchorCtr="0" anchor="ctr" bIns="91425" lIns="91425" spcFirstLastPara="1" rIns="91425" wrap="square" tIns="91425">
            <a:noAutofit/>
          </a:bodyPr>
          <a:lstStyle/>
          <a:p>
            <a:pPr indent="0" lvl="0" marL="0" marR="0" rtl="0" algn="l">
              <a:lnSpc>
                <a:spcPct val="114583"/>
              </a:lnSpc>
              <a:spcBef>
                <a:spcPts val="0"/>
              </a:spcBef>
              <a:spcAft>
                <a:spcPts val="0"/>
              </a:spcAft>
              <a:buClr>
                <a:srgbClr val="000000"/>
              </a:buClr>
              <a:buSzPts val="1400"/>
              <a:buFont typeface="Arial"/>
              <a:buNone/>
            </a:pPr>
            <a:r>
              <a:rPr b="1" i="0" lang="zh-HK" sz="1100" u="none" cap="none" strike="noStrike">
                <a:solidFill>
                  <a:srgbClr val="666666"/>
                </a:solidFill>
                <a:latin typeface="Proxima Nova"/>
                <a:ea typeface="Proxima Nova"/>
                <a:cs typeface="Proxima Nova"/>
                <a:sym typeface="Proxima Nova"/>
              </a:rPr>
              <a:t>02 	</a:t>
            </a:r>
            <a:r>
              <a:rPr lang="zh-HK" sz="1100">
                <a:solidFill>
                  <a:srgbClr val="666666"/>
                </a:solidFill>
                <a:latin typeface="Proxima Nova"/>
                <a:ea typeface="Proxima Nova"/>
                <a:cs typeface="Proxima Nova"/>
                <a:sym typeface="Proxima Nova"/>
              </a:rPr>
              <a:t>Data &amp; Data Preprocessing</a:t>
            </a:r>
            <a:endParaRPr b="0" i="1" sz="1100" u="none" cap="none" strike="noStrike">
              <a:solidFill>
                <a:srgbClr val="666666"/>
              </a:solidFill>
              <a:latin typeface="Proxima Nova Semibold"/>
              <a:ea typeface="Proxima Nova Semibold"/>
              <a:cs typeface="Proxima Nova Semibold"/>
              <a:sym typeface="Proxima Nova Semibold"/>
            </a:endParaRPr>
          </a:p>
        </p:txBody>
      </p:sp>
      <p:sp>
        <p:nvSpPr>
          <p:cNvPr id="3663" name="Google Shape;3663;p181"/>
          <p:cNvSpPr txBox="1"/>
          <p:nvPr/>
        </p:nvSpPr>
        <p:spPr>
          <a:xfrm>
            <a:off x="3201296" y="2921545"/>
            <a:ext cx="3675300" cy="260700"/>
          </a:xfrm>
          <a:prstGeom prst="rect">
            <a:avLst/>
          </a:prstGeom>
          <a:noFill/>
          <a:ln>
            <a:noFill/>
          </a:ln>
        </p:spPr>
        <p:txBody>
          <a:bodyPr anchorCtr="0" anchor="ctr" bIns="91425" lIns="91425" spcFirstLastPara="1" rIns="91425" wrap="square" tIns="91425">
            <a:noAutofit/>
          </a:bodyPr>
          <a:lstStyle/>
          <a:p>
            <a:pPr indent="0" lvl="0" marL="0" marR="0" rtl="0" algn="l">
              <a:lnSpc>
                <a:spcPct val="114583"/>
              </a:lnSpc>
              <a:spcBef>
                <a:spcPts val="0"/>
              </a:spcBef>
              <a:spcAft>
                <a:spcPts val="0"/>
              </a:spcAft>
              <a:buClr>
                <a:schemeClr val="dk1"/>
              </a:buClr>
              <a:buSzPts val="1100"/>
              <a:buFont typeface="Arial"/>
              <a:buNone/>
            </a:pPr>
            <a:r>
              <a:rPr b="1" i="0" lang="zh-HK" sz="1100" u="none" cap="none" strike="noStrike">
                <a:solidFill>
                  <a:srgbClr val="666666"/>
                </a:solidFill>
                <a:latin typeface="Proxima Nova"/>
                <a:ea typeface="Proxima Nova"/>
                <a:cs typeface="Proxima Nova"/>
                <a:sym typeface="Proxima Nova"/>
              </a:rPr>
              <a:t>03 	</a:t>
            </a:r>
            <a:r>
              <a:rPr lang="zh-HK" sz="1100">
                <a:solidFill>
                  <a:srgbClr val="666666"/>
                </a:solidFill>
                <a:latin typeface="Proxima Nova"/>
                <a:ea typeface="Proxima Nova"/>
                <a:cs typeface="Proxima Nova"/>
                <a:sym typeface="Proxima Nova"/>
              </a:rPr>
              <a:t>EDA &amp; Feature Selection</a:t>
            </a:r>
            <a:endParaRPr b="0" i="0" sz="1100" u="none" cap="none" strike="noStrike">
              <a:solidFill>
                <a:srgbClr val="666666"/>
              </a:solidFill>
              <a:latin typeface="Proxima Nova"/>
              <a:ea typeface="Proxima Nova"/>
              <a:cs typeface="Proxima Nova"/>
              <a:sym typeface="Proxima Nova"/>
            </a:endParaRPr>
          </a:p>
        </p:txBody>
      </p:sp>
      <p:cxnSp>
        <p:nvCxnSpPr>
          <p:cNvPr id="3664" name="Google Shape;3664;p181"/>
          <p:cNvCxnSpPr/>
          <p:nvPr/>
        </p:nvCxnSpPr>
        <p:spPr>
          <a:xfrm>
            <a:off x="6463585" y="2617348"/>
            <a:ext cx="1952400" cy="0"/>
          </a:xfrm>
          <a:prstGeom prst="straightConnector1">
            <a:avLst/>
          </a:prstGeom>
          <a:noFill/>
          <a:ln cap="flat" cmpd="sng" w="9525">
            <a:solidFill>
              <a:srgbClr val="999999"/>
            </a:solidFill>
            <a:prstDash val="solid"/>
            <a:round/>
            <a:headEnd len="sm" w="sm" type="none"/>
            <a:tailEnd len="sm" w="sm" type="none"/>
          </a:ln>
        </p:spPr>
      </p:cxnSp>
      <p:cxnSp>
        <p:nvCxnSpPr>
          <p:cNvPr id="3665" name="Google Shape;3665;p181"/>
          <p:cNvCxnSpPr/>
          <p:nvPr/>
        </p:nvCxnSpPr>
        <p:spPr>
          <a:xfrm>
            <a:off x="6463585" y="2894251"/>
            <a:ext cx="1952400" cy="0"/>
          </a:xfrm>
          <a:prstGeom prst="straightConnector1">
            <a:avLst/>
          </a:prstGeom>
          <a:noFill/>
          <a:ln cap="flat" cmpd="sng" w="9525">
            <a:solidFill>
              <a:srgbClr val="999999"/>
            </a:solidFill>
            <a:prstDash val="solid"/>
            <a:round/>
            <a:headEnd len="sm" w="sm" type="none"/>
            <a:tailEnd len="sm" w="sm" type="none"/>
          </a:ln>
        </p:spPr>
      </p:cxnSp>
      <p:sp>
        <p:nvSpPr>
          <p:cNvPr id="3666" name="Google Shape;3666;p181"/>
          <p:cNvSpPr txBox="1"/>
          <p:nvPr/>
        </p:nvSpPr>
        <p:spPr>
          <a:xfrm>
            <a:off x="3201296" y="2351640"/>
            <a:ext cx="3675300" cy="260700"/>
          </a:xfrm>
          <a:prstGeom prst="rect">
            <a:avLst/>
          </a:prstGeom>
          <a:noFill/>
          <a:ln>
            <a:noFill/>
          </a:ln>
        </p:spPr>
        <p:txBody>
          <a:bodyPr anchorCtr="0" anchor="ctr" bIns="91425" lIns="91425" spcFirstLastPara="1" rIns="91425" wrap="square" tIns="91425">
            <a:noAutofit/>
          </a:bodyPr>
          <a:lstStyle/>
          <a:p>
            <a:pPr indent="0" lvl="0" marL="0" marR="0" rtl="0" algn="l">
              <a:lnSpc>
                <a:spcPct val="114583"/>
              </a:lnSpc>
              <a:spcBef>
                <a:spcPts val="0"/>
              </a:spcBef>
              <a:spcAft>
                <a:spcPts val="0"/>
              </a:spcAft>
              <a:buClr>
                <a:srgbClr val="000000"/>
              </a:buClr>
              <a:buSzPts val="1400"/>
              <a:buFont typeface="Arial"/>
              <a:buNone/>
            </a:pPr>
            <a:r>
              <a:rPr b="1" i="0" lang="zh-HK" sz="1100" u="none" cap="none" strike="noStrike">
                <a:solidFill>
                  <a:srgbClr val="666666"/>
                </a:solidFill>
                <a:latin typeface="Proxima Nova"/>
                <a:ea typeface="Proxima Nova"/>
                <a:cs typeface="Proxima Nova"/>
                <a:sym typeface="Proxima Nova"/>
              </a:rPr>
              <a:t>01 	</a:t>
            </a:r>
            <a:r>
              <a:rPr lang="zh-HK" sz="1100">
                <a:solidFill>
                  <a:srgbClr val="666666"/>
                </a:solidFill>
                <a:latin typeface="Proxima Nova"/>
                <a:ea typeface="Proxima Nova"/>
                <a:cs typeface="Proxima Nova"/>
                <a:sym typeface="Proxima Nova"/>
              </a:rPr>
              <a:t>Introduction &amp; Problem Statement</a:t>
            </a:r>
            <a:endParaRPr b="0" i="1" sz="1100" u="none" cap="none" strike="noStrike">
              <a:solidFill>
                <a:srgbClr val="666666"/>
              </a:solidFill>
              <a:latin typeface="Proxima Nova Semibold"/>
              <a:ea typeface="Proxima Nova Semibold"/>
              <a:cs typeface="Proxima Nova Semibold"/>
              <a:sym typeface="Proxima Nova Semibold"/>
            </a:endParaRPr>
          </a:p>
        </p:txBody>
      </p:sp>
      <p:cxnSp>
        <p:nvCxnSpPr>
          <p:cNvPr id="3667" name="Google Shape;3667;p181"/>
          <p:cNvCxnSpPr/>
          <p:nvPr/>
        </p:nvCxnSpPr>
        <p:spPr>
          <a:xfrm>
            <a:off x="6463585" y="2340446"/>
            <a:ext cx="1952400" cy="0"/>
          </a:xfrm>
          <a:prstGeom prst="straightConnector1">
            <a:avLst/>
          </a:prstGeom>
          <a:noFill/>
          <a:ln cap="flat" cmpd="sng" w="9525">
            <a:solidFill>
              <a:srgbClr val="999999"/>
            </a:solidFill>
            <a:prstDash val="solid"/>
            <a:round/>
            <a:headEnd len="sm" w="sm" type="none"/>
            <a:tailEnd len="sm" w="sm" type="none"/>
          </a:ln>
        </p:spPr>
      </p:cxnSp>
      <p:sp>
        <p:nvSpPr>
          <p:cNvPr id="3668" name="Google Shape;3668;p181"/>
          <p:cNvSpPr txBox="1"/>
          <p:nvPr/>
        </p:nvSpPr>
        <p:spPr>
          <a:xfrm>
            <a:off x="3204259" y="3491451"/>
            <a:ext cx="3675300" cy="260700"/>
          </a:xfrm>
          <a:prstGeom prst="rect">
            <a:avLst/>
          </a:prstGeom>
          <a:noFill/>
          <a:ln>
            <a:noFill/>
          </a:ln>
        </p:spPr>
        <p:txBody>
          <a:bodyPr anchorCtr="0" anchor="ctr" bIns="91425" lIns="91425" spcFirstLastPara="1" rIns="91425" wrap="square" tIns="91425">
            <a:noAutofit/>
          </a:bodyPr>
          <a:lstStyle/>
          <a:p>
            <a:pPr indent="0" lvl="0" marL="0" marR="0" rtl="0" algn="l">
              <a:lnSpc>
                <a:spcPct val="114583"/>
              </a:lnSpc>
              <a:spcBef>
                <a:spcPts val="0"/>
              </a:spcBef>
              <a:spcAft>
                <a:spcPts val="0"/>
              </a:spcAft>
              <a:buClr>
                <a:srgbClr val="000000"/>
              </a:buClr>
              <a:buSzPts val="1400"/>
              <a:buFont typeface="Arial"/>
              <a:buNone/>
            </a:pPr>
            <a:r>
              <a:rPr b="1" i="0" lang="zh-HK" sz="1100" u="none" cap="none" strike="noStrike">
                <a:solidFill>
                  <a:srgbClr val="666666"/>
                </a:solidFill>
                <a:latin typeface="Proxima Nova"/>
                <a:ea typeface="Proxima Nova"/>
                <a:cs typeface="Proxima Nova"/>
                <a:sym typeface="Proxima Nova"/>
              </a:rPr>
              <a:t>0</a:t>
            </a:r>
            <a:r>
              <a:rPr b="1" lang="zh-HK" sz="1100">
                <a:solidFill>
                  <a:srgbClr val="666666"/>
                </a:solidFill>
                <a:latin typeface="Proxima Nova"/>
                <a:ea typeface="Proxima Nova"/>
                <a:cs typeface="Proxima Nova"/>
                <a:sym typeface="Proxima Nova"/>
              </a:rPr>
              <a:t>5</a:t>
            </a:r>
            <a:r>
              <a:rPr b="1" i="0" lang="zh-HK" sz="1100" u="none" cap="none" strike="noStrike">
                <a:solidFill>
                  <a:srgbClr val="666666"/>
                </a:solidFill>
                <a:latin typeface="Proxima Nova"/>
                <a:ea typeface="Proxima Nova"/>
                <a:cs typeface="Proxima Nova"/>
                <a:sym typeface="Proxima Nova"/>
              </a:rPr>
              <a:t> 	</a:t>
            </a:r>
            <a:r>
              <a:rPr lang="zh-HK" sz="1100">
                <a:solidFill>
                  <a:srgbClr val="666666"/>
                </a:solidFill>
                <a:latin typeface="Proxima Nova"/>
                <a:ea typeface="Proxima Nova"/>
                <a:cs typeface="Proxima Nova"/>
                <a:sym typeface="Proxima Nova"/>
              </a:rPr>
              <a:t>Models</a:t>
            </a:r>
            <a:endParaRPr b="0" i="1" sz="1100" u="none" cap="none" strike="noStrike">
              <a:solidFill>
                <a:srgbClr val="666666"/>
              </a:solidFill>
              <a:latin typeface="Proxima Nova Semibold"/>
              <a:ea typeface="Proxima Nova Semibold"/>
              <a:cs typeface="Proxima Nova Semibold"/>
              <a:sym typeface="Proxima Nova Semibold"/>
            </a:endParaRPr>
          </a:p>
        </p:txBody>
      </p:sp>
      <p:sp>
        <p:nvSpPr>
          <p:cNvPr id="3669" name="Google Shape;3669;p181"/>
          <p:cNvSpPr txBox="1"/>
          <p:nvPr/>
        </p:nvSpPr>
        <p:spPr>
          <a:xfrm>
            <a:off x="3204259" y="3776403"/>
            <a:ext cx="3675300" cy="260700"/>
          </a:xfrm>
          <a:prstGeom prst="rect">
            <a:avLst/>
          </a:prstGeom>
          <a:noFill/>
          <a:ln>
            <a:noFill/>
          </a:ln>
        </p:spPr>
        <p:txBody>
          <a:bodyPr anchorCtr="0" anchor="ctr" bIns="91425" lIns="91425" spcFirstLastPara="1" rIns="91425" wrap="square" tIns="91425">
            <a:noAutofit/>
          </a:bodyPr>
          <a:lstStyle/>
          <a:p>
            <a:pPr indent="0" lvl="0" marL="0" marR="0" rtl="0" algn="l">
              <a:lnSpc>
                <a:spcPct val="114583"/>
              </a:lnSpc>
              <a:spcBef>
                <a:spcPts val="0"/>
              </a:spcBef>
              <a:spcAft>
                <a:spcPts val="0"/>
              </a:spcAft>
              <a:buClr>
                <a:schemeClr val="dk1"/>
              </a:buClr>
              <a:buSzPts val="1100"/>
              <a:buFont typeface="Arial"/>
              <a:buNone/>
            </a:pPr>
            <a:r>
              <a:rPr b="1" i="0" lang="zh-HK" sz="1100" u="none" cap="none" strike="noStrike">
                <a:solidFill>
                  <a:srgbClr val="666666"/>
                </a:solidFill>
                <a:latin typeface="Proxima Nova"/>
                <a:ea typeface="Proxima Nova"/>
                <a:cs typeface="Proxima Nova"/>
                <a:sym typeface="Proxima Nova"/>
              </a:rPr>
              <a:t>0</a:t>
            </a:r>
            <a:r>
              <a:rPr b="1" lang="zh-HK" sz="1100">
                <a:solidFill>
                  <a:srgbClr val="666666"/>
                </a:solidFill>
                <a:latin typeface="Proxima Nova"/>
                <a:ea typeface="Proxima Nova"/>
                <a:cs typeface="Proxima Nova"/>
                <a:sym typeface="Proxima Nova"/>
              </a:rPr>
              <a:t>6</a:t>
            </a:r>
            <a:r>
              <a:rPr b="1" i="0" lang="zh-HK" sz="1100" u="none" cap="none" strike="noStrike">
                <a:solidFill>
                  <a:srgbClr val="666666"/>
                </a:solidFill>
                <a:latin typeface="Proxima Nova"/>
                <a:ea typeface="Proxima Nova"/>
                <a:cs typeface="Proxima Nova"/>
                <a:sym typeface="Proxima Nova"/>
              </a:rPr>
              <a:t> 	</a:t>
            </a:r>
            <a:r>
              <a:rPr lang="zh-HK" sz="1100">
                <a:solidFill>
                  <a:srgbClr val="666666"/>
                </a:solidFill>
                <a:latin typeface="Proxima Nova"/>
                <a:ea typeface="Proxima Nova"/>
                <a:cs typeface="Proxima Nova"/>
                <a:sym typeface="Proxima Nova"/>
              </a:rPr>
              <a:t>Result &amp; Analysis</a:t>
            </a:r>
            <a:endParaRPr b="0" i="0" sz="1100" u="none" cap="none" strike="noStrike">
              <a:solidFill>
                <a:srgbClr val="666666"/>
              </a:solidFill>
              <a:latin typeface="Proxima Nova"/>
              <a:ea typeface="Proxima Nova"/>
              <a:cs typeface="Proxima Nova"/>
              <a:sym typeface="Proxima Nova"/>
            </a:endParaRPr>
          </a:p>
        </p:txBody>
      </p:sp>
      <p:cxnSp>
        <p:nvCxnSpPr>
          <p:cNvPr id="3670" name="Google Shape;3670;p181"/>
          <p:cNvCxnSpPr/>
          <p:nvPr/>
        </p:nvCxnSpPr>
        <p:spPr>
          <a:xfrm>
            <a:off x="6466548" y="3448055"/>
            <a:ext cx="1952400" cy="0"/>
          </a:xfrm>
          <a:prstGeom prst="straightConnector1">
            <a:avLst/>
          </a:prstGeom>
          <a:noFill/>
          <a:ln cap="flat" cmpd="sng" w="9525">
            <a:solidFill>
              <a:srgbClr val="999999"/>
            </a:solidFill>
            <a:prstDash val="solid"/>
            <a:round/>
            <a:headEnd len="sm" w="sm" type="none"/>
            <a:tailEnd len="sm" w="sm" type="none"/>
          </a:ln>
        </p:spPr>
      </p:cxnSp>
      <p:cxnSp>
        <p:nvCxnSpPr>
          <p:cNvPr id="3671" name="Google Shape;3671;p181"/>
          <p:cNvCxnSpPr/>
          <p:nvPr/>
        </p:nvCxnSpPr>
        <p:spPr>
          <a:xfrm>
            <a:off x="6466548" y="3724958"/>
            <a:ext cx="1952400" cy="0"/>
          </a:xfrm>
          <a:prstGeom prst="straightConnector1">
            <a:avLst/>
          </a:prstGeom>
          <a:noFill/>
          <a:ln cap="flat" cmpd="sng" w="9525">
            <a:solidFill>
              <a:srgbClr val="999999"/>
            </a:solidFill>
            <a:prstDash val="solid"/>
            <a:round/>
            <a:headEnd len="sm" w="sm" type="none"/>
            <a:tailEnd len="sm" w="sm" type="none"/>
          </a:ln>
        </p:spPr>
      </p:cxnSp>
      <p:sp>
        <p:nvSpPr>
          <p:cNvPr id="3672" name="Google Shape;3672;p181"/>
          <p:cNvSpPr txBox="1"/>
          <p:nvPr/>
        </p:nvSpPr>
        <p:spPr>
          <a:xfrm>
            <a:off x="3204259" y="3206498"/>
            <a:ext cx="3675300" cy="260700"/>
          </a:xfrm>
          <a:prstGeom prst="rect">
            <a:avLst/>
          </a:prstGeom>
          <a:noFill/>
          <a:ln>
            <a:noFill/>
          </a:ln>
        </p:spPr>
        <p:txBody>
          <a:bodyPr anchorCtr="0" anchor="ctr" bIns="91425" lIns="91425" spcFirstLastPara="1" rIns="91425" wrap="square" tIns="91425">
            <a:noAutofit/>
          </a:bodyPr>
          <a:lstStyle/>
          <a:p>
            <a:pPr indent="0" lvl="0" marL="0" marR="0" rtl="0" algn="l">
              <a:lnSpc>
                <a:spcPct val="114583"/>
              </a:lnSpc>
              <a:spcBef>
                <a:spcPts val="0"/>
              </a:spcBef>
              <a:spcAft>
                <a:spcPts val="0"/>
              </a:spcAft>
              <a:buClr>
                <a:srgbClr val="000000"/>
              </a:buClr>
              <a:buSzPts val="1400"/>
              <a:buFont typeface="Arial"/>
              <a:buNone/>
            </a:pPr>
            <a:r>
              <a:rPr b="1" i="0" lang="zh-HK" sz="1100" u="none" cap="none" strike="noStrike">
                <a:solidFill>
                  <a:srgbClr val="666666"/>
                </a:solidFill>
                <a:latin typeface="Proxima Nova"/>
                <a:ea typeface="Proxima Nova"/>
                <a:cs typeface="Proxima Nova"/>
                <a:sym typeface="Proxima Nova"/>
              </a:rPr>
              <a:t>0</a:t>
            </a:r>
            <a:r>
              <a:rPr b="1" lang="zh-HK" sz="1100">
                <a:solidFill>
                  <a:srgbClr val="666666"/>
                </a:solidFill>
                <a:latin typeface="Proxima Nova"/>
                <a:ea typeface="Proxima Nova"/>
                <a:cs typeface="Proxima Nova"/>
                <a:sym typeface="Proxima Nova"/>
              </a:rPr>
              <a:t>4</a:t>
            </a:r>
            <a:r>
              <a:rPr b="1" i="0" lang="zh-HK" sz="1100" u="none" cap="none" strike="noStrike">
                <a:solidFill>
                  <a:srgbClr val="666666"/>
                </a:solidFill>
                <a:latin typeface="Proxima Nova"/>
                <a:ea typeface="Proxima Nova"/>
                <a:cs typeface="Proxima Nova"/>
                <a:sym typeface="Proxima Nova"/>
              </a:rPr>
              <a:t> 	</a:t>
            </a:r>
            <a:r>
              <a:rPr lang="zh-HK" sz="1100">
                <a:solidFill>
                  <a:srgbClr val="666666"/>
                </a:solidFill>
                <a:latin typeface="Proxima Nova"/>
                <a:ea typeface="Proxima Nova"/>
                <a:cs typeface="Proxima Nova"/>
                <a:sym typeface="Proxima Nova"/>
              </a:rPr>
              <a:t>Introduction &amp; Problem Statement</a:t>
            </a:r>
            <a:endParaRPr b="0" i="1" sz="1100" u="none" cap="none" strike="noStrike">
              <a:solidFill>
                <a:srgbClr val="666666"/>
              </a:solidFill>
              <a:latin typeface="Proxima Nova Semibold"/>
              <a:ea typeface="Proxima Nova Semibold"/>
              <a:cs typeface="Proxima Nova Semibold"/>
              <a:sym typeface="Proxima Nova Semibold"/>
            </a:endParaRPr>
          </a:p>
        </p:txBody>
      </p:sp>
      <p:cxnSp>
        <p:nvCxnSpPr>
          <p:cNvPr id="3673" name="Google Shape;3673;p181"/>
          <p:cNvCxnSpPr/>
          <p:nvPr/>
        </p:nvCxnSpPr>
        <p:spPr>
          <a:xfrm>
            <a:off x="6466548" y="3171153"/>
            <a:ext cx="1952400" cy="0"/>
          </a:xfrm>
          <a:prstGeom prst="straightConnector1">
            <a:avLst/>
          </a:prstGeom>
          <a:noFill/>
          <a:ln cap="flat" cmpd="sng" w="9525">
            <a:solidFill>
              <a:srgbClr val="999999"/>
            </a:solidFill>
            <a:prstDash val="solid"/>
            <a:round/>
            <a:headEnd len="sm" w="sm" type="none"/>
            <a:tailEnd len="sm" w="sm" type="none"/>
          </a:ln>
        </p:spPr>
      </p:cxnSp>
      <p:sp>
        <p:nvSpPr>
          <p:cNvPr id="3674" name="Google Shape;3674;p181"/>
          <p:cNvSpPr txBox="1"/>
          <p:nvPr/>
        </p:nvSpPr>
        <p:spPr>
          <a:xfrm>
            <a:off x="3204259" y="4061356"/>
            <a:ext cx="3675300" cy="260700"/>
          </a:xfrm>
          <a:prstGeom prst="rect">
            <a:avLst/>
          </a:prstGeom>
          <a:noFill/>
          <a:ln>
            <a:noFill/>
          </a:ln>
        </p:spPr>
        <p:txBody>
          <a:bodyPr anchorCtr="0" anchor="ctr" bIns="91425" lIns="91425" spcFirstLastPara="1" rIns="91425" wrap="square" tIns="91425">
            <a:noAutofit/>
          </a:bodyPr>
          <a:lstStyle/>
          <a:p>
            <a:pPr indent="0" lvl="0" marL="0" marR="0" rtl="0" algn="l">
              <a:lnSpc>
                <a:spcPct val="114583"/>
              </a:lnSpc>
              <a:spcBef>
                <a:spcPts val="0"/>
              </a:spcBef>
              <a:spcAft>
                <a:spcPts val="0"/>
              </a:spcAft>
              <a:buClr>
                <a:schemeClr val="dk1"/>
              </a:buClr>
              <a:buSzPts val="1100"/>
              <a:buFont typeface="Arial"/>
              <a:buNone/>
            </a:pPr>
            <a:r>
              <a:rPr b="1" i="0" lang="zh-HK" sz="1100" u="none" cap="none" strike="noStrike">
                <a:solidFill>
                  <a:srgbClr val="666666"/>
                </a:solidFill>
                <a:latin typeface="Proxima Nova"/>
                <a:ea typeface="Proxima Nova"/>
                <a:cs typeface="Proxima Nova"/>
                <a:sym typeface="Proxima Nova"/>
              </a:rPr>
              <a:t>0</a:t>
            </a:r>
            <a:r>
              <a:rPr b="1" lang="zh-HK" sz="1100">
                <a:solidFill>
                  <a:srgbClr val="666666"/>
                </a:solidFill>
                <a:latin typeface="Proxima Nova"/>
                <a:ea typeface="Proxima Nova"/>
                <a:cs typeface="Proxima Nova"/>
                <a:sym typeface="Proxima Nova"/>
              </a:rPr>
              <a:t>7</a:t>
            </a:r>
            <a:r>
              <a:rPr b="1" i="0" lang="zh-HK" sz="1100" u="none" cap="none" strike="noStrike">
                <a:solidFill>
                  <a:srgbClr val="666666"/>
                </a:solidFill>
                <a:latin typeface="Proxima Nova"/>
                <a:ea typeface="Proxima Nova"/>
                <a:cs typeface="Proxima Nova"/>
                <a:sym typeface="Proxima Nova"/>
              </a:rPr>
              <a:t> 	</a:t>
            </a:r>
            <a:r>
              <a:rPr lang="zh-HK" sz="1100">
                <a:solidFill>
                  <a:srgbClr val="666666"/>
                </a:solidFill>
                <a:latin typeface="Proxima Nova"/>
                <a:ea typeface="Proxima Nova"/>
                <a:cs typeface="Proxima Nova"/>
                <a:sym typeface="Proxima Nova"/>
              </a:rPr>
              <a:t>Conclusion</a:t>
            </a:r>
            <a:endParaRPr b="0" i="0" sz="1100" u="none" cap="none" strike="noStrike">
              <a:solidFill>
                <a:srgbClr val="666666"/>
              </a:solidFill>
              <a:latin typeface="Proxima Nova"/>
              <a:ea typeface="Proxima Nova"/>
              <a:cs typeface="Proxima Nova"/>
              <a:sym typeface="Proxima Nova"/>
            </a:endParaRPr>
          </a:p>
        </p:txBody>
      </p:sp>
      <p:cxnSp>
        <p:nvCxnSpPr>
          <p:cNvPr id="3675" name="Google Shape;3675;p181"/>
          <p:cNvCxnSpPr/>
          <p:nvPr/>
        </p:nvCxnSpPr>
        <p:spPr>
          <a:xfrm>
            <a:off x="6466548" y="4001860"/>
            <a:ext cx="1952400" cy="0"/>
          </a:xfrm>
          <a:prstGeom prst="straightConnector1">
            <a:avLst/>
          </a:prstGeom>
          <a:noFill/>
          <a:ln cap="flat" cmpd="sng" w="9525">
            <a:solidFill>
              <a:srgbClr val="999999"/>
            </a:solidFill>
            <a:prstDash val="solid"/>
            <a:round/>
            <a:headEnd len="sm" w="sm" type="none"/>
            <a:tailEnd len="sm" w="sm" type="none"/>
          </a:ln>
        </p:spPr>
      </p:cxnSp>
      <p:cxnSp>
        <p:nvCxnSpPr>
          <p:cNvPr id="3676" name="Google Shape;3676;p181"/>
          <p:cNvCxnSpPr/>
          <p:nvPr/>
        </p:nvCxnSpPr>
        <p:spPr>
          <a:xfrm>
            <a:off x="6466548" y="4278762"/>
            <a:ext cx="1952400" cy="0"/>
          </a:xfrm>
          <a:prstGeom prst="straightConnector1">
            <a:avLst/>
          </a:prstGeom>
          <a:noFill/>
          <a:ln cap="flat" cmpd="sng" w="9525">
            <a:solidFill>
              <a:srgbClr val="999999"/>
            </a:solidFill>
            <a:prstDash val="solid"/>
            <a:round/>
            <a:headEnd len="sm" w="sm" type="none"/>
            <a:tailEnd len="sm" w="sm"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0" name="Shape 3830"/>
        <p:cNvGrpSpPr/>
        <p:nvPr/>
      </p:nvGrpSpPr>
      <p:grpSpPr>
        <a:xfrm>
          <a:off x="0" y="0"/>
          <a:ext cx="0" cy="0"/>
          <a:chOff x="0" y="0"/>
          <a:chExt cx="0" cy="0"/>
        </a:xfrm>
      </p:grpSpPr>
      <p:sp>
        <p:nvSpPr>
          <p:cNvPr id="3831" name="Google Shape;3831;p199"/>
          <p:cNvSpPr/>
          <p:nvPr/>
        </p:nvSpPr>
        <p:spPr>
          <a:xfrm>
            <a:off x="-3450" y="1112125"/>
            <a:ext cx="9150900" cy="33279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2" name="Google Shape;3832;p199"/>
          <p:cNvSpPr/>
          <p:nvPr/>
        </p:nvSpPr>
        <p:spPr>
          <a:xfrm>
            <a:off x="-3450" y="1112125"/>
            <a:ext cx="9150900" cy="35517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3" name="Google Shape;3833;p199"/>
          <p:cNvSpPr txBox="1"/>
          <p:nvPr/>
        </p:nvSpPr>
        <p:spPr>
          <a:xfrm>
            <a:off x="376350" y="1310350"/>
            <a:ext cx="4068000" cy="27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zh-HK">
                <a:solidFill>
                  <a:srgbClr val="595959"/>
                </a:solidFill>
                <a:latin typeface="Proxima Nova"/>
                <a:ea typeface="Proxima Nova"/>
                <a:cs typeface="Proxima Nova"/>
                <a:sym typeface="Proxima Nova"/>
              </a:rPr>
              <a:t>Avoid overfitting</a:t>
            </a:r>
            <a:endParaRPr b="1" i="0" sz="1400" u="none" cap="none" strike="noStrike">
              <a:solidFill>
                <a:srgbClr val="595959"/>
              </a:solidFill>
              <a:latin typeface="Proxima Nova"/>
              <a:ea typeface="Proxima Nova"/>
              <a:cs typeface="Proxima Nova"/>
              <a:sym typeface="Proxima Nova"/>
            </a:endParaRPr>
          </a:p>
        </p:txBody>
      </p:sp>
      <p:sp>
        <p:nvSpPr>
          <p:cNvPr id="3834" name="Google Shape;3834;p199"/>
          <p:cNvSpPr txBox="1"/>
          <p:nvPr/>
        </p:nvSpPr>
        <p:spPr>
          <a:xfrm>
            <a:off x="481525" y="1764725"/>
            <a:ext cx="5087100" cy="1678500"/>
          </a:xfrm>
          <a:prstGeom prst="rect">
            <a:avLst/>
          </a:prstGeom>
          <a:noFill/>
          <a:ln>
            <a:noFill/>
          </a:ln>
        </p:spPr>
        <p:txBody>
          <a:bodyPr anchorCtr="0" anchor="t" bIns="0" lIns="0" spcFirstLastPara="1" rIns="0" wrap="square" tIns="0">
            <a:noAutofit/>
          </a:bodyPr>
          <a:lstStyle/>
          <a:p>
            <a:pPr indent="-153499" lvl="0" marL="89999" marR="0" rtl="0" algn="l">
              <a:lnSpc>
                <a:spcPct val="150000"/>
              </a:lnSpc>
              <a:spcBef>
                <a:spcPts val="0"/>
              </a:spcBef>
              <a:spcAft>
                <a:spcPts val="0"/>
              </a:spcAft>
              <a:buClr>
                <a:srgbClr val="555555"/>
              </a:buClr>
              <a:buSzPts val="1000"/>
              <a:buFont typeface="Proxima Nova"/>
              <a:buChar char="●"/>
            </a:pPr>
            <a:r>
              <a:rPr lang="zh-HK" sz="1000">
                <a:solidFill>
                  <a:srgbClr val="555555"/>
                </a:solidFill>
                <a:latin typeface="Proxima Nova"/>
                <a:ea typeface="Proxima Nova"/>
                <a:cs typeface="Proxima Nova"/>
                <a:sym typeface="Proxima Nova"/>
              </a:rPr>
              <a:t>5-fold validation</a:t>
            </a:r>
            <a:endParaRPr sz="1000">
              <a:solidFill>
                <a:srgbClr val="555555"/>
              </a:solidFill>
              <a:latin typeface="Proxima Nova"/>
              <a:ea typeface="Proxima Nova"/>
              <a:cs typeface="Proxima Nova"/>
              <a:sym typeface="Proxima Nova"/>
            </a:endParaRPr>
          </a:p>
          <a:p>
            <a:pPr indent="-153499" lvl="0" marL="89999" marR="0" rtl="0" algn="l">
              <a:lnSpc>
                <a:spcPct val="150000"/>
              </a:lnSpc>
              <a:spcBef>
                <a:spcPts val="0"/>
              </a:spcBef>
              <a:spcAft>
                <a:spcPts val="0"/>
              </a:spcAft>
              <a:buClr>
                <a:srgbClr val="555555"/>
              </a:buClr>
              <a:buSzPts val="1000"/>
              <a:buFont typeface="Proxima Nova"/>
              <a:buChar char="●"/>
            </a:pPr>
            <a:r>
              <a:rPr lang="zh-HK" sz="1000">
                <a:solidFill>
                  <a:srgbClr val="555555"/>
                </a:solidFill>
                <a:latin typeface="Proxima Nova"/>
                <a:ea typeface="Proxima Nova"/>
                <a:cs typeface="Proxima Nova"/>
                <a:sym typeface="Proxima Nova"/>
              </a:rPr>
              <a:t>LASSO/Ridge Regularization</a:t>
            </a:r>
            <a:endParaRPr sz="1000">
              <a:solidFill>
                <a:srgbClr val="555555"/>
              </a:solidFill>
              <a:latin typeface="Proxima Nova"/>
              <a:ea typeface="Proxima Nova"/>
              <a:cs typeface="Proxima Nova"/>
              <a:sym typeface="Proxima Nova"/>
            </a:endParaRPr>
          </a:p>
          <a:p>
            <a:pPr indent="-153499" lvl="0" marL="89999" marR="0" rtl="0" algn="l">
              <a:lnSpc>
                <a:spcPct val="150000"/>
              </a:lnSpc>
              <a:spcBef>
                <a:spcPts val="0"/>
              </a:spcBef>
              <a:spcAft>
                <a:spcPts val="0"/>
              </a:spcAft>
              <a:buClr>
                <a:srgbClr val="555555"/>
              </a:buClr>
              <a:buSzPts val="1000"/>
              <a:buFont typeface="Proxima Nova"/>
              <a:buChar char="●"/>
            </a:pPr>
            <a:r>
              <a:rPr lang="zh-HK" sz="1000">
                <a:solidFill>
                  <a:srgbClr val="555555"/>
                </a:solidFill>
                <a:latin typeface="Proxima Nova"/>
                <a:ea typeface="Proxima Nova"/>
                <a:cs typeface="Proxima Nova"/>
                <a:sym typeface="Proxima Nova"/>
              </a:rPr>
              <a:t>Early Stopping</a:t>
            </a:r>
            <a:endParaRPr sz="1000">
              <a:solidFill>
                <a:srgbClr val="555555"/>
              </a:solidFill>
              <a:latin typeface="Proxima Nova"/>
              <a:ea typeface="Proxima Nova"/>
              <a:cs typeface="Proxima Nova"/>
              <a:sym typeface="Proxima Nova"/>
            </a:endParaRPr>
          </a:p>
          <a:p>
            <a:pPr indent="-153499" lvl="0" marL="89999" marR="0" rtl="0" algn="l">
              <a:lnSpc>
                <a:spcPct val="150000"/>
              </a:lnSpc>
              <a:spcBef>
                <a:spcPts val="0"/>
              </a:spcBef>
              <a:spcAft>
                <a:spcPts val="0"/>
              </a:spcAft>
              <a:buClr>
                <a:srgbClr val="555555"/>
              </a:buClr>
              <a:buSzPts val="1000"/>
              <a:buFont typeface="Proxima Nova"/>
              <a:buChar char="●"/>
            </a:pPr>
            <a:r>
              <a:rPr lang="zh-HK" sz="1000">
                <a:solidFill>
                  <a:srgbClr val="555555"/>
                </a:solidFill>
                <a:latin typeface="Proxima Nova"/>
                <a:ea typeface="Proxima Nova"/>
                <a:cs typeface="Proxima Nova"/>
                <a:sym typeface="Proxima Nova"/>
              </a:rPr>
              <a:t>Fine tune and grid search for hyperparameters</a:t>
            </a:r>
            <a:endParaRPr sz="1000">
              <a:solidFill>
                <a:srgbClr val="555555"/>
              </a:solidFill>
              <a:latin typeface="Proxima Nova"/>
              <a:ea typeface="Proxima Nova"/>
              <a:cs typeface="Proxima Nova"/>
              <a:sym typeface="Proxima Nova"/>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rgbClr val="000000"/>
              </a:solidFill>
              <a:latin typeface="Proxima Nova"/>
              <a:ea typeface="Proxima Nova"/>
              <a:cs typeface="Proxima Nova"/>
              <a:sym typeface="Proxima Nova"/>
            </a:endParaRPr>
          </a:p>
          <a:p>
            <a:pPr indent="0" lvl="0" marL="0" marR="0" rtl="0" algn="l">
              <a:lnSpc>
                <a:spcPct val="150000"/>
              </a:lnSpc>
              <a:spcBef>
                <a:spcPts val="0"/>
              </a:spcBef>
              <a:spcAft>
                <a:spcPts val="0"/>
              </a:spcAft>
              <a:buClr>
                <a:srgbClr val="555555"/>
              </a:buClr>
              <a:buSzPts val="1000"/>
              <a:buFont typeface="Arial"/>
              <a:buNone/>
            </a:pPr>
            <a:r>
              <a:t/>
            </a:r>
            <a:endParaRPr b="0" i="0" sz="1000" u="none" cap="none" strike="noStrike">
              <a:solidFill>
                <a:srgbClr val="555555"/>
              </a:solidFill>
              <a:latin typeface="Proxima Nova"/>
              <a:ea typeface="Proxima Nova"/>
              <a:cs typeface="Proxima Nova"/>
              <a:sym typeface="Proxima Nova"/>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rgbClr val="000000"/>
              </a:solidFill>
              <a:latin typeface="Proxima Nova"/>
              <a:ea typeface="Proxima Nova"/>
              <a:cs typeface="Proxima Nova"/>
              <a:sym typeface="Proxima Nova"/>
            </a:endParaRPr>
          </a:p>
        </p:txBody>
      </p:sp>
      <p:sp>
        <p:nvSpPr>
          <p:cNvPr id="3835" name="Google Shape;3835;p199"/>
          <p:cNvSpPr txBox="1"/>
          <p:nvPr/>
        </p:nvSpPr>
        <p:spPr>
          <a:xfrm>
            <a:off x="388150" y="583850"/>
            <a:ext cx="8506500" cy="447600"/>
          </a:xfrm>
          <a:prstGeom prst="rect">
            <a:avLst/>
          </a:prstGeom>
          <a:noFill/>
          <a:ln>
            <a:noFill/>
          </a:ln>
        </p:spPr>
        <p:txBody>
          <a:bodyPr anchorCtr="0" anchor="t" bIns="0" lIns="0" spcFirstLastPara="1" rIns="0" wrap="square" tIns="0">
            <a:noAutofit/>
          </a:bodyPr>
          <a:lstStyle/>
          <a:p>
            <a:pPr indent="0" lvl="0" marL="457200" marR="0" rtl="0" algn="l">
              <a:lnSpc>
                <a:spcPct val="115000"/>
              </a:lnSpc>
              <a:spcBef>
                <a:spcPts val="0"/>
              </a:spcBef>
              <a:spcAft>
                <a:spcPts val="0"/>
              </a:spcAft>
              <a:buNone/>
            </a:pPr>
            <a:r>
              <a:rPr lang="zh-HK" sz="2400">
                <a:solidFill>
                  <a:srgbClr val="002838"/>
                </a:solidFill>
                <a:latin typeface="Proxima Nova"/>
                <a:ea typeface="Proxima Nova"/>
                <a:cs typeface="Proxima Nova"/>
                <a:sym typeface="Proxima Nova"/>
              </a:rPr>
              <a:t>3. Model Techniques</a:t>
            </a:r>
            <a:endParaRPr b="1" i="0" sz="2400" u="none" cap="none" strike="noStrike">
              <a:solidFill>
                <a:srgbClr val="002838"/>
              </a:solidFill>
              <a:latin typeface="Proxima Nova"/>
              <a:ea typeface="Proxima Nova"/>
              <a:cs typeface="Proxima Nova"/>
              <a:sym typeface="Proxima Nova"/>
            </a:endParaRPr>
          </a:p>
        </p:txBody>
      </p:sp>
      <p:pic>
        <p:nvPicPr>
          <p:cNvPr id="3836" name="Google Shape;3836;p199"/>
          <p:cNvPicPr preferRelativeResize="0"/>
          <p:nvPr/>
        </p:nvPicPr>
        <p:blipFill>
          <a:blip r:embed="rId3">
            <a:alphaModFix/>
          </a:blip>
          <a:stretch>
            <a:fillRect/>
          </a:stretch>
        </p:blipFill>
        <p:spPr>
          <a:xfrm>
            <a:off x="6604000" y="1112125"/>
            <a:ext cx="2540000" cy="32678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0" name="Shape 3840"/>
        <p:cNvGrpSpPr/>
        <p:nvPr/>
      </p:nvGrpSpPr>
      <p:grpSpPr>
        <a:xfrm>
          <a:off x="0" y="0"/>
          <a:ext cx="0" cy="0"/>
          <a:chOff x="0" y="0"/>
          <a:chExt cx="0" cy="0"/>
        </a:xfrm>
      </p:grpSpPr>
      <p:sp>
        <p:nvSpPr>
          <p:cNvPr id="3841" name="Google Shape;3841;p200"/>
          <p:cNvSpPr txBox="1"/>
          <p:nvPr/>
        </p:nvSpPr>
        <p:spPr>
          <a:xfrm>
            <a:off x="3628950" y="2524750"/>
            <a:ext cx="1886100" cy="39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zh-HK" sz="1800">
                <a:solidFill>
                  <a:srgbClr val="FFFEFF"/>
                </a:solidFill>
                <a:latin typeface="Proxima Nova Semibold"/>
                <a:ea typeface="Proxima Nova Semibold"/>
                <a:cs typeface="Proxima Nova Semibold"/>
                <a:sym typeface="Proxima Nova Semibold"/>
              </a:rPr>
              <a:t>RESULTS</a:t>
            </a:r>
            <a:endParaRPr b="0" i="0" sz="2400" u="none" cap="none" strike="noStrike">
              <a:solidFill>
                <a:srgbClr val="FFFEFF"/>
              </a:solidFill>
              <a:latin typeface="Proxima Nova Semibold"/>
              <a:ea typeface="Proxima Nova Semibold"/>
              <a:cs typeface="Proxima Nova Semibold"/>
              <a:sym typeface="Proxima Nova Semibo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5" name="Shape 3845"/>
        <p:cNvGrpSpPr/>
        <p:nvPr/>
      </p:nvGrpSpPr>
      <p:grpSpPr>
        <a:xfrm>
          <a:off x="0" y="0"/>
          <a:ext cx="0" cy="0"/>
          <a:chOff x="0" y="0"/>
          <a:chExt cx="0" cy="0"/>
        </a:xfrm>
      </p:grpSpPr>
      <p:sp>
        <p:nvSpPr>
          <p:cNvPr id="3846" name="Google Shape;3846;p201"/>
          <p:cNvSpPr txBox="1"/>
          <p:nvPr/>
        </p:nvSpPr>
        <p:spPr>
          <a:xfrm>
            <a:off x="3628950" y="2524750"/>
            <a:ext cx="1886100" cy="39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zh-HK" sz="1800" u="none" cap="none" strike="noStrike">
                <a:solidFill>
                  <a:srgbClr val="FFFEFF"/>
                </a:solidFill>
                <a:latin typeface="Proxima Nova Semibold"/>
                <a:ea typeface="Proxima Nova Semibold"/>
                <a:cs typeface="Proxima Nova Semibold"/>
                <a:sym typeface="Proxima Nova Semibold"/>
              </a:rPr>
              <a:t>METHOD 1</a:t>
            </a:r>
            <a:endParaRPr b="0" i="0" sz="2400" u="none" cap="none" strike="noStrike">
              <a:solidFill>
                <a:srgbClr val="FFFEFF"/>
              </a:solidFill>
              <a:latin typeface="Proxima Nova Semibold"/>
              <a:ea typeface="Proxima Nova Semibold"/>
              <a:cs typeface="Proxima Nova Semibold"/>
              <a:sym typeface="Proxima Nova Semibold"/>
            </a:endParaRPr>
          </a:p>
        </p:txBody>
      </p:sp>
      <p:sp>
        <p:nvSpPr>
          <p:cNvPr id="3847" name="Google Shape;3847;p201"/>
          <p:cNvSpPr txBox="1"/>
          <p:nvPr>
            <p:ph type="title"/>
          </p:nvPr>
        </p:nvSpPr>
        <p:spPr>
          <a:xfrm>
            <a:off x="1494900" y="637700"/>
            <a:ext cx="2501700" cy="18042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C3342"/>
              </a:buClr>
              <a:buSzPts val="3200"/>
              <a:buFont typeface="Proxima Nova"/>
              <a:buNone/>
            </a:pPr>
            <a:r>
              <a:rPr lang="zh-HK"/>
              <a:t>Results</a:t>
            </a:r>
            <a:endParaRPr/>
          </a:p>
        </p:txBody>
      </p:sp>
      <p:sp>
        <p:nvSpPr>
          <p:cNvPr id="3848" name="Google Shape;3848;p201"/>
          <p:cNvSpPr txBox="1"/>
          <p:nvPr>
            <p:ph idx="2" type="title"/>
          </p:nvPr>
        </p:nvSpPr>
        <p:spPr>
          <a:xfrm>
            <a:off x="1669850" y="2748000"/>
            <a:ext cx="2501700" cy="1804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C3342"/>
              </a:buClr>
              <a:buSzPts val="1000"/>
              <a:buFont typeface="Proxima Nova"/>
              <a:buNone/>
            </a:pPr>
            <a:r>
              <a:rPr lang="zh-HK"/>
              <a:t>The following models and architectures are used as trials</a:t>
            </a:r>
            <a:r>
              <a:rPr lang="zh-HK"/>
              <a:t>. The </a:t>
            </a:r>
            <a:r>
              <a:rPr b="1" lang="zh-HK"/>
              <a:t>Light GBM</a:t>
            </a:r>
            <a:r>
              <a:rPr lang="zh-HK"/>
              <a:t> with merged dataset is chosen as our model as it achieves the highest accuracy</a:t>
            </a:r>
            <a:endParaRPr/>
          </a:p>
        </p:txBody>
      </p:sp>
      <p:sp>
        <p:nvSpPr>
          <p:cNvPr id="3849" name="Google Shape;3849;p201"/>
          <p:cNvSpPr txBox="1"/>
          <p:nvPr>
            <p:ph idx="3" type="title"/>
          </p:nvPr>
        </p:nvSpPr>
        <p:spPr>
          <a:xfrm>
            <a:off x="4579825" y="1021700"/>
            <a:ext cx="2271000" cy="336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2838"/>
              </a:buClr>
              <a:buSzPts val="1000"/>
              <a:buFont typeface="Proxima Nova"/>
              <a:buNone/>
            </a:pPr>
            <a:r>
              <a:rPr lang="zh-HK"/>
              <a:t>Logistic Regression (application only)</a:t>
            </a:r>
            <a:endParaRPr/>
          </a:p>
        </p:txBody>
      </p:sp>
      <p:sp>
        <p:nvSpPr>
          <p:cNvPr id="3850" name="Google Shape;3850;p201"/>
          <p:cNvSpPr txBox="1"/>
          <p:nvPr>
            <p:ph idx="4" type="title"/>
          </p:nvPr>
        </p:nvSpPr>
        <p:spPr>
          <a:xfrm>
            <a:off x="4579825" y="1807938"/>
            <a:ext cx="2271000" cy="336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rgbClr val="002838"/>
              </a:buClr>
              <a:buSzPts val="1000"/>
              <a:buFont typeface="Proxima Nova"/>
              <a:buNone/>
            </a:pPr>
            <a:r>
              <a:rPr lang="zh-HK"/>
              <a:t>Logistic Regression (merged dataset)</a:t>
            </a:r>
            <a:endParaRPr/>
          </a:p>
          <a:p>
            <a:pPr indent="0" lvl="0" marL="0" rtl="0" algn="r">
              <a:lnSpc>
                <a:spcPct val="100000"/>
              </a:lnSpc>
              <a:spcBef>
                <a:spcPts val="0"/>
              </a:spcBef>
              <a:spcAft>
                <a:spcPts val="0"/>
              </a:spcAft>
              <a:buClr>
                <a:srgbClr val="002838"/>
              </a:buClr>
              <a:buSzPts val="1000"/>
              <a:buFont typeface="Proxima Nova"/>
              <a:buNone/>
            </a:pPr>
            <a:r>
              <a:t/>
            </a:r>
            <a:endParaRPr/>
          </a:p>
        </p:txBody>
      </p:sp>
      <p:sp>
        <p:nvSpPr>
          <p:cNvPr id="3851" name="Google Shape;3851;p201"/>
          <p:cNvSpPr txBox="1"/>
          <p:nvPr>
            <p:ph idx="5" type="title"/>
          </p:nvPr>
        </p:nvSpPr>
        <p:spPr>
          <a:xfrm>
            <a:off x="4579825" y="2594175"/>
            <a:ext cx="2271000" cy="336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2838"/>
              </a:buClr>
              <a:buSzPts val="1000"/>
              <a:buFont typeface="Proxima Nova"/>
              <a:buNone/>
            </a:pPr>
            <a:r>
              <a:rPr lang="zh-HK"/>
              <a:t>Light GBM (application only)</a:t>
            </a:r>
            <a:endParaRPr/>
          </a:p>
        </p:txBody>
      </p:sp>
      <p:sp>
        <p:nvSpPr>
          <p:cNvPr id="3852" name="Google Shape;3852;p201"/>
          <p:cNvSpPr txBox="1"/>
          <p:nvPr>
            <p:ph idx="6" type="title"/>
          </p:nvPr>
        </p:nvSpPr>
        <p:spPr>
          <a:xfrm>
            <a:off x="4579825" y="3449875"/>
            <a:ext cx="2271000" cy="336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2838"/>
              </a:buClr>
              <a:buSzPts val="1000"/>
              <a:buFont typeface="Proxima Nova"/>
              <a:buNone/>
            </a:pPr>
            <a:r>
              <a:rPr lang="zh-HK"/>
              <a:t>Light GBM (merged dataset)</a:t>
            </a:r>
            <a:endParaRPr/>
          </a:p>
          <a:p>
            <a:pPr indent="0" lvl="0" marL="0" rtl="0" algn="r">
              <a:lnSpc>
                <a:spcPct val="100000"/>
              </a:lnSpc>
              <a:spcBef>
                <a:spcPts val="0"/>
              </a:spcBef>
              <a:spcAft>
                <a:spcPts val="0"/>
              </a:spcAft>
              <a:buClr>
                <a:srgbClr val="002838"/>
              </a:buClr>
              <a:buSzPts val="1000"/>
              <a:buFont typeface="Proxima Nova"/>
              <a:buNone/>
            </a:pPr>
            <a:r>
              <a:t/>
            </a:r>
            <a:endParaRPr/>
          </a:p>
        </p:txBody>
      </p:sp>
      <p:sp>
        <p:nvSpPr>
          <p:cNvPr id="3853" name="Google Shape;3853;p201"/>
          <p:cNvSpPr txBox="1"/>
          <p:nvPr>
            <p:ph idx="7" type="title"/>
          </p:nvPr>
        </p:nvSpPr>
        <p:spPr>
          <a:xfrm>
            <a:off x="7439800" y="1021700"/>
            <a:ext cx="1120200" cy="2895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2838"/>
              </a:buClr>
              <a:buSzPts val="1000"/>
              <a:buFont typeface="Proxima Nova"/>
              <a:buNone/>
            </a:pPr>
            <a:r>
              <a:rPr lang="zh-HK"/>
              <a:t>66.968</a:t>
            </a:r>
            <a:r>
              <a:rPr lang="zh-HK"/>
              <a:t>%</a:t>
            </a:r>
            <a:endParaRPr/>
          </a:p>
        </p:txBody>
      </p:sp>
      <p:sp>
        <p:nvSpPr>
          <p:cNvPr id="3854" name="Google Shape;3854;p201"/>
          <p:cNvSpPr txBox="1"/>
          <p:nvPr>
            <p:ph idx="8" type="title"/>
          </p:nvPr>
        </p:nvSpPr>
        <p:spPr>
          <a:xfrm>
            <a:off x="7439800" y="1831200"/>
            <a:ext cx="1120200" cy="2895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2838"/>
              </a:buClr>
              <a:buSzPts val="1000"/>
              <a:buFont typeface="Proxima Nova"/>
              <a:buNone/>
            </a:pPr>
            <a:r>
              <a:rPr lang="zh-HK"/>
              <a:t>67.685</a:t>
            </a:r>
            <a:r>
              <a:rPr lang="zh-HK"/>
              <a:t>%</a:t>
            </a:r>
            <a:endParaRPr/>
          </a:p>
        </p:txBody>
      </p:sp>
      <p:sp>
        <p:nvSpPr>
          <p:cNvPr id="3855" name="Google Shape;3855;p201"/>
          <p:cNvSpPr txBox="1"/>
          <p:nvPr>
            <p:ph idx="9" type="title"/>
          </p:nvPr>
        </p:nvSpPr>
        <p:spPr>
          <a:xfrm>
            <a:off x="7439800" y="2617425"/>
            <a:ext cx="1120200" cy="2895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2838"/>
              </a:buClr>
              <a:buSzPts val="1000"/>
              <a:buFont typeface="Proxima Nova"/>
              <a:buNone/>
            </a:pPr>
            <a:r>
              <a:rPr lang="zh-HK"/>
              <a:t>71.793</a:t>
            </a:r>
            <a:r>
              <a:rPr lang="zh-HK"/>
              <a:t>%</a:t>
            </a:r>
            <a:endParaRPr/>
          </a:p>
        </p:txBody>
      </p:sp>
      <p:sp>
        <p:nvSpPr>
          <p:cNvPr id="3856" name="Google Shape;3856;p201"/>
          <p:cNvSpPr txBox="1"/>
          <p:nvPr>
            <p:ph idx="13" type="title"/>
          </p:nvPr>
        </p:nvSpPr>
        <p:spPr>
          <a:xfrm>
            <a:off x="7439800" y="3473125"/>
            <a:ext cx="1120200" cy="2895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2838"/>
              </a:buClr>
              <a:buSzPts val="1000"/>
              <a:buFont typeface="Proxima Nova"/>
              <a:buNone/>
            </a:pPr>
            <a:r>
              <a:rPr lang="zh-HK"/>
              <a:t>75.763</a:t>
            </a:r>
            <a:r>
              <a:rPr lang="zh-HK"/>
              <a:t>%</a:t>
            </a:r>
            <a:endParaRPr/>
          </a:p>
        </p:txBody>
      </p:sp>
      <p:sp>
        <p:nvSpPr>
          <p:cNvPr id="3857" name="Google Shape;3857;p201"/>
          <p:cNvSpPr txBox="1"/>
          <p:nvPr/>
        </p:nvSpPr>
        <p:spPr>
          <a:xfrm>
            <a:off x="5052335" y="617840"/>
            <a:ext cx="1783200" cy="3360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2838"/>
              </a:buClr>
              <a:buSzPts val="1000"/>
              <a:buFont typeface="Proxima Nova"/>
              <a:buNone/>
            </a:pPr>
            <a:r>
              <a:rPr b="1" i="0" lang="zh-HK" sz="1400" u="none" cap="none" strike="noStrike">
                <a:solidFill>
                  <a:srgbClr val="002838"/>
                </a:solidFill>
                <a:latin typeface="Proxima Nova"/>
                <a:ea typeface="Proxima Nova"/>
                <a:cs typeface="Proxima Nova"/>
                <a:sym typeface="Proxima Nova"/>
              </a:rPr>
              <a:t>Model</a:t>
            </a:r>
            <a:endParaRPr/>
          </a:p>
        </p:txBody>
      </p:sp>
      <p:sp>
        <p:nvSpPr>
          <p:cNvPr id="3858" name="Google Shape;3858;p201"/>
          <p:cNvSpPr txBox="1"/>
          <p:nvPr/>
        </p:nvSpPr>
        <p:spPr>
          <a:xfrm>
            <a:off x="7439800" y="306975"/>
            <a:ext cx="1149000" cy="8310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2838"/>
              </a:buClr>
              <a:buSzPts val="1000"/>
              <a:buFont typeface="Proxima Nova"/>
              <a:buNone/>
            </a:pPr>
            <a:r>
              <a:rPr b="1" i="0" lang="zh-HK" sz="1400" u="none" cap="none" strike="noStrike">
                <a:solidFill>
                  <a:srgbClr val="002838"/>
                </a:solidFill>
                <a:latin typeface="Proxima Nova"/>
                <a:ea typeface="Proxima Nova"/>
                <a:cs typeface="Proxima Nova"/>
                <a:sym typeface="Proxima Nova"/>
              </a:rPr>
              <a:t>Accuracy (Kaggle Score)</a:t>
            </a:r>
            <a:endParaRPr/>
          </a:p>
        </p:txBody>
      </p:sp>
      <p:sp>
        <p:nvSpPr>
          <p:cNvPr id="3859" name="Google Shape;3859;p201"/>
          <p:cNvSpPr/>
          <p:nvPr/>
        </p:nvSpPr>
        <p:spPr>
          <a:xfrm>
            <a:off x="4844025" y="1362625"/>
            <a:ext cx="2313600" cy="157200"/>
          </a:xfrm>
          <a:prstGeom prst="rect">
            <a:avLst/>
          </a:prstGeom>
          <a:solidFill>
            <a:srgbClr val="004B5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201"/>
          <p:cNvSpPr/>
          <p:nvPr/>
        </p:nvSpPr>
        <p:spPr>
          <a:xfrm>
            <a:off x="4844025" y="2143950"/>
            <a:ext cx="2380800" cy="157200"/>
          </a:xfrm>
          <a:prstGeom prst="rect">
            <a:avLst/>
          </a:prstGeom>
          <a:solidFill>
            <a:srgbClr val="004B5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201"/>
          <p:cNvSpPr/>
          <p:nvPr/>
        </p:nvSpPr>
        <p:spPr>
          <a:xfrm>
            <a:off x="4844025" y="2925275"/>
            <a:ext cx="2560500" cy="157200"/>
          </a:xfrm>
          <a:prstGeom prst="rect">
            <a:avLst/>
          </a:prstGeom>
          <a:solidFill>
            <a:srgbClr val="004B5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201"/>
          <p:cNvSpPr/>
          <p:nvPr/>
        </p:nvSpPr>
        <p:spPr>
          <a:xfrm>
            <a:off x="4844025" y="3785875"/>
            <a:ext cx="2852400" cy="157200"/>
          </a:xfrm>
          <a:prstGeom prst="rect">
            <a:avLst/>
          </a:prstGeom>
          <a:solidFill>
            <a:srgbClr val="004B5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6" name="Shape 3866"/>
        <p:cNvGrpSpPr/>
        <p:nvPr/>
      </p:nvGrpSpPr>
      <p:grpSpPr>
        <a:xfrm>
          <a:off x="0" y="0"/>
          <a:ext cx="0" cy="0"/>
          <a:chOff x="0" y="0"/>
          <a:chExt cx="0" cy="0"/>
        </a:xfrm>
      </p:grpSpPr>
      <p:sp>
        <p:nvSpPr>
          <p:cNvPr id="3867" name="Google Shape;3867;p202"/>
          <p:cNvSpPr txBox="1"/>
          <p:nvPr>
            <p:ph type="title"/>
          </p:nvPr>
        </p:nvSpPr>
        <p:spPr>
          <a:xfrm>
            <a:off x="1494900" y="637700"/>
            <a:ext cx="2501700" cy="18042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C3342"/>
              </a:buClr>
              <a:buSzPts val="3200"/>
              <a:buFont typeface="Proxima Nova"/>
              <a:buNone/>
            </a:pPr>
            <a:r>
              <a:rPr lang="zh-HK"/>
              <a:t>Results</a:t>
            </a:r>
            <a:endParaRPr/>
          </a:p>
        </p:txBody>
      </p:sp>
      <p:sp>
        <p:nvSpPr>
          <p:cNvPr id="3868" name="Google Shape;3868;p202"/>
          <p:cNvSpPr txBox="1"/>
          <p:nvPr>
            <p:ph idx="2" type="title"/>
          </p:nvPr>
        </p:nvSpPr>
        <p:spPr>
          <a:xfrm>
            <a:off x="1494900" y="2748000"/>
            <a:ext cx="2501700" cy="180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Light GBM can achieve higher accuracy than logistic regression in merged dataset scenario</a:t>
            </a:r>
            <a:endParaRPr/>
          </a:p>
        </p:txBody>
      </p:sp>
      <p:pic>
        <p:nvPicPr>
          <p:cNvPr id="3869" name="Google Shape;3869;p202"/>
          <p:cNvPicPr preferRelativeResize="0"/>
          <p:nvPr/>
        </p:nvPicPr>
        <p:blipFill>
          <a:blip r:embed="rId3">
            <a:alphaModFix/>
          </a:blip>
          <a:stretch>
            <a:fillRect/>
          </a:stretch>
        </p:blipFill>
        <p:spPr>
          <a:xfrm>
            <a:off x="5492150" y="854050"/>
            <a:ext cx="3497750" cy="3435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3" name="Shape 3873"/>
        <p:cNvGrpSpPr/>
        <p:nvPr/>
      </p:nvGrpSpPr>
      <p:grpSpPr>
        <a:xfrm>
          <a:off x="0" y="0"/>
          <a:ext cx="0" cy="0"/>
          <a:chOff x="0" y="0"/>
          <a:chExt cx="0" cy="0"/>
        </a:xfrm>
      </p:grpSpPr>
      <p:sp>
        <p:nvSpPr>
          <p:cNvPr id="3874" name="Google Shape;3874;p203"/>
          <p:cNvSpPr txBox="1"/>
          <p:nvPr>
            <p:ph type="title"/>
          </p:nvPr>
        </p:nvSpPr>
        <p:spPr>
          <a:xfrm>
            <a:off x="1494900" y="637700"/>
            <a:ext cx="2501700" cy="18042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C3342"/>
              </a:buClr>
              <a:buSzPts val="3200"/>
              <a:buFont typeface="Proxima Nova"/>
              <a:buNone/>
            </a:pPr>
            <a:r>
              <a:rPr lang="zh-HK"/>
              <a:t>Results</a:t>
            </a:r>
            <a:endParaRPr/>
          </a:p>
        </p:txBody>
      </p:sp>
      <p:sp>
        <p:nvSpPr>
          <p:cNvPr id="3875" name="Google Shape;3875;p203"/>
          <p:cNvSpPr txBox="1"/>
          <p:nvPr>
            <p:ph idx="2" type="title"/>
          </p:nvPr>
        </p:nvSpPr>
        <p:spPr>
          <a:xfrm>
            <a:off x="1494900" y="2748000"/>
            <a:ext cx="2501700" cy="180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EXT_SOURCE_1 &amp; 2 &amp; 3 are the most important features.</a:t>
            </a:r>
            <a:endParaRPr/>
          </a:p>
          <a:p>
            <a:pPr indent="0" lvl="0" marL="0" rtl="0" algn="l">
              <a:spcBef>
                <a:spcPts val="0"/>
              </a:spcBef>
              <a:spcAft>
                <a:spcPts val="0"/>
              </a:spcAft>
              <a:buNone/>
            </a:pPr>
            <a:r>
              <a:rPr lang="zh-HK"/>
              <a:t>They are credit scores provided by external organizations.</a:t>
            </a:r>
            <a:endParaRPr/>
          </a:p>
          <a:p>
            <a:pPr indent="0" lvl="0" marL="0" rtl="0" algn="l">
              <a:spcBef>
                <a:spcPts val="0"/>
              </a:spcBef>
              <a:spcAft>
                <a:spcPts val="0"/>
              </a:spcAft>
              <a:buNone/>
            </a:pPr>
            <a:r>
              <a:rPr lang="zh-HK"/>
              <a:t>DAYS_BIRTH is the age of the lender</a:t>
            </a:r>
            <a:endParaRPr/>
          </a:p>
          <a:p>
            <a:pPr indent="0" lvl="0" marL="0" rtl="0" algn="l">
              <a:spcBef>
                <a:spcPts val="0"/>
              </a:spcBef>
              <a:spcAft>
                <a:spcPts val="0"/>
              </a:spcAft>
              <a:buNone/>
            </a:pPr>
            <a:r>
              <a:rPr lang="zh-HK"/>
              <a:t>AMT_CREDIT is credit amount of the loan</a:t>
            </a:r>
            <a:endParaRPr/>
          </a:p>
          <a:p>
            <a:pPr indent="0" lvl="0" marL="0" rtl="0" algn="l">
              <a:spcBef>
                <a:spcPts val="0"/>
              </a:spcBef>
              <a:spcAft>
                <a:spcPts val="0"/>
              </a:spcAft>
              <a:buNone/>
            </a:pPr>
            <a:r>
              <a:rPr lang="zh-HK"/>
              <a:t>bureau_DAYS_CREDIT_ENDDATE is the remaining duration of outstanding credit at the time of application in Home Credit recorded by Credit Bureau</a:t>
            </a:r>
            <a:endParaRPr/>
          </a:p>
        </p:txBody>
      </p:sp>
      <p:pic>
        <p:nvPicPr>
          <p:cNvPr id="3876" name="Google Shape;3876;p203"/>
          <p:cNvPicPr preferRelativeResize="0"/>
          <p:nvPr/>
        </p:nvPicPr>
        <p:blipFill>
          <a:blip r:embed="rId3">
            <a:alphaModFix/>
          </a:blip>
          <a:stretch>
            <a:fillRect/>
          </a:stretch>
        </p:blipFill>
        <p:spPr>
          <a:xfrm>
            <a:off x="4536625" y="221207"/>
            <a:ext cx="4423499" cy="2107618"/>
          </a:xfrm>
          <a:prstGeom prst="rect">
            <a:avLst/>
          </a:prstGeom>
          <a:noFill/>
          <a:ln>
            <a:noFill/>
          </a:ln>
        </p:spPr>
      </p:pic>
      <p:pic>
        <p:nvPicPr>
          <p:cNvPr id="3877" name="Google Shape;3877;p203"/>
          <p:cNvPicPr preferRelativeResize="0"/>
          <p:nvPr/>
        </p:nvPicPr>
        <p:blipFill>
          <a:blip r:embed="rId4">
            <a:alphaModFix/>
          </a:blip>
          <a:stretch>
            <a:fillRect/>
          </a:stretch>
        </p:blipFill>
        <p:spPr>
          <a:xfrm>
            <a:off x="4572000" y="2785200"/>
            <a:ext cx="4423500" cy="1980100"/>
          </a:xfrm>
          <a:prstGeom prst="rect">
            <a:avLst/>
          </a:prstGeom>
          <a:noFill/>
          <a:ln>
            <a:noFill/>
          </a:ln>
        </p:spPr>
      </p:pic>
      <p:sp>
        <p:nvSpPr>
          <p:cNvPr id="3878" name="Google Shape;3878;p203"/>
          <p:cNvSpPr txBox="1"/>
          <p:nvPr/>
        </p:nvSpPr>
        <p:spPr>
          <a:xfrm>
            <a:off x="4829700" y="28000"/>
            <a:ext cx="402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a:highlight>
                  <a:schemeClr val="lt1"/>
                </a:highlight>
              </a:rPr>
              <a:t>Feature importances for application_train only</a:t>
            </a:r>
            <a:endParaRPr>
              <a:highlight>
                <a:schemeClr val="lt1"/>
              </a:highlight>
            </a:endParaRPr>
          </a:p>
        </p:txBody>
      </p:sp>
      <p:sp>
        <p:nvSpPr>
          <p:cNvPr id="3879" name="Google Shape;3879;p203"/>
          <p:cNvSpPr txBox="1"/>
          <p:nvPr/>
        </p:nvSpPr>
        <p:spPr>
          <a:xfrm>
            <a:off x="4972800" y="2606725"/>
            <a:ext cx="402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a:highlight>
                  <a:schemeClr val="lt1"/>
                </a:highlight>
              </a:rPr>
              <a:t>Feature importances for merged datasets</a:t>
            </a:r>
            <a:endParaRPr>
              <a:highlight>
                <a:schemeClr val="lt1"/>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3" name="Shape 3883"/>
        <p:cNvGrpSpPr/>
        <p:nvPr/>
      </p:nvGrpSpPr>
      <p:grpSpPr>
        <a:xfrm>
          <a:off x="0" y="0"/>
          <a:ext cx="0" cy="0"/>
          <a:chOff x="0" y="0"/>
          <a:chExt cx="0" cy="0"/>
        </a:xfrm>
      </p:grpSpPr>
      <p:sp>
        <p:nvSpPr>
          <p:cNvPr id="3884" name="Google Shape;3884;p204"/>
          <p:cNvSpPr txBox="1"/>
          <p:nvPr/>
        </p:nvSpPr>
        <p:spPr>
          <a:xfrm>
            <a:off x="3628950" y="2524750"/>
            <a:ext cx="1886100" cy="39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zh-HK" sz="1800" u="none" cap="none" strike="noStrike">
                <a:solidFill>
                  <a:srgbClr val="FFFEFF"/>
                </a:solidFill>
                <a:latin typeface="Proxima Nova Semibold"/>
                <a:ea typeface="Proxima Nova Semibold"/>
                <a:cs typeface="Proxima Nova Semibold"/>
                <a:sym typeface="Proxima Nova Semibold"/>
              </a:rPr>
              <a:t>CONCLUSION</a:t>
            </a:r>
            <a:endParaRPr b="0" i="0" sz="2400" u="none" cap="none" strike="noStrike">
              <a:solidFill>
                <a:srgbClr val="FFFEFF"/>
              </a:solidFill>
              <a:latin typeface="Proxima Nova Semibold"/>
              <a:ea typeface="Proxima Nova Semibold"/>
              <a:cs typeface="Proxima Nova Semibold"/>
              <a:sym typeface="Proxima Nova Semibo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8" name="Shape 3888"/>
        <p:cNvGrpSpPr/>
        <p:nvPr/>
      </p:nvGrpSpPr>
      <p:grpSpPr>
        <a:xfrm>
          <a:off x="0" y="0"/>
          <a:ext cx="0" cy="0"/>
          <a:chOff x="0" y="0"/>
          <a:chExt cx="0" cy="0"/>
        </a:xfrm>
      </p:grpSpPr>
      <p:sp>
        <p:nvSpPr>
          <p:cNvPr id="3889" name="Google Shape;3889;p205"/>
          <p:cNvSpPr txBox="1"/>
          <p:nvPr/>
        </p:nvSpPr>
        <p:spPr>
          <a:xfrm>
            <a:off x="-100" y="399200"/>
            <a:ext cx="9144000" cy="5727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chemeClr val="dk1"/>
              </a:buClr>
              <a:buSzPts val="4000"/>
              <a:buFont typeface="Arial"/>
              <a:buNone/>
            </a:pPr>
            <a:r>
              <a:rPr b="1" lang="zh-HK" sz="2800">
                <a:solidFill>
                  <a:srgbClr val="002838"/>
                </a:solidFill>
                <a:latin typeface="Proxima Nova"/>
                <a:ea typeface="Proxima Nova"/>
                <a:cs typeface="Proxima Nova"/>
                <a:sym typeface="Proxima Nova"/>
              </a:rPr>
              <a:t>Conclusion</a:t>
            </a:r>
            <a:endParaRPr b="1" i="0" sz="2800" u="none" cap="none" strike="noStrike">
              <a:solidFill>
                <a:srgbClr val="002838"/>
              </a:solidFill>
              <a:latin typeface="Proxima Nova"/>
              <a:ea typeface="Proxima Nova"/>
              <a:cs typeface="Proxima Nova"/>
              <a:sym typeface="Proxima Nova"/>
            </a:endParaRPr>
          </a:p>
        </p:txBody>
      </p:sp>
      <p:cxnSp>
        <p:nvCxnSpPr>
          <p:cNvPr id="3890" name="Google Shape;3890;p205"/>
          <p:cNvCxnSpPr/>
          <p:nvPr/>
        </p:nvCxnSpPr>
        <p:spPr>
          <a:xfrm>
            <a:off x="4275150" y="915875"/>
            <a:ext cx="593700" cy="0"/>
          </a:xfrm>
          <a:prstGeom prst="straightConnector1">
            <a:avLst/>
          </a:prstGeom>
          <a:noFill/>
          <a:ln cap="flat" cmpd="sng" w="19050">
            <a:solidFill>
              <a:srgbClr val="80CAAD"/>
            </a:solidFill>
            <a:prstDash val="solid"/>
            <a:round/>
            <a:headEnd len="sm" w="sm" type="none"/>
            <a:tailEnd len="sm" w="sm" type="none"/>
          </a:ln>
        </p:spPr>
      </p:cxnSp>
      <p:pic>
        <p:nvPicPr>
          <p:cNvPr id="3891" name="Google Shape;3891;p205"/>
          <p:cNvPicPr preferRelativeResize="0"/>
          <p:nvPr/>
        </p:nvPicPr>
        <p:blipFill rotWithShape="1">
          <a:blip r:embed="rId3">
            <a:alphaModFix/>
          </a:blip>
          <a:srcRect b="0" l="0" r="0" t="7287"/>
          <a:stretch/>
        </p:blipFill>
        <p:spPr>
          <a:xfrm>
            <a:off x="0" y="0"/>
            <a:ext cx="435338" cy="431800"/>
          </a:xfrm>
          <a:prstGeom prst="rect">
            <a:avLst/>
          </a:prstGeom>
          <a:noFill/>
          <a:ln>
            <a:noFill/>
          </a:ln>
        </p:spPr>
      </p:pic>
      <p:sp>
        <p:nvSpPr>
          <p:cNvPr id="3892" name="Google Shape;3892;p205"/>
          <p:cNvSpPr txBox="1"/>
          <p:nvPr/>
        </p:nvSpPr>
        <p:spPr>
          <a:xfrm>
            <a:off x="0" y="0"/>
            <a:ext cx="3693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zh-HK" sz="1200" u="none" cap="none" strike="noStrike">
                <a:solidFill>
                  <a:srgbClr val="FFFFFF"/>
                </a:solidFill>
                <a:latin typeface="Proxima Nova"/>
                <a:ea typeface="Proxima Nova"/>
                <a:cs typeface="Proxima Nova"/>
                <a:sym typeface="Proxima Nova"/>
              </a:rPr>
              <a:t>‹#›</a:t>
            </a:fld>
            <a:endParaRPr b="0" i="0" sz="1200" u="none" cap="none" strike="noStrike">
              <a:solidFill>
                <a:srgbClr val="FFFFFF"/>
              </a:solidFill>
              <a:latin typeface="Proxima Nova"/>
              <a:ea typeface="Proxima Nova"/>
              <a:cs typeface="Proxima Nova"/>
              <a:sym typeface="Proxima Nova"/>
            </a:endParaRPr>
          </a:p>
        </p:txBody>
      </p:sp>
      <p:sp>
        <p:nvSpPr>
          <p:cNvPr id="3893" name="Google Shape;3893;p205"/>
          <p:cNvSpPr/>
          <p:nvPr/>
        </p:nvSpPr>
        <p:spPr>
          <a:xfrm>
            <a:off x="9018950" y="4540874"/>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4" name="Google Shape;3894;p205"/>
          <p:cNvSpPr/>
          <p:nvPr/>
        </p:nvSpPr>
        <p:spPr>
          <a:xfrm>
            <a:off x="9018950" y="4857392"/>
            <a:ext cx="244200" cy="219900"/>
          </a:xfrm>
          <a:prstGeom prst="ellipse">
            <a:avLst/>
          </a:prstGeom>
          <a:solidFill>
            <a:srgbClr val="80CAA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5" name="Google Shape;3895;p205"/>
          <p:cNvSpPr txBox="1"/>
          <p:nvPr/>
        </p:nvSpPr>
        <p:spPr>
          <a:xfrm>
            <a:off x="7357350" y="0"/>
            <a:ext cx="1786500" cy="458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800"/>
              <a:buFont typeface="Arial"/>
              <a:buNone/>
            </a:pPr>
            <a:r>
              <a:t/>
            </a:r>
            <a:endParaRPr b="0" i="0" sz="800" u="none" cap="none" strike="noStrike">
              <a:solidFill>
                <a:srgbClr val="00C79F"/>
              </a:solidFill>
              <a:latin typeface="Proxima Nova"/>
              <a:ea typeface="Proxima Nova"/>
              <a:cs typeface="Proxima Nova"/>
              <a:sym typeface="Proxima Nova"/>
            </a:endParaRPr>
          </a:p>
        </p:txBody>
      </p:sp>
      <p:sp>
        <p:nvSpPr>
          <p:cNvPr id="3896" name="Google Shape;3896;p205"/>
          <p:cNvSpPr/>
          <p:nvPr/>
        </p:nvSpPr>
        <p:spPr>
          <a:xfrm>
            <a:off x="713375" y="1228575"/>
            <a:ext cx="3858600" cy="3532200"/>
          </a:xfrm>
          <a:prstGeom prst="roundRect">
            <a:avLst>
              <a:gd fmla="val 16667" name="adj"/>
            </a:avLst>
          </a:prstGeom>
          <a:solidFill>
            <a:srgbClr val="BAE0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7" name="Google Shape;3897;p205"/>
          <p:cNvSpPr txBox="1"/>
          <p:nvPr/>
        </p:nvSpPr>
        <p:spPr>
          <a:xfrm>
            <a:off x="1020448" y="1316339"/>
            <a:ext cx="3254700" cy="610800"/>
          </a:xfrm>
          <a:prstGeom prst="rect">
            <a:avLst/>
          </a:prstGeom>
          <a:noFill/>
          <a:ln>
            <a:noFill/>
          </a:ln>
        </p:spPr>
        <p:txBody>
          <a:bodyPr anchorCtr="0" anchor="t" bIns="91425" lIns="91425" spcFirstLastPara="1" rIns="91425" wrap="square" tIns="91425">
            <a:noAutofit/>
          </a:bodyPr>
          <a:lstStyle/>
          <a:p>
            <a:pPr indent="0" lvl="0" marL="0" marR="0" rtl="0" algn="l">
              <a:lnSpc>
                <a:spcPct val="130000"/>
              </a:lnSpc>
              <a:spcBef>
                <a:spcPts val="1000"/>
              </a:spcBef>
              <a:spcAft>
                <a:spcPts val="0"/>
              </a:spcAft>
              <a:buClr>
                <a:srgbClr val="000000"/>
              </a:buClr>
              <a:buSzPts val="1400"/>
              <a:buFont typeface="Arial"/>
              <a:buNone/>
            </a:pPr>
            <a:r>
              <a:rPr b="1" lang="zh-HK">
                <a:solidFill>
                  <a:srgbClr val="FFFFFF"/>
                </a:solidFill>
                <a:latin typeface="Proxima Nova"/>
                <a:ea typeface="Proxima Nova"/>
                <a:cs typeface="Proxima Nova"/>
                <a:sym typeface="Proxima Nova"/>
              </a:rPr>
              <a:t>Number of features, Model selection</a:t>
            </a:r>
            <a:endParaRPr b="1" i="0" sz="1400" u="none" cap="none" strike="noStrike">
              <a:solidFill>
                <a:srgbClr val="FFFFFF"/>
              </a:solidFill>
              <a:latin typeface="Proxima Nova"/>
              <a:ea typeface="Proxima Nova"/>
              <a:cs typeface="Proxima Nova"/>
              <a:sym typeface="Proxima Nova"/>
            </a:endParaRPr>
          </a:p>
        </p:txBody>
      </p:sp>
      <p:pic>
        <p:nvPicPr>
          <p:cNvPr id="3898" name="Google Shape;3898;p205"/>
          <p:cNvPicPr preferRelativeResize="0"/>
          <p:nvPr/>
        </p:nvPicPr>
        <p:blipFill>
          <a:blip r:embed="rId4">
            <a:alphaModFix/>
          </a:blip>
          <a:stretch>
            <a:fillRect/>
          </a:stretch>
        </p:blipFill>
        <p:spPr>
          <a:xfrm>
            <a:off x="5188526" y="1718175"/>
            <a:ext cx="3830426" cy="2553000"/>
          </a:xfrm>
          <a:prstGeom prst="rect">
            <a:avLst/>
          </a:prstGeom>
          <a:noFill/>
          <a:ln>
            <a:noFill/>
          </a:ln>
        </p:spPr>
      </p:pic>
      <p:sp>
        <p:nvSpPr>
          <p:cNvPr id="3899" name="Google Shape;3899;p205"/>
          <p:cNvSpPr txBox="1"/>
          <p:nvPr/>
        </p:nvSpPr>
        <p:spPr>
          <a:xfrm>
            <a:off x="921998" y="1927060"/>
            <a:ext cx="3441300" cy="25314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30000"/>
              </a:lnSpc>
              <a:spcBef>
                <a:spcPts val="1000"/>
              </a:spcBef>
              <a:spcAft>
                <a:spcPts val="0"/>
              </a:spcAft>
              <a:buClr>
                <a:srgbClr val="353744"/>
              </a:buClr>
              <a:buSzPts val="1400"/>
              <a:buFont typeface="Proxima Nova"/>
              <a:buAutoNum type="arabicParenR"/>
            </a:pPr>
            <a:r>
              <a:rPr lang="zh-HK">
                <a:solidFill>
                  <a:srgbClr val="353744"/>
                </a:solidFill>
                <a:latin typeface="Proxima Nova"/>
                <a:ea typeface="Proxima Nova"/>
                <a:cs typeface="Proxima Nova"/>
                <a:sym typeface="Proxima Nova"/>
              </a:rPr>
              <a:t>For both models, the prediction accuracy increases along with the number of features </a:t>
            </a:r>
            <a:endParaRPr b="0" i="0" sz="1400" u="none" cap="none" strike="noStrike">
              <a:solidFill>
                <a:srgbClr val="353744"/>
              </a:solidFill>
              <a:latin typeface="Proxima Nova"/>
              <a:ea typeface="Proxima Nova"/>
              <a:cs typeface="Proxima Nova"/>
              <a:sym typeface="Proxima Nova"/>
            </a:endParaRPr>
          </a:p>
          <a:p>
            <a:pPr indent="-317500" lvl="0" marL="457200" marR="0" rtl="0" algn="l">
              <a:lnSpc>
                <a:spcPct val="130000"/>
              </a:lnSpc>
              <a:spcBef>
                <a:spcPts val="0"/>
              </a:spcBef>
              <a:spcAft>
                <a:spcPts val="0"/>
              </a:spcAft>
              <a:buClr>
                <a:srgbClr val="353744"/>
              </a:buClr>
              <a:buSzPts val="1400"/>
              <a:buFont typeface="Proxima Nova"/>
              <a:buAutoNum type="arabicParenR"/>
            </a:pPr>
            <a:r>
              <a:rPr lang="zh-HK">
                <a:solidFill>
                  <a:srgbClr val="353744"/>
                </a:solidFill>
                <a:latin typeface="Proxima Nova"/>
                <a:ea typeface="Proxima Nova"/>
                <a:cs typeface="Proxima Nova"/>
                <a:sym typeface="Proxima Nova"/>
              </a:rPr>
              <a:t>Light GBM has better performance than logistic regression in terms of</a:t>
            </a:r>
            <a:endParaRPr>
              <a:solidFill>
                <a:srgbClr val="353744"/>
              </a:solidFill>
              <a:latin typeface="Proxima Nova"/>
              <a:ea typeface="Proxima Nova"/>
              <a:cs typeface="Proxima Nova"/>
              <a:sym typeface="Proxima Nova"/>
            </a:endParaRPr>
          </a:p>
          <a:p>
            <a:pPr indent="-317500" lvl="1" marL="914400" marR="0" rtl="0" algn="l">
              <a:lnSpc>
                <a:spcPct val="130000"/>
              </a:lnSpc>
              <a:spcBef>
                <a:spcPts val="0"/>
              </a:spcBef>
              <a:spcAft>
                <a:spcPts val="0"/>
              </a:spcAft>
              <a:buClr>
                <a:srgbClr val="353744"/>
              </a:buClr>
              <a:buSzPts val="1400"/>
              <a:buFont typeface="Proxima Nova"/>
              <a:buAutoNum type="alphaLcParenR"/>
            </a:pPr>
            <a:r>
              <a:rPr lang="zh-HK">
                <a:solidFill>
                  <a:srgbClr val="353744"/>
                </a:solidFill>
                <a:latin typeface="Proxima Nova"/>
                <a:ea typeface="Proxima Nova"/>
                <a:cs typeface="Proxima Nova"/>
                <a:sym typeface="Proxima Nova"/>
              </a:rPr>
              <a:t>Model complexity</a:t>
            </a:r>
            <a:endParaRPr>
              <a:solidFill>
                <a:srgbClr val="353744"/>
              </a:solidFill>
              <a:latin typeface="Proxima Nova"/>
              <a:ea typeface="Proxima Nova"/>
              <a:cs typeface="Proxima Nova"/>
              <a:sym typeface="Proxima Nova"/>
            </a:endParaRPr>
          </a:p>
          <a:p>
            <a:pPr indent="-317500" lvl="1" marL="914400" marR="0" rtl="0" algn="l">
              <a:lnSpc>
                <a:spcPct val="130000"/>
              </a:lnSpc>
              <a:spcBef>
                <a:spcPts val="0"/>
              </a:spcBef>
              <a:spcAft>
                <a:spcPts val="0"/>
              </a:spcAft>
              <a:buClr>
                <a:srgbClr val="353744"/>
              </a:buClr>
              <a:buSzPts val="1400"/>
              <a:buFont typeface="Proxima Nova"/>
              <a:buAutoNum type="alphaLcParenR"/>
            </a:pPr>
            <a:r>
              <a:rPr lang="zh-HK">
                <a:solidFill>
                  <a:srgbClr val="353744"/>
                </a:solidFill>
                <a:latin typeface="Proxima Nova"/>
                <a:ea typeface="Proxima Nova"/>
                <a:cs typeface="Proxima Nova"/>
                <a:sym typeface="Proxima Nova"/>
              </a:rPr>
              <a:t>Ability to extract important features</a:t>
            </a:r>
            <a:endParaRPr>
              <a:solidFill>
                <a:srgbClr val="353744"/>
              </a:solidFill>
              <a:latin typeface="Proxima Nova"/>
              <a:ea typeface="Proxima Nova"/>
              <a:cs typeface="Proxima Nova"/>
              <a:sym typeface="Proxima Nov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3" name="Shape 3903"/>
        <p:cNvGrpSpPr/>
        <p:nvPr/>
      </p:nvGrpSpPr>
      <p:grpSpPr>
        <a:xfrm>
          <a:off x="0" y="0"/>
          <a:ext cx="0" cy="0"/>
          <a:chOff x="0" y="0"/>
          <a:chExt cx="0" cy="0"/>
        </a:xfrm>
      </p:grpSpPr>
      <p:pic>
        <p:nvPicPr>
          <p:cNvPr id="3904" name="Google Shape;3904;p20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905" name="Google Shape;3905;p206"/>
          <p:cNvSpPr txBox="1"/>
          <p:nvPr/>
        </p:nvSpPr>
        <p:spPr>
          <a:xfrm>
            <a:off x="1646250" y="1092900"/>
            <a:ext cx="6236400" cy="45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200"/>
              <a:buFont typeface="Arial"/>
              <a:buNone/>
            </a:pPr>
            <a:r>
              <a:rPr b="1" i="0" lang="zh-HK" sz="7200" u="none" cap="none" strike="noStrike">
                <a:solidFill>
                  <a:srgbClr val="FFFFFF"/>
                </a:solidFill>
                <a:latin typeface="Proxima Nova"/>
                <a:ea typeface="Proxima Nova"/>
                <a:cs typeface="Proxima Nova"/>
                <a:sym typeface="Proxima Nova"/>
              </a:rPr>
              <a:t>Thank You</a:t>
            </a:r>
            <a:r>
              <a:rPr b="1" i="0" lang="zh-HK" sz="10000" u="none" cap="none" strike="noStrike">
                <a:solidFill>
                  <a:srgbClr val="FFFFFF"/>
                </a:solidFill>
                <a:latin typeface="Proxima Nova"/>
                <a:ea typeface="Proxima Nova"/>
                <a:cs typeface="Proxima Nova"/>
                <a:sym typeface="Proxima Nova"/>
              </a:rPr>
              <a:t> </a:t>
            </a:r>
            <a:endParaRPr b="1" i="0" sz="10000" u="none" cap="none" strike="noStrike">
              <a:solidFill>
                <a:srgbClr val="FFFFFF"/>
              </a:solidFill>
              <a:latin typeface="Proxima Nova"/>
              <a:ea typeface="Proxima Nova"/>
              <a:cs typeface="Proxima Nova"/>
              <a:sym typeface="Proxima Nova"/>
            </a:endParaRPr>
          </a:p>
        </p:txBody>
      </p:sp>
      <p:sp>
        <p:nvSpPr>
          <p:cNvPr id="3906" name="Google Shape;3906;p206"/>
          <p:cNvSpPr txBox="1"/>
          <p:nvPr/>
        </p:nvSpPr>
        <p:spPr>
          <a:xfrm>
            <a:off x="2322500" y="2957675"/>
            <a:ext cx="4638000" cy="459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400"/>
              <a:buFont typeface="Arial"/>
              <a:buNone/>
            </a:pPr>
            <a:r>
              <a:t/>
            </a:r>
            <a:endParaRPr b="0" i="0" sz="1400" u="none" cap="none" strike="noStrike">
              <a:solidFill>
                <a:srgbClr val="FFFFFF"/>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0" name="Shape 3680"/>
        <p:cNvGrpSpPr/>
        <p:nvPr/>
      </p:nvGrpSpPr>
      <p:grpSpPr>
        <a:xfrm>
          <a:off x="0" y="0"/>
          <a:ext cx="0" cy="0"/>
          <a:chOff x="0" y="0"/>
          <a:chExt cx="0" cy="0"/>
        </a:xfrm>
      </p:grpSpPr>
      <p:sp>
        <p:nvSpPr>
          <p:cNvPr id="3681" name="Google Shape;3681;p182"/>
          <p:cNvSpPr txBox="1"/>
          <p:nvPr/>
        </p:nvSpPr>
        <p:spPr>
          <a:xfrm>
            <a:off x="3628950" y="2524750"/>
            <a:ext cx="1886100" cy="39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zh-HK" sz="1800" u="none" cap="none" strike="noStrike">
                <a:solidFill>
                  <a:srgbClr val="FFFEFF"/>
                </a:solidFill>
                <a:latin typeface="Proxima Nova Semibold"/>
                <a:ea typeface="Proxima Nova Semibold"/>
                <a:cs typeface="Proxima Nova Semibold"/>
                <a:sym typeface="Proxima Nova Semibold"/>
              </a:rPr>
              <a:t>INTRODUCTION</a:t>
            </a:r>
            <a:endParaRPr b="0" i="0" sz="2400" u="none" cap="none" strike="noStrike">
              <a:solidFill>
                <a:srgbClr val="FFFEFF"/>
              </a:solidFill>
              <a:latin typeface="Proxima Nova Semibold"/>
              <a:ea typeface="Proxima Nova Semibold"/>
              <a:cs typeface="Proxima Nova Semibold"/>
              <a:sym typeface="Proxima Nova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5" name="Shape 3685"/>
        <p:cNvGrpSpPr/>
        <p:nvPr/>
      </p:nvGrpSpPr>
      <p:grpSpPr>
        <a:xfrm>
          <a:off x="0" y="0"/>
          <a:ext cx="0" cy="0"/>
          <a:chOff x="0" y="0"/>
          <a:chExt cx="0" cy="0"/>
        </a:xfrm>
      </p:grpSpPr>
      <p:sp>
        <p:nvSpPr>
          <p:cNvPr id="3686" name="Google Shape;3686;p183"/>
          <p:cNvSpPr txBox="1"/>
          <p:nvPr>
            <p:ph type="title"/>
          </p:nvPr>
        </p:nvSpPr>
        <p:spPr>
          <a:xfrm>
            <a:off x="0" y="71145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HK"/>
              <a:t>Introduction</a:t>
            </a:r>
            <a:endParaRPr/>
          </a:p>
        </p:txBody>
      </p:sp>
      <p:sp>
        <p:nvSpPr>
          <p:cNvPr id="3687" name="Google Shape;3687;p183"/>
          <p:cNvSpPr txBox="1"/>
          <p:nvPr>
            <p:ph idx="2" type="title"/>
          </p:nvPr>
        </p:nvSpPr>
        <p:spPr>
          <a:xfrm>
            <a:off x="956400" y="1473725"/>
            <a:ext cx="7231200" cy="309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HK"/>
              <a:t>Home Credit is trying to provide loans to people lack of credit history by predicting his/her ability to pay back with respect to his/her other alternative or historical data.</a:t>
            </a:r>
            <a:endParaRPr/>
          </a:p>
          <a:p>
            <a:pPr indent="0" lvl="0" marL="0" rtl="0" algn="ctr">
              <a:spcBef>
                <a:spcPts val="0"/>
              </a:spcBef>
              <a:spcAft>
                <a:spcPts val="0"/>
              </a:spcAft>
              <a:buNone/>
            </a:pPr>
            <a:r>
              <a:t/>
            </a:r>
            <a:endParaRPr/>
          </a:p>
          <a:p>
            <a:pPr indent="0" lvl="0" marL="0" rtl="0" algn="ctr">
              <a:spcBef>
                <a:spcPts val="0"/>
              </a:spcBef>
              <a:spcAft>
                <a:spcPts val="0"/>
              </a:spcAft>
              <a:buNone/>
            </a:pPr>
            <a:r>
              <a:rPr lang="zh-HK"/>
              <a:t>In this project, we utilized </a:t>
            </a:r>
            <a:r>
              <a:rPr b="1" lang="zh-HK"/>
              <a:t>logistic regression </a:t>
            </a:r>
            <a:r>
              <a:rPr lang="zh-HK"/>
              <a:t>and </a:t>
            </a:r>
            <a:r>
              <a:rPr b="1" lang="zh-HK"/>
              <a:t>light Gradient Boosting Machine </a:t>
            </a:r>
            <a:r>
              <a:rPr lang="zh-HK"/>
              <a:t>(light GBM) as our prediction models.</a:t>
            </a:r>
            <a:endParaRPr/>
          </a:p>
          <a:p>
            <a:pPr indent="0" lvl="0" marL="0" rtl="0" algn="ctr">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1" name="Shape 3691"/>
        <p:cNvGrpSpPr/>
        <p:nvPr/>
      </p:nvGrpSpPr>
      <p:grpSpPr>
        <a:xfrm>
          <a:off x="0" y="0"/>
          <a:ext cx="0" cy="0"/>
          <a:chOff x="0" y="0"/>
          <a:chExt cx="0" cy="0"/>
        </a:xfrm>
      </p:grpSpPr>
      <p:sp>
        <p:nvSpPr>
          <p:cNvPr id="3692" name="Google Shape;3692;p184"/>
          <p:cNvSpPr txBox="1"/>
          <p:nvPr/>
        </p:nvSpPr>
        <p:spPr>
          <a:xfrm>
            <a:off x="405700" y="1165825"/>
            <a:ext cx="2583000" cy="27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zh-HK">
                <a:solidFill>
                  <a:srgbClr val="595959"/>
                </a:solidFill>
                <a:latin typeface="Proxima Nova"/>
                <a:ea typeface="Proxima Nova"/>
                <a:cs typeface="Proxima Nova"/>
                <a:sym typeface="Proxima Nova"/>
              </a:rPr>
              <a:t>Observation</a:t>
            </a:r>
            <a:endParaRPr b="1" i="0" sz="1400" u="none" cap="none" strike="noStrike">
              <a:solidFill>
                <a:srgbClr val="595959"/>
              </a:solidFill>
              <a:latin typeface="Proxima Nova"/>
              <a:ea typeface="Proxima Nova"/>
              <a:cs typeface="Proxima Nova"/>
              <a:sym typeface="Proxima Nova"/>
            </a:endParaRPr>
          </a:p>
        </p:txBody>
      </p:sp>
      <p:sp>
        <p:nvSpPr>
          <p:cNvPr id="3693" name="Google Shape;3693;p184"/>
          <p:cNvSpPr txBox="1"/>
          <p:nvPr/>
        </p:nvSpPr>
        <p:spPr>
          <a:xfrm>
            <a:off x="489250" y="1541750"/>
            <a:ext cx="4023300" cy="1220400"/>
          </a:xfrm>
          <a:prstGeom prst="rect">
            <a:avLst/>
          </a:prstGeom>
          <a:noFill/>
          <a:ln>
            <a:noFill/>
          </a:ln>
        </p:spPr>
        <p:txBody>
          <a:bodyPr anchorCtr="0" anchor="t" bIns="0" lIns="0" spcFirstLastPara="1" rIns="0" wrap="square" tIns="0">
            <a:noAutofit/>
          </a:bodyPr>
          <a:lstStyle/>
          <a:p>
            <a:pPr indent="-304800" lvl="0" marL="457200" marR="0" rtl="0" algn="l">
              <a:lnSpc>
                <a:spcPct val="150000"/>
              </a:lnSpc>
              <a:spcBef>
                <a:spcPts val="0"/>
              </a:spcBef>
              <a:spcAft>
                <a:spcPts val="0"/>
              </a:spcAft>
              <a:buSzPts val="1200"/>
              <a:buFont typeface="Proxima Nova"/>
              <a:buChar char="●"/>
            </a:pPr>
            <a:r>
              <a:rPr lang="zh-HK" sz="1200">
                <a:latin typeface="Proxima Nova"/>
                <a:ea typeface="Proxima Nova"/>
                <a:cs typeface="Proxima Nova"/>
                <a:sym typeface="Proxima Nova"/>
              </a:rPr>
              <a:t>A subset of features can obtain similar accuracy with a lower computation cost compared to using the full dataset</a:t>
            </a:r>
            <a:endParaRPr b="0" i="0" sz="1200" u="none" cap="none" strike="noStrike">
              <a:solidFill>
                <a:srgbClr val="000000"/>
              </a:solidFill>
              <a:latin typeface="Proxima Nova"/>
              <a:ea typeface="Proxima Nova"/>
              <a:cs typeface="Proxima Nova"/>
              <a:sym typeface="Proxima Nova"/>
            </a:endParaRPr>
          </a:p>
        </p:txBody>
      </p:sp>
      <p:sp>
        <p:nvSpPr>
          <p:cNvPr id="3694" name="Google Shape;3694;p184"/>
          <p:cNvSpPr txBox="1"/>
          <p:nvPr/>
        </p:nvSpPr>
        <p:spPr>
          <a:xfrm>
            <a:off x="412750" y="2414075"/>
            <a:ext cx="2583000" cy="27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zh-HK">
                <a:solidFill>
                  <a:srgbClr val="595959"/>
                </a:solidFill>
                <a:latin typeface="Proxima Nova"/>
                <a:ea typeface="Proxima Nova"/>
                <a:cs typeface="Proxima Nova"/>
                <a:sym typeface="Proxima Nova"/>
              </a:rPr>
              <a:t>Amount of features</a:t>
            </a:r>
            <a:endParaRPr b="1" i="0" sz="1400" u="none" cap="none" strike="noStrike">
              <a:solidFill>
                <a:srgbClr val="595959"/>
              </a:solidFill>
              <a:latin typeface="Proxima Nova"/>
              <a:ea typeface="Proxima Nova"/>
              <a:cs typeface="Proxima Nova"/>
              <a:sym typeface="Proxima Nova"/>
            </a:endParaRPr>
          </a:p>
        </p:txBody>
      </p:sp>
      <p:sp>
        <p:nvSpPr>
          <p:cNvPr id="3695" name="Google Shape;3695;p184"/>
          <p:cNvSpPr txBox="1"/>
          <p:nvPr/>
        </p:nvSpPr>
        <p:spPr>
          <a:xfrm>
            <a:off x="489250" y="2790000"/>
            <a:ext cx="4023300" cy="1671300"/>
          </a:xfrm>
          <a:prstGeom prst="rect">
            <a:avLst/>
          </a:prstGeom>
          <a:noFill/>
          <a:ln>
            <a:noFill/>
          </a:ln>
        </p:spPr>
        <p:txBody>
          <a:bodyPr anchorCtr="0" anchor="t" bIns="0" lIns="0" spcFirstLastPara="1" rIns="0" wrap="square" tIns="0">
            <a:noAutofit/>
          </a:bodyPr>
          <a:lstStyle/>
          <a:p>
            <a:pPr indent="-304800" lvl="0" marL="457200" marR="0" rtl="0" algn="l">
              <a:lnSpc>
                <a:spcPct val="150000"/>
              </a:lnSpc>
              <a:spcBef>
                <a:spcPts val="0"/>
              </a:spcBef>
              <a:spcAft>
                <a:spcPts val="0"/>
              </a:spcAft>
              <a:buSzPts val="1200"/>
              <a:buFont typeface="Proxima Nova"/>
              <a:buChar char="●"/>
            </a:pPr>
            <a:r>
              <a:rPr lang="zh-HK" sz="1200">
                <a:latin typeface="Proxima Nova"/>
                <a:ea typeface="Proxima Nova"/>
                <a:cs typeface="Proxima Nova"/>
                <a:sym typeface="Proxima Nova"/>
              </a:rPr>
              <a:t>Motivated by this, we want to study the effect of including more features in our model</a:t>
            </a:r>
            <a:endParaRPr sz="1200">
              <a:latin typeface="Proxima Nova"/>
              <a:ea typeface="Proxima Nova"/>
              <a:cs typeface="Proxima Nova"/>
              <a:sym typeface="Proxima Nova"/>
            </a:endParaRPr>
          </a:p>
          <a:p>
            <a:pPr indent="-304800" lvl="0" marL="457200" marR="0" rtl="0" algn="l">
              <a:lnSpc>
                <a:spcPct val="150000"/>
              </a:lnSpc>
              <a:spcBef>
                <a:spcPts val="0"/>
              </a:spcBef>
              <a:spcAft>
                <a:spcPts val="0"/>
              </a:spcAft>
              <a:buSzPts val="1200"/>
              <a:buFont typeface="Proxima Nova"/>
              <a:buChar char="●"/>
            </a:pPr>
            <a:r>
              <a:rPr lang="zh-HK" sz="1200">
                <a:latin typeface="Proxima Nova"/>
                <a:ea typeface="Proxima Nova"/>
                <a:cs typeface="Proxima Nova"/>
                <a:sym typeface="Proxima Nova"/>
              </a:rPr>
              <a:t>We have merged four datasets with over 600 features (6x more than the original dataset) and examined the improvement of utilizing more features during prediction</a:t>
            </a:r>
            <a:endParaRPr b="0" i="0" sz="1200" u="none" cap="none" strike="noStrike">
              <a:solidFill>
                <a:srgbClr val="000000"/>
              </a:solidFill>
              <a:latin typeface="Proxima Nova"/>
              <a:ea typeface="Proxima Nova"/>
              <a:cs typeface="Proxima Nova"/>
              <a:sym typeface="Proxima Nova"/>
            </a:endParaRPr>
          </a:p>
        </p:txBody>
      </p:sp>
      <p:sp>
        <p:nvSpPr>
          <p:cNvPr id="3696" name="Google Shape;3696;p184"/>
          <p:cNvSpPr txBox="1"/>
          <p:nvPr/>
        </p:nvSpPr>
        <p:spPr>
          <a:xfrm>
            <a:off x="489250" y="536700"/>
            <a:ext cx="4516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HK" sz="2600">
                <a:latin typeface="Proxima Nova"/>
                <a:ea typeface="Proxima Nova"/>
                <a:cs typeface="Proxima Nova"/>
                <a:sym typeface="Proxima Nova"/>
              </a:rPr>
              <a:t>Problem Statement</a:t>
            </a:r>
            <a:endParaRPr b="1" sz="2600">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0" name="Shape 3700"/>
        <p:cNvGrpSpPr/>
        <p:nvPr/>
      </p:nvGrpSpPr>
      <p:grpSpPr>
        <a:xfrm>
          <a:off x="0" y="0"/>
          <a:ext cx="0" cy="0"/>
          <a:chOff x="0" y="0"/>
          <a:chExt cx="0" cy="0"/>
        </a:xfrm>
      </p:grpSpPr>
      <p:sp>
        <p:nvSpPr>
          <p:cNvPr id="3701" name="Google Shape;3701;p185"/>
          <p:cNvSpPr txBox="1"/>
          <p:nvPr>
            <p:ph type="title"/>
          </p:nvPr>
        </p:nvSpPr>
        <p:spPr>
          <a:xfrm>
            <a:off x="304725" y="539425"/>
            <a:ext cx="4632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Data Overview</a:t>
            </a:r>
            <a:endParaRPr/>
          </a:p>
          <a:p>
            <a:pPr indent="0" lvl="0" marL="0" rtl="0" algn="l">
              <a:spcBef>
                <a:spcPts val="0"/>
              </a:spcBef>
              <a:spcAft>
                <a:spcPts val="0"/>
              </a:spcAft>
              <a:buNone/>
            </a:pPr>
            <a:r>
              <a:t/>
            </a:r>
            <a:endParaRPr/>
          </a:p>
        </p:txBody>
      </p:sp>
      <p:sp>
        <p:nvSpPr>
          <p:cNvPr id="3702" name="Google Shape;3702;p185"/>
          <p:cNvSpPr txBox="1"/>
          <p:nvPr>
            <p:ph idx="3" type="title"/>
          </p:nvPr>
        </p:nvSpPr>
        <p:spPr>
          <a:xfrm>
            <a:off x="120875" y="1112125"/>
            <a:ext cx="3839700" cy="32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sz="1200"/>
              <a:t>Full dataset consists of </a:t>
            </a:r>
            <a:r>
              <a:rPr b="1" lang="zh-HK" sz="1200"/>
              <a:t>seven </a:t>
            </a:r>
            <a:r>
              <a:rPr lang="zh-HK" sz="1200"/>
              <a:t>tables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zh-HK" sz="1200"/>
              <a:t>In our model, we used the following tables:</a:t>
            </a:r>
            <a:endParaRPr sz="1200"/>
          </a:p>
          <a:p>
            <a:pPr indent="-304800" lvl="0" marL="914400" rtl="0" algn="l">
              <a:spcBef>
                <a:spcPts val="0"/>
              </a:spcBef>
              <a:spcAft>
                <a:spcPts val="0"/>
              </a:spcAft>
              <a:buSzPts val="1200"/>
              <a:buChar char="➔"/>
            </a:pPr>
            <a:r>
              <a:rPr lang="zh-HK" sz="1200"/>
              <a:t>application_train</a:t>
            </a:r>
            <a:endParaRPr sz="1200"/>
          </a:p>
          <a:p>
            <a:pPr indent="-304800" lvl="0" marL="914400" rtl="0" algn="l">
              <a:spcBef>
                <a:spcPts val="0"/>
              </a:spcBef>
              <a:spcAft>
                <a:spcPts val="0"/>
              </a:spcAft>
              <a:buSzPts val="1200"/>
              <a:buChar char="➔"/>
            </a:pPr>
            <a:r>
              <a:rPr lang="zh-HK" sz="1200"/>
              <a:t>bureau</a:t>
            </a:r>
            <a:endParaRPr sz="1200"/>
          </a:p>
          <a:p>
            <a:pPr indent="-304800" lvl="0" marL="914400" rtl="0" algn="l">
              <a:spcBef>
                <a:spcPts val="0"/>
              </a:spcBef>
              <a:spcAft>
                <a:spcPts val="0"/>
              </a:spcAft>
              <a:buSzPts val="1200"/>
              <a:buChar char="➔"/>
            </a:pPr>
            <a:r>
              <a:rPr lang="zh-HK" sz="1200"/>
              <a:t>bureau_balance</a:t>
            </a:r>
            <a:endParaRPr sz="1200"/>
          </a:p>
          <a:p>
            <a:pPr indent="-304800" lvl="0" marL="914400" rtl="0" algn="l">
              <a:spcBef>
                <a:spcPts val="0"/>
              </a:spcBef>
              <a:spcAft>
                <a:spcPts val="0"/>
              </a:spcAft>
              <a:buSzPts val="1200"/>
              <a:buChar char="➔"/>
            </a:pPr>
            <a:r>
              <a:rPr lang="zh-HK" sz="1200"/>
              <a:t>previous_application</a:t>
            </a:r>
            <a:endParaRPr sz="1200"/>
          </a:p>
          <a:p>
            <a:pPr indent="0" lvl="0" marL="0" rtl="0" algn="l">
              <a:spcBef>
                <a:spcPts val="0"/>
              </a:spcBef>
              <a:spcAft>
                <a:spcPts val="0"/>
              </a:spcAft>
              <a:buNone/>
            </a:pPr>
            <a:r>
              <a:t/>
            </a:r>
            <a:endParaRPr sz="1200"/>
          </a:p>
          <a:p>
            <a:pPr indent="-304800" lvl="0" marL="457200" rtl="0" algn="l">
              <a:spcBef>
                <a:spcPts val="0"/>
              </a:spcBef>
              <a:spcAft>
                <a:spcPts val="0"/>
              </a:spcAft>
              <a:buSzPts val="1200"/>
              <a:buChar char="●"/>
            </a:pPr>
            <a:r>
              <a:rPr lang="zh-HK" sz="1200"/>
              <a:t>bureau and balance data are aggregated in the training dataset</a:t>
            </a:r>
            <a:endParaRPr sz="1200"/>
          </a:p>
          <a:p>
            <a:pPr indent="-304800" lvl="0" marL="457200" rtl="0" algn="l">
              <a:spcBef>
                <a:spcPts val="0"/>
              </a:spcBef>
              <a:spcAft>
                <a:spcPts val="0"/>
              </a:spcAft>
              <a:buSzPts val="1200"/>
              <a:buChar char="●"/>
            </a:pPr>
            <a:r>
              <a:rPr lang="zh-HK" sz="1200"/>
              <a:t>Test dataset merged</a:t>
            </a:r>
            <a:endParaRPr sz="1200"/>
          </a:p>
        </p:txBody>
      </p:sp>
      <p:pic>
        <p:nvPicPr>
          <p:cNvPr id="3703" name="Google Shape;3703;p185"/>
          <p:cNvPicPr preferRelativeResize="0"/>
          <p:nvPr/>
        </p:nvPicPr>
        <p:blipFill>
          <a:blip r:embed="rId3">
            <a:alphaModFix/>
          </a:blip>
          <a:stretch>
            <a:fillRect/>
          </a:stretch>
        </p:blipFill>
        <p:spPr>
          <a:xfrm>
            <a:off x="3960550" y="1112125"/>
            <a:ext cx="5183450" cy="33275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7" name="Shape 3707"/>
        <p:cNvGrpSpPr/>
        <p:nvPr/>
      </p:nvGrpSpPr>
      <p:grpSpPr>
        <a:xfrm>
          <a:off x="0" y="0"/>
          <a:ext cx="0" cy="0"/>
          <a:chOff x="0" y="0"/>
          <a:chExt cx="0" cy="0"/>
        </a:xfrm>
      </p:grpSpPr>
      <p:sp>
        <p:nvSpPr>
          <p:cNvPr id="3708" name="Google Shape;3708;p186"/>
          <p:cNvSpPr txBox="1"/>
          <p:nvPr>
            <p:ph type="title"/>
          </p:nvPr>
        </p:nvSpPr>
        <p:spPr>
          <a:xfrm>
            <a:off x="-76275" y="539425"/>
            <a:ext cx="4632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HK"/>
              <a:t>Data &amp; Data Preprocessing</a:t>
            </a:r>
            <a:endParaRPr/>
          </a:p>
        </p:txBody>
      </p:sp>
      <p:sp>
        <p:nvSpPr>
          <p:cNvPr id="3709" name="Google Shape;3709;p186"/>
          <p:cNvSpPr txBox="1"/>
          <p:nvPr>
            <p:ph idx="2" type="title"/>
          </p:nvPr>
        </p:nvSpPr>
        <p:spPr>
          <a:xfrm>
            <a:off x="497675" y="1351775"/>
            <a:ext cx="3332400" cy="35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V</a:t>
            </a:r>
            <a:r>
              <a:rPr lang="zh-HK"/>
              <a:t>arious types of variables are present</a:t>
            </a:r>
            <a:endParaRPr/>
          </a:p>
          <a:p>
            <a:pPr indent="0" lvl="0" marL="0" rtl="0" algn="ctr">
              <a:spcBef>
                <a:spcPts val="0"/>
              </a:spcBef>
              <a:spcAft>
                <a:spcPts val="0"/>
              </a:spcAft>
              <a:buNone/>
            </a:pPr>
            <a:r>
              <a:t/>
            </a:r>
            <a:endParaRPr/>
          </a:p>
        </p:txBody>
      </p:sp>
      <p:sp>
        <p:nvSpPr>
          <p:cNvPr id="3710" name="Google Shape;3710;p186"/>
          <p:cNvSpPr txBox="1"/>
          <p:nvPr>
            <p:ph idx="3" type="title"/>
          </p:nvPr>
        </p:nvSpPr>
        <p:spPr>
          <a:xfrm>
            <a:off x="120875" y="1728907"/>
            <a:ext cx="4369800" cy="770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zh-HK" sz="1200"/>
              <a:t>Numerical</a:t>
            </a:r>
            <a:endParaRPr sz="1200"/>
          </a:p>
          <a:p>
            <a:pPr indent="-304800" lvl="0" marL="457200" rtl="0" algn="l">
              <a:spcBef>
                <a:spcPts val="0"/>
              </a:spcBef>
              <a:spcAft>
                <a:spcPts val="0"/>
              </a:spcAft>
              <a:buSzPts val="1200"/>
              <a:buChar char="●"/>
            </a:pPr>
            <a:r>
              <a:rPr lang="zh-HK" sz="1200"/>
              <a:t>Categorical</a:t>
            </a:r>
            <a:endParaRPr sz="1200"/>
          </a:p>
          <a:p>
            <a:pPr indent="-304800" lvl="0" marL="457200" rtl="0" algn="l">
              <a:spcBef>
                <a:spcPts val="0"/>
              </a:spcBef>
              <a:spcAft>
                <a:spcPts val="0"/>
              </a:spcAft>
              <a:buSzPts val="1200"/>
              <a:buChar char="●"/>
            </a:pPr>
            <a:r>
              <a:rPr lang="zh-HK" sz="1200"/>
              <a:t>Binary</a:t>
            </a:r>
            <a:endParaRPr sz="1200"/>
          </a:p>
        </p:txBody>
      </p:sp>
      <p:sp>
        <p:nvSpPr>
          <p:cNvPr id="3711" name="Google Shape;3711;p186"/>
          <p:cNvSpPr txBox="1"/>
          <p:nvPr>
            <p:ph idx="2" type="title"/>
          </p:nvPr>
        </p:nvSpPr>
        <p:spPr>
          <a:xfrm>
            <a:off x="573825" y="2524539"/>
            <a:ext cx="2939100" cy="35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D</a:t>
            </a:r>
            <a:r>
              <a:rPr lang="zh-HK"/>
              <a:t>ata preprocessing method</a:t>
            </a:r>
            <a:endParaRPr/>
          </a:p>
        </p:txBody>
      </p:sp>
      <p:sp>
        <p:nvSpPr>
          <p:cNvPr id="3712" name="Google Shape;3712;p186"/>
          <p:cNvSpPr txBox="1"/>
          <p:nvPr>
            <p:ph idx="3" type="title"/>
          </p:nvPr>
        </p:nvSpPr>
        <p:spPr>
          <a:xfrm>
            <a:off x="120875" y="2901670"/>
            <a:ext cx="4369800" cy="1451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zh-HK" sz="1200"/>
              <a:t>Label encoding is used for features having &lt;=2 unique values</a:t>
            </a:r>
            <a:endParaRPr sz="1200"/>
          </a:p>
          <a:p>
            <a:pPr indent="-304800" lvl="0" marL="457200" rtl="0" algn="l">
              <a:spcBef>
                <a:spcPts val="0"/>
              </a:spcBef>
              <a:spcAft>
                <a:spcPts val="0"/>
              </a:spcAft>
              <a:buSzPts val="1200"/>
              <a:buChar char="●"/>
            </a:pPr>
            <a:r>
              <a:rPr lang="zh-HK" sz="1200"/>
              <a:t>One hot encoding is used for other features</a:t>
            </a:r>
            <a:endParaRPr sz="1200"/>
          </a:p>
          <a:p>
            <a:pPr indent="-304800" lvl="0" marL="457200" rtl="0" algn="l">
              <a:spcBef>
                <a:spcPts val="0"/>
              </a:spcBef>
              <a:spcAft>
                <a:spcPts val="0"/>
              </a:spcAft>
              <a:buSzPts val="1200"/>
              <a:buChar char="●"/>
            </a:pPr>
            <a:r>
              <a:rPr lang="zh-HK" sz="1200"/>
              <a:t>Label encoding has the problem of arbirary ordering significance</a:t>
            </a:r>
            <a:endParaRPr sz="1200"/>
          </a:p>
          <a:p>
            <a:pPr indent="0" lvl="0" marL="0" rtl="0" algn="l">
              <a:spcBef>
                <a:spcPts val="0"/>
              </a:spcBef>
              <a:spcAft>
                <a:spcPts val="0"/>
              </a:spcAft>
              <a:buNone/>
            </a:pPr>
            <a:r>
              <a:t/>
            </a:r>
            <a:endParaRPr sz="1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6" name="Shape 3716"/>
        <p:cNvGrpSpPr/>
        <p:nvPr/>
      </p:nvGrpSpPr>
      <p:grpSpPr>
        <a:xfrm>
          <a:off x="0" y="0"/>
          <a:ext cx="0" cy="0"/>
          <a:chOff x="0" y="0"/>
          <a:chExt cx="0" cy="0"/>
        </a:xfrm>
      </p:grpSpPr>
      <p:sp>
        <p:nvSpPr>
          <p:cNvPr id="3717" name="Google Shape;3717;p187"/>
          <p:cNvSpPr txBox="1"/>
          <p:nvPr>
            <p:ph type="title"/>
          </p:nvPr>
        </p:nvSpPr>
        <p:spPr>
          <a:xfrm>
            <a:off x="-76275" y="539425"/>
            <a:ext cx="4632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HK"/>
              <a:t>Data &amp; Data Preprocessing</a:t>
            </a:r>
            <a:endParaRPr/>
          </a:p>
        </p:txBody>
      </p:sp>
      <p:sp>
        <p:nvSpPr>
          <p:cNvPr id="3718" name="Google Shape;3718;p187"/>
          <p:cNvSpPr txBox="1"/>
          <p:nvPr>
            <p:ph idx="2" type="title"/>
          </p:nvPr>
        </p:nvSpPr>
        <p:spPr>
          <a:xfrm>
            <a:off x="497675" y="1351775"/>
            <a:ext cx="3332400" cy="35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Missing value handling</a:t>
            </a:r>
            <a:endParaRPr/>
          </a:p>
          <a:p>
            <a:pPr indent="0" lvl="0" marL="0" rtl="0" algn="ctr">
              <a:spcBef>
                <a:spcPts val="0"/>
              </a:spcBef>
              <a:spcAft>
                <a:spcPts val="0"/>
              </a:spcAft>
              <a:buNone/>
            </a:pPr>
            <a:r>
              <a:t/>
            </a:r>
            <a:endParaRPr/>
          </a:p>
        </p:txBody>
      </p:sp>
      <p:sp>
        <p:nvSpPr>
          <p:cNvPr id="3719" name="Google Shape;3719;p187"/>
          <p:cNvSpPr txBox="1"/>
          <p:nvPr>
            <p:ph idx="3" type="title"/>
          </p:nvPr>
        </p:nvSpPr>
        <p:spPr>
          <a:xfrm>
            <a:off x="120875" y="1728875"/>
            <a:ext cx="3709200" cy="26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sz="1200"/>
              <a:t>Lots of predictor variables contain missing data</a:t>
            </a:r>
            <a:endParaRPr sz="1200"/>
          </a:p>
          <a:p>
            <a:pPr indent="-304800" lvl="0" marL="457200" rtl="0" algn="l">
              <a:spcBef>
                <a:spcPts val="0"/>
              </a:spcBef>
              <a:spcAft>
                <a:spcPts val="0"/>
              </a:spcAft>
              <a:buSzPts val="1200"/>
              <a:buChar char="➔"/>
            </a:pPr>
            <a:r>
              <a:rPr lang="zh-HK" sz="1200"/>
              <a:t>Drop features with high rate of missing values (70%)</a:t>
            </a:r>
            <a:endParaRPr sz="1200"/>
          </a:p>
          <a:p>
            <a:pPr indent="0" lvl="0" marL="0" rtl="0" algn="l">
              <a:spcBef>
                <a:spcPts val="0"/>
              </a:spcBef>
              <a:spcAft>
                <a:spcPts val="0"/>
              </a:spcAft>
              <a:buNone/>
            </a:pPr>
            <a:r>
              <a:t/>
            </a:r>
            <a:endParaRPr sz="1200"/>
          </a:p>
          <a:p>
            <a:pPr indent="-304800" lvl="0" marL="457200" rtl="0" algn="l">
              <a:spcBef>
                <a:spcPts val="0"/>
              </a:spcBef>
              <a:spcAft>
                <a:spcPts val="0"/>
              </a:spcAft>
              <a:buSzPts val="1200"/>
              <a:buChar char="●"/>
            </a:pPr>
            <a:r>
              <a:rPr lang="zh-HK" sz="1200"/>
              <a:t>Fill in the missing values by </a:t>
            </a:r>
            <a:r>
              <a:rPr b="1" lang="zh-HK" sz="1200"/>
              <a:t>median </a:t>
            </a:r>
            <a:endParaRPr b="1" sz="1200"/>
          </a:p>
          <a:p>
            <a:pPr indent="-304800" lvl="0" marL="914400" rtl="0" algn="l">
              <a:spcBef>
                <a:spcPts val="0"/>
              </a:spcBef>
              <a:spcAft>
                <a:spcPts val="0"/>
              </a:spcAft>
              <a:buSzPts val="1200"/>
              <a:buChar char="➔"/>
            </a:pPr>
            <a:r>
              <a:rPr lang="zh-HK" sz="1200"/>
              <a:t>Advantage : Median is not affected by outliers</a:t>
            </a:r>
            <a:endParaRPr sz="1200"/>
          </a:p>
          <a:p>
            <a:pPr indent="-304800" lvl="0" marL="457200" rtl="0" algn="l">
              <a:spcBef>
                <a:spcPts val="0"/>
              </a:spcBef>
              <a:spcAft>
                <a:spcPts val="0"/>
              </a:spcAft>
              <a:buSzPts val="1200"/>
              <a:buChar char="●"/>
            </a:pPr>
            <a:r>
              <a:rPr lang="zh-HK" sz="1200"/>
              <a:t>Apply </a:t>
            </a:r>
            <a:r>
              <a:rPr b="1" lang="zh-HK" sz="1200"/>
              <a:t>MinMaxScalar</a:t>
            </a:r>
            <a:endParaRPr b="1" sz="1200"/>
          </a:p>
          <a:p>
            <a:pPr indent="-304800" lvl="0" marL="914400" rtl="0" algn="l">
              <a:spcBef>
                <a:spcPts val="0"/>
              </a:spcBef>
              <a:spcAft>
                <a:spcPts val="0"/>
              </a:spcAft>
              <a:buSzPts val="1200"/>
              <a:buChar char="➔"/>
            </a:pPr>
            <a:r>
              <a:rPr lang="zh-HK" sz="1200"/>
              <a:t>Advantage : Compress all inliers in range [0,1]</a:t>
            </a:r>
            <a:endParaRPr sz="1200"/>
          </a:p>
          <a:p>
            <a:pPr indent="0" lvl="0" marL="0" rtl="0" algn="l">
              <a:spcBef>
                <a:spcPts val="0"/>
              </a:spcBef>
              <a:spcAft>
                <a:spcPts val="0"/>
              </a:spcAft>
              <a:buNone/>
            </a:pPr>
            <a:r>
              <a:t/>
            </a:r>
            <a:endParaRPr sz="1200"/>
          </a:p>
        </p:txBody>
      </p:sp>
      <p:pic>
        <p:nvPicPr>
          <p:cNvPr id="3720" name="Google Shape;3720;p187"/>
          <p:cNvPicPr preferRelativeResize="0"/>
          <p:nvPr/>
        </p:nvPicPr>
        <p:blipFill>
          <a:blip r:embed="rId3">
            <a:alphaModFix/>
          </a:blip>
          <a:stretch>
            <a:fillRect/>
          </a:stretch>
        </p:blipFill>
        <p:spPr>
          <a:xfrm>
            <a:off x="5675426" y="295950"/>
            <a:ext cx="3121950" cy="45516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4" name="Shape 3724"/>
        <p:cNvGrpSpPr/>
        <p:nvPr/>
      </p:nvGrpSpPr>
      <p:grpSpPr>
        <a:xfrm>
          <a:off x="0" y="0"/>
          <a:ext cx="0" cy="0"/>
          <a:chOff x="0" y="0"/>
          <a:chExt cx="0" cy="0"/>
        </a:xfrm>
      </p:grpSpPr>
      <p:sp>
        <p:nvSpPr>
          <p:cNvPr id="3725" name="Google Shape;3725;p188"/>
          <p:cNvSpPr txBox="1"/>
          <p:nvPr>
            <p:ph type="title"/>
          </p:nvPr>
        </p:nvSpPr>
        <p:spPr>
          <a:xfrm>
            <a:off x="523250" y="1839025"/>
            <a:ext cx="38943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Response variable</a:t>
            </a:r>
            <a:endParaRPr/>
          </a:p>
        </p:txBody>
      </p:sp>
      <p:sp>
        <p:nvSpPr>
          <p:cNvPr id="3726" name="Google Shape;3726;p188"/>
          <p:cNvSpPr txBox="1"/>
          <p:nvPr>
            <p:ph idx="2" type="title"/>
          </p:nvPr>
        </p:nvSpPr>
        <p:spPr>
          <a:xfrm>
            <a:off x="523250" y="2222525"/>
            <a:ext cx="38943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HK">
                <a:solidFill>
                  <a:schemeClr val="lt1"/>
                </a:solidFill>
              </a:rPr>
              <a:t>Occupation</a:t>
            </a:r>
            <a:endParaRPr/>
          </a:p>
        </p:txBody>
      </p:sp>
      <p:sp>
        <p:nvSpPr>
          <p:cNvPr id="3727" name="Google Shape;3727;p188"/>
          <p:cNvSpPr txBox="1"/>
          <p:nvPr>
            <p:ph idx="3" type="title"/>
          </p:nvPr>
        </p:nvSpPr>
        <p:spPr>
          <a:xfrm>
            <a:off x="523250" y="2606025"/>
            <a:ext cx="38943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solidFill>
                  <a:schemeClr val="lt1"/>
                </a:solidFill>
              </a:rPr>
              <a:t>Type of the Suite</a:t>
            </a:r>
            <a:endParaRPr/>
          </a:p>
        </p:txBody>
      </p:sp>
      <p:sp>
        <p:nvSpPr>
          <p:cNvPr id="3728" name="Google Shape;3728;p188"/>
          <p:cNvSpPr txBox="1"/>
          <p:nvPr>
            <p:ph idx="4" type="title"/>
          </p:nvPr>
        </p:nvSpPr>
        <p:spPr>
          <a:xfrm>
            <a:off x="303325" y="1185575"/>
            <a:ext cx="4266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Exploratory Data Analysis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riveMaster">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PriveMaster">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1A688C"/>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PriveMaster">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